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3" r:id="rId3"/>
    <p:sldId id="282" r:id="rId4"/>
    <p:sldId id="284" r:id="rId5"/>
    <p:sldId id="289" r:id="rId6"/>
    <p:sldId id="288" r:id="rId7"/>
    <p:sldId id="290" r:id="rId8"/>
    <p:sldId id="300" r:id="rId9"/>
    <p:sldId id="293" r:id="rId10"/>
    <p:sldId id="301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40CB93-2AD2-4922-82C3-F186F5D8517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E94CCE6F-6C67-4A6A-B471-3BE1336B560D}">
      <dgm:prSet phldrT="[Text]"/>
      <dgm:spPr/>
      <dgm:t>
        <a:bodyPr/>
        <a:lstStyle/>
        <a:p>
          <a:r>
            <a:rPr lang="en-US" dirty="0"/>
            <a:t>SUSTENTABILIDAD</a:t>
          </a:r>
        </a:p>
      </dgm:t>
    </dgm:pt>
    <dgm:pt modelId="{307EE8BA-70DF-4151-B973-089780A8CB52}" type="parTrans" cxnId="{AEADB5FA-0A5D-40F5-84FA-2F8F497DDD96}">
      <dgm:prSet/>
      <dgm:spPr/>
      <dgm:t>
        <a:bodyPr/>
        <a:lstStyle/>
        <a:p>
          <a:endParaRPr lang="en-US"/>
        </a:p>
      </dgm:t>
    </dgm:pt>
    <dgm:pt modelId="{FCD08B2B-D001-4450-9BAF-894C65FF34D1}" type="sibTrans" cxnId="{AEADB5FA-0A5D-40F5-84FA-2F8F497DDD96}">
      <dgm:prSet/>
      <dgm:spPr/>
      <dgm:t>
        <a:bodyPr/>
        <a:lstStyle/>
        <a:p>
          <a:endParaRPr lang="en-US"/>
        </a:p>
      </dgm:t>
    </dgm:pt>
    <dgm:pt modelId="{76276188-E599-41C7-BD93-3365CFBD177E}">
      <dgm:prSet phldrT="[Text]"/>
      <dgm:spPr/>
      <dgm:t>
        <a:bodyPr/>
        <a:lstStyle/>
        <a:p>
          <a:r>
            <a:rPr lang="es-MX" b="0" dirty="0"/>
            <a:t>ESTANDARIZACION</a:t>
          </a:r>
          <a:endParaRPr lang="en-US" b="0" dirty="0"/>
        </a:p>
      </dgm:t>
    </dgm:pt>
    <dgm:pt modelId="{7374AC8B-809A-4F1D-B69D-056659BC29B8}" type="parTrans" cxnId="{8FC79540-C72D-4478-8A09-9B9FB456BD28}">
      <dgm:prSet/>
      <dgm:spPr/>
      <dgm:t>
        <a:bodyPr/>
        <a:lstStyle/>
        <a:p>
          <a:endParaRPr lang="en-US"/>
        </a:p>
      </dgm:t>
    </dgm:pt>
    <dgm:pt modelId="{4769D91A-B893-43CF-8D36-B49AC6388BD2}" type="sibTrans" cxnId="{8FC79540-C72D-4478-8A09-9B9FB456BD28}">
      <dgm:prSet/>
      <dgm:spPr/>
      <dgm:t>
        <a:bodyPr/>
        <a:lstStyle/>
        <a:p>
          <a:endParaRPr lang="en-US"/>
        </a:p>
      </dgm:t>
    </dgm:pt>
    <dgm:pt modelId="{96905563-A375-409F-A3CF-A21A7F2DE7FB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DESARROLLO</a:t>
          </a:r>
        </a:p>
      </dgm:t>
    </dgm:pt>
    <dgm:pt modelId="{4A7032FA-C545-4585-A7DF-5EC03FC58A24}" type="parTrans" cxnId="{9ECB24AD-B034-4C07-AF7D-741163D63F7A}">
      <dgm:prSet/>
      <dgm:spPr/>
      <dgm:t>
        <a:bodyPr/>
        <a:lstStyle/>
        <a:p>
          <a:endParaRPr lang="en-US"/>
        </a:p>
      </dgm:t>
    </dgm:pt>
    <dgm:pt modelId="{2597CC63-03E4-4DFC-872C-94F3F7F6C648}" type="sibTrans" cxnId="{9ECB24AD-B034-4C07-AF7D-741163D63F7A}">
      <dgm:prSet/>
      <dgm:spPr/>
      <dgm:t>
        <a:bodyPr/>
        <a:lstStyle/>
        <a:p>
          <a:endParaRPr lang="en-US"/>
        </a:p>
      </dgm:t>
    </dgm:pt>
    <dgm:pt modelId="{CAC0BB01-D128-42C1-A912-9BFA5C7240F1}">
      <dgm:prSet/>
      <dgm:spPr>
        <a:solidFill>
          <a:schemeClr val="bg2">
            <a:alpha val="9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MX" b="0" dirty="0"/>
            <a:t>INICIO</a:t>
          </a:r>
          <a:endParaRPr lang="en-US" b="0" dirty="0"/>
        </a:p>
      </dgm:t>
    </dgm:pt>
    <dgm:pt modelId="{FBE45F10-373A-44C2-AC83-56F1BCBF2496}" type="parTrans" cxnId="{208A9CB0-68C9-4ADD-9CF9-ADBA8C5C07DB}">
      <dgm:prSet/>
      <dgm:spPr/>
      <dgm:t>
        <a:bodyPr/>
        <a:lstStyle/>
        <a:p>
          <a:endParaRPr lang="en-US"/>
        </a:p>
      </dgm:t>
    </dgm:pt>
    <dgm:pt modelId="{7C6749DD-2BB6-4DF0-BB6C-C950075B31E3}" type="sibTrans" cxnId="{208A9CB0-68C9-4ADD-9CF9-ADBA8C5C07DB}">
      <dgm:prSet/>
      <dgm:spPr/>
      <dgm:t>
        <a:bodyPr/>
        <a:lstStyle/>
        <a:p>
          <a:endParaRPr lang="en-US"/>
        </a:p>
      </dgm:t>
    </dgm:pt>
    <dgm:pt modelId="{4E198127-9B4B-4CAC-A3A8-3E60086D76D5}">
      <dgm:prSet phldrT="[Text]"/>
      <dgm:spPr/>
      <dgm:t>
        <a:bodyPr/>
        <a:lstStyle/>
        <a:p>
          <a:r>
            <a:rPr lang="es-MX" b="0" dirty="0"/>
            <a:t>INNOVACION</a:t>
          </a:r>
        </a:p>
      </dgm:t>
    </dgm:pt>
    <dgm:pt modelId="{E04FCA2E-B586-45A1-8A28-8E69C3A4E63E}" type="parTrans" cxnId="{08223C35-A2F2-4A90-B0C8-CF195956E561}">
      <dgm:prSet/>
      <dgm:spPr/>
      <dgm:t>
        <a:bodyPr/>
        <a:lstStyle/>
        <a:p>
          <a:endParaRPr lang="es-MX"/>
        </a:p>
      </dgm:t>
    </dgm:pt>
    <dgm:pt modelId="{F8D94FA5-5149-4EDB-8CFA-56BB841BE0DA}" type="sibTrans" cxnId="{08223C35-A2F2-4A90-B0C8-CF195956E561}">
      <dgm:prSet/>
      <dgm:spPr/>
      <dgm:t>
        <a:bodyPr/>
        <a:lstStyle/>
        <a:p>
          <a:endParaRPr lang="es-MX"/>
        </a:p>
      </dgm:t>
    </dgm:pt>
    <dgm:pt modelId="{9B6FB269-DEC4-4BB3-9D18-AD34CC2C2A0E}" type="pres">
      <dgm:prSet presAssocID="{A040CB93-2AD2-4922-82C3-F186F5D85177}" presName="compositeShape" presStyleCnt="0">
        <dgm:presLayoutVars>
          <dgm:dir/>
          <dgm:resizeHandles/>
        </dgm:presLayoutVars>
      </dgm:prSet>
      <dgm:spPr/>
    </dgm:pt>
    <dgm:pt modelId="{EAB9A539-8297-48C8-90D4-4A0343AD5176}" type="pres">
      <dgm:prSet presAssocID="{A040CB93-2AD2-4922-82C3-F186F5D85177}" presName="pyramid" presStyleLbl="node1" presStyleIdx="0" presStyleCnt="1" custLinFactNeighborX="506" custLinFactNeighborY="2003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</dgm:pt>
    <dgm:pt modelId="{D930AFE4-6666-410F-8BE0-B5C8BBE25DAC}" type="pres">
      <dgm:prSet presAssocID="{A040CB93-2AD2-4922-82C3-F186F5D85177}" presName="theList" presStyleCnt="0"/>
      <dgm:spPr/>
    </dgm:pt>
    <dgm:pt modelId="{E1526D9C-8BDE-48C8-9AEC-F82FD137873C}" type="pres">
      <dgm:prSet presAssocID="{E94CCE6F-6C67-4A6A-B471-3BE1336B560D}" presName="aNode" presStyleLbl="fgAcc1" presStyleIdx="0" presStyleCnt="5">
        <dgm:presLayoutVars>
          <dgm:bulletEnabled val="1"/>
        </dgm:presLayoutVars>
      </dgm:prSet>
      <dgm:spPr/>
    </dgm:pt>
    <dgm:pt modelId="{B73CD4E5-806D-4D6D-87C8-45ABA714C129}" type="pres">
      <dgm:prSet presAssocID="{E94CCE6F-6C67-4A6A-B471-3BE1336B560D}" presName="aSpace" presStyleCnt="0"/>
      <dgm:spPr/>
    </dgm:pt>
    <dgm:pt modelId="{09AC6D25-8B5C-461D-A882-3EE30550DB1C}" type="pres">
      <dgm:prSet presAssocID="{4E198127-9B4B-4CAC-A3A8-3E60086D76D5}" presName="aNode" presStyleLbl="fgAcc1" presStyleIdx="1" presStyleCnt="5">
        <dgm:presLayoutVars>
          <dgm:bulletEnabled val="1"/>
        </dgm:presLayoutVars>
      </dgm:prSet>
      <dgm:spPr/>
    </dgm:pt>
    <dgm:pt modelId="{5B147BFC-572E-4B90-9D93-CBDD69A89966}" type="pres">
      <dgm:prSet presAssocID="{4E198127-9B4B-4CAC-A3A8-3E60086D76D5}" presName="aSpace" presStyleCnt="0"/>
      <dgm:spPr/>
    </dgm:pt>
    <dgm:pt modelId="{129C20E0-C636-4CA7-A2BF-34C248324C7A}" type="pres">
      <dgm:prSet presAssocID="{76276188-E599-41C7-BD93-3365CFBD177E}" presName="aNode" presStyleLbl="fgAcc1" presStyleIdx="2" presStyleCnt="5">
        <dgm:presLayoutVars>
          <dgm:bulletEnabled val="1"/>
        </dgm:presLayoutVars>
      </dgm:prSet>
      <dgm:spPr/>
    </dgm:pt>
    <dgm:pt modelId="{D1981F02-5A4C-4022-8421-0A0937F4746B}" type="pres">
      <dgm:prSet presAssocID="{76276188-E599-41C7-BD93-3365CFBD177E}" presName="aSpace" presStyleCnt="0"/>
      <dgm:spPr/>
    </dgm:pt>
    <dgm:pt modelId="{CC6C4A10-B05E-48BB-B430-CF74250379BB}" type="pres">
      <dgm:prSet presAssocID="{CAC0BB01-D128-42C1-A912-9BFA5C7240F1}" presName="aNode" presStyleLbl="fgAcc1" presStyleIdx="3" presStyleCnt="5" custLinFactY="94976" custLinFactNeighborX="-1195" custLinFactNeighborY="100000">
        <dgm:presLayoutVars>
          <dgm:bulletEnabled val="1"/>
        </dgm:presLayoutVars>
      </dgm:prSet>
      <dgm:spPr/>
    </dgm:pt>
    <dgm:pt modelId="{6655CCA0-701F-464C-9E8F-345907B60EAB}" type="pres">
      <dgm:prSet presAssocID="{CAC0BB01-D128-42C1-A912-9BFA5C7240F1}" presName="aSpace" presStyleCnt="0"/>
      <dgm:spPr/>
    </dgm:pt>
    <dgm:pt modelId="{7E7C1FC0-E4E4-4DC3-B8B0-378DA97DFAEC}" type="pres">
      <dgm:prSet presAssocID="{96905563-A375-409F-A3CF-A21A7F2DE7FB}" presName="aNode" presStyleLbl="fgAcc1" presStyleIdx="4" presStyleCnt="5" custLinFactY="-100000" custLinFactNeighborX="-336" custLinFactNeighborY="-119944">
        <dgm:presLayoutVars>
          <dgm:bulletEnabled val="1"/>
        </dgm:presLayoutVars>
      </dgm:prSet>
      <dgm:spPr/>
    </dgm:pt>
    <dgm:pt modelId="{993EDF72-41B4-4583-89F1-813E92E06DC2}" type="pres">
      <dgm:prSet presAssocID="{96905563-A375-409F-A3CF-A21A7F2DE7FB}" presName="aSpace" presStyleCnt="0"/>
      <dgm:spPr/>
    </dgm:pt>
  </dgm:ptLst>
  <dgm:cxnLst>
    <dgm:cxn modelId="{B0947514-18F1-4FC5-B23A-CF9AA6875A2E}" type="presOf" srcId="{4E198127-9B4B-4CAC-A3A8-3E60086D76D5}" destId="{09AC6D25-8B5C-461D-A882-3EE30550DB1C}" srcOrd="0" destOrd="0" presId="urn:microsoft.com/office/officeart/2005/8/layout/pyramid2"/>
    <dgm:cxn modelId="{08223C35-A2F2-4A90-B0C8-CF195956E561}" srcId="{A040CB93-2AD2-4922-82C3-F186F5D85177}" destId="{4E198127-9B4B-4CAC-A3A8-3E60086D76D5}" srcOrd="1" destOrd="0" parTransId="{E04FCA2E-B586-45A1-8A28-8E69C3A4E63E}" sibTransId="{F8D94FA5-5149-4EDB-8CFA-56BB841BE0DA}"/>
    <dgm:cxn modelId="{8FC79540-C72D-4478-8A09-9B9FB456BD28}" srcId="{A040CB93-2AD2-4922-82C3-F186F5D85177}" destId="{76276188-E599-41C7-BD93-3365CFBD177E}" srcOrd="2" destOrd="0" parTransId="{7374AC8B-809A-4F1D-B69D-056659BC29B8}" sibTransId="{4769D91A-B893-43CF-8D36-B49AC6388BD2}"/>
    <dgm:cxn modelId="{692C1047-91FB-4D99-87C5-2803E04B279A}" type="presOf" srcId="{E94CCE6F-6C67-4A6A-B471-3BE1336B560D}" destId="{E1526D9C-8BDE-48C8-9AEC-F82FD137873C}" srcOrd="0" destOrd="0" presId="urn:microsoft.com/office/officeart/2005/8/layout/pyramid2"/>
    <dgm:cxn modelId="{0B356C7C-1C2F-4171-83BA-98CE224FF56B}" type="presOf" srcId="{CAC0BB01-D128-42C1-A912-9BFA5C7240F1}" destId="{CC6C4A10-B05E-48BB-B430-CF74250379BB}" srcOrd="0" destOrd="0" presId="urn:microsoft.com/office/officeart/2005/8/layout/pyramid2"/>
    <dgm:cxn modelId="{9ECB24AD-B034-4C07-AF7D-741163D63F7A}" srcId="{A040CB93-2AD2-4922-82C3-F186F5D85177}" destId="{96905563-A375-409F-A3CF-A21A7F2DE7FB}" srcOrd="4" destOrd="0" parTransId="{4A7032FA-C545-4585-A7DF-5EC03FC58A24}" sibTransId="{2597CC63-03E4-4DFC-872C-94F3F7F6C648}"/>
    <dgm:cxn modelId="{208A9CB0-68C9-4ADD-9CF9-ADBA8C5C07DB}" srcId="{A040CB93-2AD2-4922-82C3-F186F5D85177}" destId="{CAC0BB01-D128-42C1-A912-9BFA5C7240F1}" srcOrd="3" destOrd="0" parTransId="{FBE45F10-373A-44C2-AC83-56F1BCBF2496}" sibTransId="{7C6749DD-2BB6-4DF0-BB6C-C950075B31E3}"/>
    <dgm:cxn modelId="{4F13ADB1-0FCB-4B05-841C-FB76A35E22D3}" type="presOf" srcId="{96905563-A375-409F-A3CF-A21A7F2DE7FB}" destId="{7E7C1FC0-E4E4-4DC3-B8B0-378DA97DFAEC}" srcOrd="0" destOrd="0" presId="urn:microsoft.com/office/officeart/2005/8/layout/pyramid2"/>
    <dgm:cxn modelId="{8B37FFBA-28D7-44F5-8AF4-261038CD8A51}" type="presOf" srcId="{A040CB93-2AD2-4922-82C3-F186F5D85177}" destId="{9B6FB269-DEC4-4BB3-9D18-AD34CC2C2A0E}" srcOrd="0" destOrd="0" presId="urn:microsoft.com/office/officeart/2005/8/layout/pyramid2"/>
    <dgm:cxn modelId="{37064ADD-04DA-41D7-8F08-FED6541912B1}" type="presOf" srcId="{76276188-E599-41C7-BD93-3365CFBD177E}" destId="{129C20E0-C636-4CA7-A2BF-34C248324C7A}" srcOrd="0" destOrd="0" presId="urn:microsoft.com/office/officeart/2005/8/layout/pyramid2"/>
    <dgm:cxn modelId="{AEADB5FA-0A5D-40F5-84FA-2F8F497DDD96}" srcId="{A040CB93-2AD2-4922-82C3-F186F5D85177}" destId="{E94CCE6F-6C67-4A6A-B471-3BE1336B560D}" srcOrd="0" destOrd="0" parTransId="{307EE8BA-70DF-4151-B973-089780A8CB52}" sibTransId="{FCD08B2B-D001-4450-9BAF-894C65FF34D1}"/>
    <dgm:cxn modelId="{802362D2-8F46-4FF9-8220-AF36EE396CFB}" type="presParOf" srcId="{9B6FB269-DEC4-4BB3-9D18-AD34CC2C2A0E}" destId="{EAB9A539-8297-48C8-90D4-4A0343AD5176}" srcOrd="0" destOrd="0" presId="urn:microsoft.com/office/officeart/2005/8/layout/pyramid2"/>
    <dgm:cxn modelId="{2925353F-75AD-4CC6-81E4-DFF022436835}" type="presParOf" srcId="{9B6FB269-DEC4-4BB3-9D18-AD34CC2C2A0E}" destId="{D930AFE4-6666-410F-8BE0-B5C8BBE25DAC}" srcOrd="1" destOrd="0" presId="urn:microsoft.com/office/officeart/2005/8/layout/pyramid2"/>
    <dgm:cxn modelId="{09EDB54C-EDF2-4146-95C7-8F9F6CB22374}" type="presParOf" srcId="{D930AFE4-6666-410F-8BE0-B5C8BBE25DAC}" destId="{E1526D9C-8BDE-48C8-9AEC-F82FD137873C}" srcOrd="0" destOrd="0" presId="urn:microsoft.com/office/officeart/2005/8/layout/pyramid2"/>
    <dgm:cxn modelId="{E1FEBC52-5897-43B2-AD65-0C31EE92A0E2}" type="presParOf" srcId="{D930AFE4-6666-410F-8BE0-B5C8BBE25DAC}" destId="{B73CD4E5-806D-4D6D-87C8-45ABA714C129}" srcOrd="1" destOrd="0" presId="urn:microsoft.com/office/officeart/2005/8/layout/pyramid2"/>
    <dgm:cxn modelId="{0B66B08F-EC64-48C9-98A5-8AF64AF82034}" type="presParOf" srcId="{D930AFE4-6666-410F-8BE0-B5C8BBE25DAC}" destId="{09AC6D25-8B5C-461D-A882-3EE30550DB1C}" srcOrd="2" destOrd="0" presId="urn:microsoft.com/office/officeart/2005/8/layout/pyramid2"/>
    <dgm:cxn modelId="{9362CDB2-9472-4CFA-9F98-2F586F021DB7}" type="presParOf" srcId="{D930AFE4-6666-410F-8BE0-B5C8BBE25DAC}" destId="{5B147BFC-572E-4B90-9D93-CBDD69A89966}" srcOrd="3" destOrd="0" presId="urn:microsoft.com/office/officeart/2005/8/layout/pyramid2"/>
    <dgm:cxn modelId="{04614003-4801-4BE3-97EE-BB253394F313}" type="presParOf" srcId="{D930AFE4-6666-410F-8BE0-B5C8BBE25DAC}" destId="{129C20E0-C636-4CA7-A2BF-34C248324C7A}" srcOrd="4" destOrd="0" presId="urn:microsoft.com/office/officeart/2005/8/layout/pyramid2"/>
    <dgm:cxn modelId="{A8EF78FC-4B63-47B8-9A80-6E93C0A3A176}" type="presParOf" srcId="{D930AFE4-6666-410F-8BE0-B5C8BBE25DAC}" destId="{D1981F02-5A4C-4022-8421-0A0937F4746B}" srcOrd="5" destOrd="0" presId="urn:microsoft.com/office/officeart/2005/8/layout/pyramid2"/>
    <dgm:cxn modelId="{A74B52A1-75DB-406B-B745-16AF67404FD4}" type="presParOf" srcId="{D930AFE4-6666-410F-8BE0-B5C8BBE25DAC}" destId="{CC6C4A10-B05E-48BB-B430-CF74250379BB}" srcOrd="6" destOrd="0" presId="urn:microsoft.com/office/officeart/2005/8/layout/pyramid2"/>
    <dgm:cxn modelId="{3EA48957-14A0-42BB-A0AD-45A152A77818}" type="presParOf" srcId="{D930AFE4-6666-410F-8BE0-B5C8BBE25DAC}" destId="{6655CCA0-701F-464C-9E8F-345907B60EAB}" srcOrd="7" destOrd="0" presId="urn:microsoft.com/office/officeart/2005/8/layout/pyramid2"/>
    <dgm:cxn modelId="{8FB06573-D313-422F-98AD-8202045FD4F5}" type="presParOf" srcId="{D930AFE4-6666-410F-8BE0-B5C8BBE25DAC}" destId="{7E7C1FC0-E4E4-4DC3-B8B0-378DA97DFAEC}" srcOrd="8" destOrd="0" presId="urn:microsoft.com/office/officeart/2005/8/layout/pyramid2"/>
    <dgm:cxn modelId="{CF73B419-FB26-4863-A053-BEB4A4B8EA9D}" type="presParOf" srcId="{D930AFE4-6666-410F-8BE0-B5C8BBE25DAC}" destId="{993EDF72-41B4-4583-89F1-813E92E06DC2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B9A539-8297-48C8-90D4-4A0343AD5176}">
      <dsp:nvSpPr>
        <dsp:cNvPr id="0" name=""/>
        <dsp:cNvSpPr/>
      </dsp:nvSpPr>
      <dsp:spPr>
        <a:xfrm>
          <a:off x="496305" y="0"/>
          <a:ext cx="4896544" cy="4896544"/>
        </a:xfrm>
        <a:prstGeom prst="triangle">
          <a:avLst/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</dsp:sp>
    <dsp:sp modelId="{E1526D9C-8BDE-48C8-9AEC-F82FD137873C}">
      <dsp:nvSpPr>
        <dsp:cNvPr id="0" name=""/>
        <dsp:cNvSpPr/>
      </dsp:nvSpPr>
      <dsp:spPr>
        <a:xfrm>
          <a:off x="2919800" y="490132"/>
          <a:ext cx="3182753" cy="6962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SUSTENTABILIDAD</a:t>
          </a:r>
        </a:p>
      </dsp:txBody>
      <dsp:txXfrm>
        <a:off x="2953787" y="524119"/>
        <a:ext cx="3114779" cy="628253"/>
      </dsp:txXfrm>
    </dsp:sp>
    <dsp:sp modelId="{09AC6D25-8B5C-461D-A882-3EE30550DB1C}">
      <dsp:nvSpPr>
        <dsp:cNvPr id="0" name=""/>
        <dsp:cNvSpPr/>
      </dsp:nvSpPr>
      <dsp:spPr>
        <a:xfrm>
          <a:off x="2919800" y="1273388"/>
          <a:ext cx="3182753" cy="6962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b="0" kern="1200" dirty="0"/>
            <a:t>INNOVACION</a:t>
          </a:r>
        </a:p>
      </dsp:txBody>
      <dsp:txXfrm>
        <a:off x="2953787" y="1307375"/>
        <a:ext cx="3114779" cy="628253"/>
      </dsp:txXfrm>
    </dsp:sp>
    <dsp:sp modelId="{129C20E0-C636-4CA7-A2BF-34C248324C7A}">
      <dsp:nvSpPr>
        <dsp:cNvPr id="0" name=""/>
        <dsp:cNvSpPr/>
      </dsp:nvSpPr>
      <dsp:spPr>
        <a:xfrm>
          <a:off x="2919800" y="2056644"/>
          <a:ext cx="3182753" cy="6962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b="0" kern="1200" dirty="0"/>
            <a:t>ESTANDARIZACION</a:t>
          </a:r>
          <a:endParaRPr lang="en-US" sz="2700" b="0" kern="1200" dirty="0"/>
        </a:p>
      </dsp:txBody>
      <dsp:txXfrm>
        <a:off x="2953787" y="2090631"/>
        <a:ext cx="3114779" cy="628253"/>
      </dsp:txXfrm>
    </dsp:sp>
    <dsp:sp modelId="{CC6C4A10-B05E-48BB-B430-CF74250379BB}">
      <dsp:nvSpPr>
        <dsp:cNvPr id="0" name=""/>
        <dsp:cNvSpPr/>
      </dsp:nvSpPr>
      <dsp:spPr>
        <a:xfrm>
          <a:off x="2881766" y="3588177"/>
          <a:ext cx="3182753" cy="696227"/>
        </a:xfrm>
        <a:prstGeom prst="roundRect">
          <a:avLst/>
        </a:prstGeom>
        <a:solidFill>
          <a:schemeClr val="bg2">
            <a:alpha val="9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b="0" kern="1200" dirty="0"/>
            <a:t>INICIO</a:t>
          </a:r>
          <a:endParaRPr lang="en-US" sz="2700" b="0" kern="1200" dirty="0"/>
        </a:p>
      </dsp:txBody>
      <dsp:txXfrm>
        <a:off x="2915753" y="3622164"/>
        <a:ext cx="3114779" cy="628253"/>
      </dsp:txXfrm>
    </dsp:sp>
    <dsp:sp modelId="{7E7C1FC0-E4E4-4DC3-B8B0-378DA97DFAEC}">
      <dsp:nvSpPr>
        <dsp:cNvPr id="0" name=""/>
        <dsp:cNvSpPr/>
      </dsp:nvSpPr>
      <dsp:spPr>
        <a:xfrm>
          <a:off x="2909106" y="2822542"/>
          <a:ext cx="3182753" cy="6962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DESARROLLO</a:t>
          </a:r>
        </a:p>
      </dsp:txBody>
      <dsp:txXfrm>
        <a:off x="2943093" y="2856529"/>
        <a:ext cx="3114779" cy="628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A3248-2A6C-4A4F-AC24-3757501130DA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00E42-D8A1-4F99-9080-69E56BB68C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6328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52911-63C6-4735-9AE1-D9D5DA6375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82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A2B71-4A43-4427-A4A3-1A3108016BB9}" type="slidenum">
              <a:rPr lang="es-MX" smtClean="0"/>
              <a:pPr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5167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FB6D4B-EFCD-4B10-AEC9-04D3D9C892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CDA68A-4457-4092-B677-04C33B246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F60527-5049-4EA6-8ECD-C2C520CB5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BE64-DB81-4580-8565-67379CE3D221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6235E3-BDF4-485D-A69A-7EA08E13E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776755-BD31-42F7-8188-1D65CA3BB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02DE-7592-42EF-8B10-0E2290A491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5601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0B15A2-B212-4154-86CF-0519B1696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80F9ED-C8DE-45F7-90CD-4D5985EE6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726287-A60F-4D55-B9AB-00D097A68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BE64-DB81-4580-8565-67379CE3D221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1FE43F-EF37-48E0-84F8-FE8358646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D2BBBA-4780-4FAD-B955-C0373D167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02DE-7592-42EF-8B10-0E2290A491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3207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B9992DF-E53E-4878-A075-3D561803D5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665C131-B8DC-468D-904F-0DB530923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5CAD24-5431-49E1-BA39-720EBED06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BE64-DB81-4580-8565-67379CE3D221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337938-48C6-42ED-A38B-7528A3821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D395DC-CC80-47FF-AE14-81AFBD7A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02DE-7592-42EF-8B10-0E2290A491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0947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49905E-6AB9-43D0-BFFD-971360D8C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7DADA9-7803-434C-AAA0-9DF497FBA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DC5A0A-B0C0-4EC2-A6F2-EC69D315C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BE64-DB81-4580-8565-67379CE3D221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B166F0-E8D6-4783-A80C-9AF5E610E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E1A3D7-7D0B-4DCD-AF0E-52801B4B2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02DE-7592-42EF-8B10-0E2290A491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808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10F948-460C-4C27-931D-C9AA8C607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6BBEF9-36A8-4816-A187-95F2641B9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0C6797-453D-4174-B928-C30263F44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BE64-DB81-4580-8565-67379CE3D221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93A2F2-337F-4E70-AE29-66595835B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1C64F6-7D0D-4DC5-A62C-88895154E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02DE-7592-42EF-8B10-0E2290A491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997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DBC008-724C-41F8-B367-5BAD62DEB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9D5BF5-7F02-4BFB-993B-9BF81D3928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024F11D-0714-4E7F-B929-2310D64BD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A285CD0-8E14-4752-B640-5096E0C3C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BE64-DB81-4580-8565-67379CE3D221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92F3FE-BC77-4046-9A04-8C20506C4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38FCB3-A535-40D5-B737-30B78F794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02DE-7592-42EF-8B10-0E2290A491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114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B3BA37-1BDF-4C1A-AD11-25B584745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7DC963-0CB1-485D-BE9C-591556D65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BA5D7A5-5859-4974-9BE9-041C6AB11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855880-EDA6-469E-848F-3635ACD243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AC0C6BC-E08B-49DC-9D0E-44006E8323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9307B9E-0303-434E-9E9D-29867C686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BE64-DB81-4580-8565-67379CE3D221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A9900D7-B8BD-4E6C-9507-5E85145DC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815FBEE-5F36-4EAB-ACE3-966C59867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02DE-7592-42EF-8B10-0E2290A491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3270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4F9C8-A542-4054-A5ED-8DB6655C0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BBA7258-D8F8-4708-BE75-8288737BE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BE64-DB81-4580-8565-67379CE3D221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72DE90C-F5E2-434A-9130-EC13A0417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0E06ABF-F02A-4993-9776-408BA21BB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02DE-7592-42EF-8B10-0E2290A491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402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4960509-44A1-43F2-9968-92CBAB20C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BE64-DB81-4580-8565-67379CE3D221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8E2AA9F-1DA6-40A1-B529-650FA3950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70028F-F9DB-41E0-97FD-DC22B828D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02DE-7592-42EF-8B10-0E2290A491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448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B4B351-273F-4458-AEDF-782FC77AE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0E4E3A-C78D-4017-B101-736C9F145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0908C1-98A2-4C58-8AB7-4EAFA73771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26E3195-2024-4784-A3DB-D3B2C376A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BE64-DB81-4580-8565-67379CE3D221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282960-DFE7-4DEA-858F-8492493E7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DF3A8B-1840-466B-A3D4-8A45C47DA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02DE-7592-42EF-8B10-0E2290A491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4150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D0F1C1-3D22-4BCC-A169-8C3861400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2F311FA-0407-4308-B192-CC36AEA29E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47BB64-89A2-478E-9867-461D3849E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218A30-748D-4CA4-AA91-391258387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BE64-DB81-4580-8565-67379CE3D221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8D5BC5-227B-41CD-99AA-C0E4E6B2B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095B16-3996-4944-B86E-49E2F7284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02DE-7592-42EF-8B10-0E2290A491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4907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6CEC781-383C-4D8F-A115-A2440E123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9F5E02-FCDA-48F8-BA52-0A4ED41C5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EB7A6F-D7EB-4E27-B3C5-F08C3FF8FA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9BE64-DB81-4580-8565-67379CE3D221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6F7C29-8009-4766-A8DB-BE8B7733A3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462548-B60B-4068-AD41-A91FC13503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202DE-7592-42EF-8B10-0E2290A491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300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B4438B-7B28-404F-960E-27DA452A5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806" y="2175641"/>
            <a:ext cx="5677052" cy="2390270"/>
          </a:xfrm>
        </p:spPr>
        <p:txBody>
          <a:bodyPr>
            <a:normAutofit/>
          </a:bodyPr>
          <a:lstStyle/>
          <a:p>
            <a:pPr algn="l"/>
            <a:r>
              <a:rPr lang="es-MX" sz="4000" b="1" dirty="0">
                <a:latin typeface="Open Sans"/>
              </a:rPr>
              <a:t>Reforma Educativa, de la Calidad a la Excelencia en las Ciencias de la Salud</a:t>
            </a:r>
            <a:endParaRPr lang="es-MX" sz="4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062FE6D-F760-43EA-9FE1-4C9472984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6995" y="2292088"/>
            <a:ext cx="5214425" cy="2273823"/>
          </a:xfrm>
        </p:spPr>
        <p:txBody>
          <a:bodyPr>
            <a:normAutofit lnSpcReduction="10000"/>
          </a:bodyPr>
          <a:lstStyle/>
          <a:p>
            <a:pPr algn="l"/>
            <a:r>
              <a:rPr lang="es-MX" sz="2000" b="1" dirty="0"/>
              <a:t>Coordinador</a:t>
            </a:r>
          </a:p>
          <a:p>
            <a:pPr algn="l"/>
            <a:r>
              <a:rPr lang="es-MX" sz="2000" b="1" dirty="0"/>
              <a:t>Dr. Jorge E. Valdez García</a:t>
            </a:r>
          </a:p>
          <a:p>
            <a:pPr algn="l"/>
            <a:r>
              <a:rPr lang="es-MX" sz="2000" b="1" dirty="0"/>
              <a:t>Panelistas</a:t>
            </a:r>
          </a:p>
          <a:p>
            <a:pPr algn="l"/>
            <a:r>
              <a:rPr lang="es-MX" sz="2000" b="1" dirty="0"/>
              <a:t>Dr. Jose de Jesus Villalpando Casas (COMAEM)</a:t>
            </a:r>
          </a:p>
          <a:p>
            <a:pPr algn="l"/>
            <a:r>
              <a:rPr lang="es-MX" sz="2000" b="1" dirty="0"/>
              <a:t>Dr. Ricardo Leon </a:t>
            </a:r>
            <a:r>
              <a:rPr lang="es-MX" sz="2000" b="1" dirty="0" err="1"/>
              <a:t>Borquez</a:t>
            </a:r>
            <a:r>
              <a:rPr lang="es-MX" sz="2000" b="1" dirty="0"/>
              <a:t> (FEPAFEM)</a:t>
            </a:r>
          </a:p>
          <a:p>
            <a:pPr algn="l"/>
            <a:r>
              <a:rPr lang="es-MX" sz="2000" b="1" dirty="0"/>
              <a:t>Dr. Roberto Solis Hernandez (AMFEM</a:t>
            </a:r>
            <a:r>
              <a:rPr lang="es-MX" sz="1800" b="1" dirty="0"/>
              <a:t>)</a:t>
            </a:r>
          </a:p>
        </p:txBody>
      </p:sp>
      <p:sp>
        <p:nvSpPr>
          <p:cNvPr id="10" name="Freeform 31">
            <a:extLst>
              <a:ext uri="{FF2B5EF4-FFF2-40B4-BE49-F238E27FC236}">
                <a16:creationId xmlns:a16="http://schemas.microsoft.com/office/drawing/2014/main" id="{A2AEA782-0EA4-42E9-871D-7401D6A09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75140" cy="2130951"/>
          </a:xfrm>
          <a:custGeom>
            <a:avLst/>
            <a:gdLst>
              <a:gd name="connsiteX0" fmla="*/ 0 w 4475140"/>
              <a:gd name="connsiteY0" fmla="*/ 0 h 2130951"/>
              <a:gd name="connsiteX1" fmla="*/ 1074821 w 4475140"/>
              <a:gd name="connsiteY1" fmla="*/ 0 h 2130951"/>
              <a:gd name="connsiteX2" fmla="*/ 1074821 w 4475140"/>
              <a:gd name="connsiteY2" fmla="*/ 478 h 2130951"/>
              <a:gd name="connsiteX3" fmla="*/ 4475140 w 4475140"/>
              <a:gd name="connsiteY3" fmla="*/ 478 h 2130951"/>
              <a:gd name="connsiteX4" fmla="*/ 3488452 w 4475140"/>
              <a:gd name="connsiteY4" fmla="*/ 2130951 h 2130951"/>
              <a:gd name="connsiteX5" fmla="*/ 0 w 4475140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30951">
                <a:moveTo>
                  <a:pt x="0" y="0"/>
                </a:moveTo>
                <a:lnTo>
                  <a:pt x="1074821" y="0"/>
                </a:lnTo>
                <a:lnTo>
                  <a:pt x="1074821" y="478"/>
                </a:lnTo>
                <a:lnTo>
                  <a:pt x="4475140" y="478"/>
                </a:lnTo>
                <a:lnTo>
                  <a:pt x="3488452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C157699-98A6-4BB2-ABA6-D178896131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55" r="-1" b="13033"/>
          <a:stretch/>
        </p:blipFill>
        <p:spPr>
          <a:xfrm>
            <a:off x="3649318" y="10"/>
            <a:ext cx="8542682" cy="2130463"/>
          </a:xfrm>
          <a:custGeom>
            <a:avLst/>
            <a:gdLst>
              <a:gd name="connsiteX0" fmla="*/ 986689 w 8542682"/>
              <a:gd name="connsiteY0" fmla="*/ 0 h 2130473"/>
              <a:gd name="connsiteX1" fmla="*/ 8542682 w 8542682"/>
              <a:gd name="connsiteY1" fmla="*/ 0 h 2130473"/>
              <a:gd name="connsiteX2" fmla="*/ 8542682 w 8542682"/>
              <a:gd name="connsiteY2" fmla="*/ 2130473 h 2130473"/>
              <a:gd name="connsiteX3" fmla="*/ 0 w 8542682"/>
              <a:gd name="connsiteY3" fmla="*/ 2130473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2682" h="2130473">
                <a:moveTo>
                  <a:pt x="986689" y="0"/>
                </a:moveTo>
                <a:lnTo>
                  <a:pt x="8542682" y="0"/>
                </a:lnTo>
                <a:lnTo>
                  <a:pt x="8542682" y="2130473"/>
                </a:lnTo>
                <a:lnTo>
                  <a:pt x="0" y="2130473"/>
                </a:lnTo>
                <a:close/>
              </a:path>
            </a:pathLst>
          </a:custGeom>
        </p:spPr>
      </p:pic>
      <p:sp>
        <p:nvSpPr>
          <p:cNvPr id="12" name="Freeform 34">
            <a:extLst>
              <a:ext uri="{FF2B5EF4-FFF2-40B4-BE49-F238E27FC236}">
                <a16:creationId xmlns:a16="http://schemas.microsoft.com/office/drawing/2014/main" id="{B0992639-1CDA-4FE6-BB95-E13221490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716860" y="4682362"/>
            <a:ext cx="4475140" cy="2174680"/>
          </a:xfrm>
          <a:custGeom>
            <a:avLst/>
            <a:gdLst>
              <a:gd name="connsiteX0" fmla="*/ 3468199 w 4475140"/>
              <a:gd name="connsiteY0" fmla="*/ 2174680 h 2174680"/>
              <a:gd name="connsiteX1" fmla="*/ 0 w 4475140"/>
              <a:gd name="connsiteY1" fmla="*/ 2174680 h 2174680"/>
              <a:gd name="connsiteX2" fmla="*/ 0 w 4475140"/>
              <a:gd name="connsiteY2" fmla="*/ 0 h 2174680"/>
              <a:gd name="connsiteX3" fmla="*/ 1074821 w 4475140"/>
              <a:gd name="connsiteY3" fmla="*/ 0 h 2174680"/>
              <a:gd name="connsiteX4" fmla="*/ 1074821 w 4475140"/>
              <a:gd name="connsiteY4" fmla="*/ 478 h 2174680"/>
              <a:gd name="connsiteX5" fmla="*/ 4475140 w 4475140"/>
              <a:gd name="connsiteY5" fmla="*/ 478 h 217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74680">
                <a:moveTo>
                  <a:pt x="3468199" y="2174680"/>
                </a:moveTo>
                <a:lnTo>
                  <a:pt x="0" y="2174680"/>
                </a:lnTo>
                <a:lnTo>
                  <a:pt x="0" y="0"/>
                </a:lnTo>
                <a:lnTo>
                  <a:pt x="1074821" y="0"/>
                </a:lnTo>
                <a:lnTo>
                  <a:pt x="1074821" y="478"/>
                </a:lnTo>
                <a:lnTo>
                  <a:pt x="4475140" y="478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44FB6D3-4C7C-4ED2-8298-CBCB53470F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0" r="14941"/>
          <a:stretch/>
        </p:blipFill>
        <p:spPr>
          <a:xfrm>
            <a:off x="633066" y="4682360"/>
            <a:ext cx="8561470" cy="2174681"/>
          </a:xfrm>
          <a:custGeom>
            <a:avLst/>
            <a:gdLst>
              <a:gd name="connsiteX0" fmla="*/ 0 w 8563376"/>
              <a:gd name="connsiteY0" fmla="*/ 0 h 2175160"/>
              <a:gd name="connsiteX1" fmla="*/ 8563376 w 8563376"/>
              <a:gd name="connsiteY1" fmla="*/ 0 h 2175160"/>
              <a:gd name="connsiteX2" fmla="*/ 7555992 w 8563376"/>
              <a:gd name="connsiteY2" fmla="*/ 2175160 h 2175160"/>
              <a:gd name="connsiteX3" fmla="*/ 0 w 8563376"/>
              <a:gd name="connsiteY3" fmla="*/ 2175160 h 217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63376" h="2175160">
                <a:moveTo>
                  <a:pt x="0" y="0"/>
                </a:moveTo>
                <a:lnTo>
                  <a:pt x="8563376" y="0"/>
                </a:lnTo>
                <a:lnTo>
                  <a:pt x="7555992" y="2175160"/>
                </a:lnTo>
                <a:lnTo>
                  <a:pt x="0" y="217516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85850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3396" y="583546"/>
            <a:ext cx="9144000" cy="1800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9532" y="2549667"/>
            <a:ext cx="1009815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s-MX" sz="4000" b="1" dirty="0">
                <a:cs typeface="Aharoni" pitchFamily="2" charset="-79"/>
              </a:rPr>
              <a:t>¿Cómo se define la excelencia?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532" y="3338289"/>
            <a:ext cx="914400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s-MX" sz="3800" b="1" dirty="0"/>
              <a:t>¿Cómo se mide la excelencia?</a:t>
            </a:r>
            <a:endParaRPr lang="es-MX" sz="3800" b="1" dirty="0">
              <a:latin typeface="Arial Narrow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458" y="1177036"/>
            <a:ext cx="3810000" cy="47625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6819EE7-7467-4E45-AA26-D09EBDD34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3" y="-13008"/>
            <a:ext cx="3670110" cy="2243522"/>
          </a:xfrm>
          <a:prstGeom prst="rect">
            <a:avLst/>
          </a:prstGeom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id="{3AF7A657-DE42-4071-89C0-E9B4BAFA6372}"/>
              </a:ext>
            </a:extLst>
          </p:cNvPr>
          <p:cNvSpPr txBox="1"/>
          <p:nvPr/>
        </p:nvSpPr>
        <p:spPr>
          <a:xfrm>
            <a:off x="299532" y="4126912"/>
            <a:ext cx="9144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s-MX" sz="3800" b="1" dirty="0"/>
              <a:t>¿Qué ámbitos debemos considerar al</a:t>
            </a:r>
          </a:p>
          <a:p>
            <a:pPr>
              <a:lnSpc>
                <a:spcPts val="4500"/>
              </a:lnSpc>
            </a:pPr>
            <a:r>
              <a:rPr lang="es-MX" sz="3800" b="1" dirty="0"/>
              <a:t>evaluar la excelencia en educación medica ?</a:t>
            </a:r>
            <a:endParaRPr lang="es-MX" sz="38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10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3396" y="583546"/>
            <a:ext cx="9144000" cy="1800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9532" y="2549667"/>
            <a:ext cx="1009815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s-MX" sz="4000" b="1" dirty="0">
                <a:cs typeface="Aharoni" pitchFamily="2" charset="-79"/>
              </a:rPr>
              <a:t>¿Que es la excelencia en la Educación Universitaria?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8887" y="4434469"/>
            <a:ext cx="914400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s-MX" sz="3800" b="1" dirty="0"/>
              <a:t>¿Que es la excelencia en Educación Medica?</a:t>
            </a:r>
            <a:endParaRPr lang="es-MX" sz="3800" b="1" dirty="0">
              <a:latin typeface="Arial Narrow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458" y="1177036"/>
            <a:ext cx="3810000" cy="47625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6819EE7-7467-4E45-AA26-D09EBDD34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3" y="-13008"/>
            <a:ext cx="3670110" cy="224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0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930769" y="568714"/>
            <a:ext cx="9144000" cy="1800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544" y="1412776"/>
            <a:ext cx="7333331" cy="5444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9038467" y="1412776"/>
            <a:ext cx="2905836" cy="2746612"/>
            <a:chOff x="6400800" y="1502786"/>
            <a:chExt cx="2514600" cy="2322969"/>
          </a:xfrm>
        </p:grpSpPr>
        <p:sp>
          <p:nvSpPr>
            <p:cNvPr id="15" name="Rectangle 14"/>
            <p:cNvSpPr/>
            <p:nvPr/>
          </p:nvSpPr>
          <p:spPr>
            <a:xfrm>
              <a:off x="6400800" y="1502786"/>
              <a:ext cx="2514600" cy="2322969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00800" y="1578986"/>
              <a:ext cx="2514600" cy="369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haroni" pitchFamily="2" charset="-79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9090452" y="1592796"/>
            <a:ext cx="280186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haroni" pitchFamily="2" charset="-79"/>
              </a:rPr>
              <a:t>La Necesidad  </a:t>
            </a:r>
          </a:p>
          <a:p>
            <a:pPr algn="ctr"/>
            <a:r>
              <a:rPr lang="es-MX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haroni" pitchFamily="2" charset="-79"/>
              </a:rPr>
              <a:t>de Excelencia en la </a:t>
            </a:r>
          </a:p>
          <a:p>
            <a:pPr algn="ctr"/>
            <a:r>
              <a:rPr lang="es-MX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haroni" pitchFamily="2" charset="-79"/>
              </a:rPr>
              <a:t>Educación </a:t>
            </a:r>
          </a:p>
          <a:p>
            <a:pPr algn="ctr"/>
            <a:r>
              <a:rPr lang="es-MX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haroni" pitchFamily="2" charset="-79"/>
              </a:rPr>
              <a:t>Médica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3DCE697-503B-4F72-80C4-8280B41F9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40" y="57996"/>
            <a:ext cx="3676207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7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048000" y="428037"/>
            <a:ext cx="9144000" cy="1800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089" y="1723121"/>
            <a:ext cx="3054935" cy="4762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7311788" y="2792130"/>
            <a:ext cx="3356212" cy="2624087"/>
            <a:chOff x="6400800" y="304800"/>
            <a:chExt cx="2514600" cy="2023265"/>
          </a:xfrm>
        </p:grpSpPr>
        <p:sp>
          <p:nvSpPr>
            <p:cNvPr id="11" name="Rectangle 10"/>
            <p:cNvSpPr/>
            <p:nvPr/>
          </p:nvSpPr>
          <p:spPr>
            <a:xfrm>
              <a:off x="6400800" y="304800"/>
              <a:ext cx="2514600" cy="2023265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53200" y="654712"/>
              <a:ext cx="2195052" cy="1637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haroni" pitchFamily="2" charset="-79"/>
                </a:rPr>
                <a:t>Se le ha dado </a:t>
              </a:r>
            </a:p>
            <a:p>
              <a:pPr algn="ctr"/>
              <a:r>
                <a:rPr lang="es-MX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haroni" pitchFamily="2" charset="-79"/>
                </a:rPr>
                <a:t>prominencia </a:t>
              </a:r>
            </a:p>
            <a:p>
              <a:pPr algn="ctr"/>
              <a:r>
                <a:rPr lang="es-MX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haroni" pitchFamily="2" charset="-79"/>
                </a:rPr>
                <a:t>a los</a:t>
              </a:r>
            </a:p>
            <a:p>
              <a:pPr algn="ctr"/>
              <a:r>
                <a:rPr lang="es-MX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haroni" pitchFamily="2" charset="-79"/>
                </a:rPr>
                <a:t>Rankings</a:t>
              </a:r>
            </a:p>
            <a:p>
              <a:pPr algn="ctr"/>
              <a:endPara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haroni" pitchFamily="2" charset="-79"/>
              </a:endParaRP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7C673ECC-1593-435A-B621-39C745EE13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033" b="14585"/>
          <a:stretch/>
        </p:blipFill>
        <p:spPr>
          <a:xfrm>
            <a:off x="0" y="0"/>
            <a:ext cx="3673233" cy="144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87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037887" y="375906"/>
            <a:ext cx="9144000" cy="1800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887" y="1373960"/>
            <a:ext cx="3676207" cy="51142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8" name="Group 7"/>
          <p:cNvGrpSpPr/>
          <p:nvPr/>
        </p:nvGrpSpPr>
        <p:grpSpPr>
          <a:xfrm>
            <a:off x="7803107" y="2263442"/>
            <a:ext cx="2864893" cy="2563267"/>
            <a:chOff x="6400800" y="1502786"/>
            <a:chExt cx="2514600" cy="2023265"/>
          </a:xfrm>
        </p:grpSpPr>
        <p:sp>
          <p:nvSpPr>
            <p:cNvPr id="10" name="Rectangle 9"/>
            <p:cNvSpPr/>
            <p:nvPr/>
          </p:nvSpPr>
          <p:spPr>
            <a:xfrm>
              <a:off x="6400800" y="1502786"/>
              <a:ext cx="2514600" cy="2023265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77000" y="1676400"/>
              <a:ext cx="2362200" cy="1822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haroni" pitchFamily="2" charset="-79"/>
                </a:rPr>
                <a:t>Existen  estándares básicos a nivel mundial que  buscan  la mejora de la Calidad de la Educación Médica</a:t>
              </a: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D7630B3A-DD48-45C8-BF8E-5F1BA2151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3" y="38686"/>
            <a:ext cx="3676207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5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048000" y="456588"/>
            <a:ext cx="9144000" cy="1800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775520" y="332656"/>
            <a:ext cx="2139254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6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87424" y="4517793"/>
            <a:ext cx="7528726" cy="1569660"/>
            <a:chOff x="724228" y="3766681"/>
            <a:chExt cx="5524172" cy="1997344"/>
          </a:xfrm>
        </p:grpSpPr>
        <p:sp>
          <p:nvSpPr>
            <p:cNvPr id="20" name="TextBox 19"/>
            <p:cNvSpPr txBox="1"/>
            <p:nvPr/>
          </p:nvSpPr>
          <p:spPr>
            <a:xfrm>
              <a:off x="2123728" y="3766681"/>
              <a:ext cx="4124672" cy="1997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3200" b="1" dirty="0"/>
                <a:t>Reconocimiento de la excelencia medica en las Escuelas de Medicina</a:t>
              </a:r>
              <a:endParaRPr lang="es-MX" sz="3200" b="1" dirty="0">
                <a:latin typeface="Arial Narrow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724228" y="3766681"/>
              <a:ext cx="1216096" cy="1204881"/>
              <a:chOff x="590848" y="1700213"/>
              <a:chExt cx="4269184" cy="4229812"/>
            </a:xfrm>
          </p:grpSpPr>
          <p:sp>
            <p:nvSpPr>
              <p:cNvPr id="22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827088" y="1700213"/>
                <a:ext cx="4032944" cy="4229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200"/>
              </a:p>
            </p:txBody>
          </p:sp>
          <p:sp>
            <p:nvSpPr>
              <p:cNvPr id="23" name="Freeform 6"/>
              <p:cNvSpPr>
                <a:spLocks/>
              </p:cNvSpPr>
              <p:nvPr/>
            </p:nvSpPr>
            <p:spPr bwMode="auto">
              <a:xfrm>
                <a:off x="933956" y="1818335"/>
                <a:ext cx="3802331" cy="4004822"/>
              </a:xfrm>
              <a:custGeom>
                <a:avLst/>
                <a:gdLst>
                  <a:gd name="T0" fmla="*/ 676 w 676"/>
                  <a:gd name="T1" fmla="*/ 17 h 712"/>
                  <a:gd name="T2" fmla="*/ 555 w 676"/>
                  <a:gd name="T3" fmla="*/ 159 h 712"/>
                  <a:gd name="T4" fmla="*/ 440 w 676"/>
                  <a:gd name="T5" fmla="*/ 307 h 712"/>
                  <a:gd name="T6" fmla="*/ 387 w 676"/>
                  <a:gd name="T7" fmla="*/ 384 h 712"/>
                  <a:gd name="T8" fmla="*/ 286 w 676"/>
                  <a:gd name="T9" fmla="*/ 537 h 712"/>
                  <a:gd name="T10" fmla="*/ 238 w 676"/>
                  <a:gd name="T11" fmla="*/ 616 h 712"/>
                  <a:gd name="T12" fmla="*/ 222 w 676"/>
                  <a:gd name="T13" fmla="*/ 648 h 712"/>
                  <a:gd name="T14" fmla="*/ 203 w 676"/>
                  <a:gd name="T15" fmla="*/ 677 h 712"/>
                  <a:gd name="T16" fmla="*/ 183 w 676"/>
                  <a:gd name="T17" fmla="*/ 696 h 712"/>
                  <a:gd name="T18" fmla="*/ 159 w 676"/>
                  <a:gd name="T19" fmla="*/ 709 h 712"/>
                  <a:gd name="T20" fmla="*/ 132 w 676"/>
                  <a:gd name="T21" fmla="*/ 712 h 712"/>
                  <a:gd name="T22" fmla="*/ 119 w 676"/>
                  <a:gd name="T23" fmla="*/ 711 h 712"/>
                  <a:gd name="T24" fmla="*/ 99 w 676"/>
                  <a:gd name="T25" fmla="*/ 708 h 712"/>
                  <a:gd name="T26" fmla="*/ 91 w 676"/>
                  <a:gd name="T27" fmla="*/ 705 h 712"/>
                  <a:gd name="T28" fmla="*/ 75 w 676"/>
                  <a:gd name="T29" fmla="*/ 695 h 712"/>
                  <a:gd name="T30" fmla="*/ 61 w 676"/>
                  <a:gd name="T31" fmla="*/ 679 h 712"/>
                  <a:gd name="T32" fmla="*/ 55 w 676"/>
                  <a:gd name="T33" fmla="*/ 672 h 712"/>
                  <a:gd name="T34" fmla="*/ 40 w 676"/>
                  <a:gd name="T35" fmla="*/ 638 h 712"/>
                  <a:gd name="T36" fmla="*/ 29 w 676"/>
                  <a:gd name="T37" fmla="*/ 608 h 712"/>
                  <a:gd name="T38" fmla="*/ 17 w 676"/>
                  <a:gd name="T39" fmla="*/ 566 h 712"/>
                  <a:gd name="T40" fmla="*/ 16 w 676"/>
                  <a:gd name="T41" fmla="*/ 558 h 712"/>
                  <a:gd name="T42" fmla="*/ 1 w 676"/>
                  <a:gd name="T43" fmla="*/ 500 h 712"/>
                  <a:gd name="T44" fmla="*/ 0 w 676"/>
                  <a:gd name="T45" fmla="*/ 490 h 712"/>
                  <a:gd name="T46" fmla="*/ 2 w 676"/>
                  <a:gd name="T47" fmla="*/ 477 h 712"/>
                  <a:gd name="T48" fmla="*/ 8 w 676"/>
                  <a:gd name="T49" fmla="*/ 463 h 712"/>
                  <a:gd name="T50" fmla="*/ 18 w 676"/>
                  <a:gd name="T51" fmla="*/ 451 h 712"/>
                  <a:gd name="T52" fmla="*/ 33 w 676"/>
                  <a:gd name="T53" fmla="*/ 440 h 712"/>
                  <a:gd name="T54" fmla="*/ 49 w 676"/>
                  <a:gd name="T55" fmla="*/ 430 h 712"/>
                  <a:gd name="T56" fmla="*/ 81 w 676"/>
                  <a:gd name="T57" fmla="*/ 417 h 712"/>
                  <a:gd name="T58" fmla="*/ 96 w 676"/>
                  <a:gd name="T59" fmla="*/ 416 h 712"/>
                  <a:gd name="T60" fmla="*/ 106 w 676"/>
                  <a:gd name="T61" fmla="*/ 417 h 712"/>
                  <a:gd name="T62" fmla="*/ 113 w 676"/>
                  <a:gd name="T63" fmla="*/ 422 h 712"/>
                  <a:gd name="T64" fmla="*/ 116 w 676"/>
                  <a:gd name="T65" fmla="*/ 426 h 712"/>
                  <a:gd name="T66" fmla="*/ 128 w 676"/>
                  <a:gd name="T67" fmla="*/ 448 h 712"/>
                  <a:gd name="T68" fmla="*/ 139 w 676"/>
                  <a:gd name="T69" fmla="*/ 482 h 712"/>
                  <a:gd name="T70" fmla="*/ 148 w 676"/>
                  <a:gd name="T71" fmla="*/ 501 h 712"/>
                  <a:gd name="T72" fmla="*/ 157 w 676"/>
                  <a:gd name="T73" fmla="*/ 521 h 712"/>
                  <a:gd name="T74" fmla="*/ 165 w 676"/>
                  <a:gd name="T75" fmla="*/ 527 h 712"/>
                  <a:gd name="T76" fmla="*/ 167 w 676"/>
                  <a:gd name="T77" fmla="*/ 528 h 712"/>
                  <a:gd name="T78" fmla="*/ 176 w 676"/>
                  <a:gd name="T79" fmla="*/ 521 h 712"/>
                  <a:gd name="T80" fmla="*/ 214 w 676"/>
                  <a:gd name="T81" fmla="*/ 468 h 712"/>
                  <a:gd name="T82" fmla="*/ 244 w 676"/>
                  <a:gd name="T83" fmla="*/ 421 h 712"/>
                  <a:gd name="T84" fmla="*/ 354 w 676"/>
                  <a:gd name="T85" fmla="*/ 251 h 712"/>
                  <a:gd name="T86" fmla="*/ 412 w 676"/>
                  <a:gd name="T87" fmla="*/ 168 h 712"/>
                  <a:gd name="T88" fmla="*/ 452 w 676"/>
                  <a:gd name="T89" fmla="*/ 111 h 712"/>
                  <a:gd name="T90" fmla="*/ 468 w 676"/>
                  <a:gd name="T91" fmla="*/ 90 h 712"/>
                  <a:gd name="T92" fmla="*/ 499 w 676"/>
                  <a:gd name="T93" fmla="*/ 58 h 712"/>
                  <a:gd name="T94" fmla="*/ 514 w 676"/>
                  <a:gd name="T95" fmla="*/ 46 h 712"/>
                  <a:gd name="T96" fmla="*/ 541 w 676"/>
                  <a:gd name="T97" fmla="*/ 28 h 712"/>
                  <a:gd name="T98" fmla="*/ 575 w 676"/>
                  <a:gd name="T99" fmla="*/ 15 h 712"/>
                  <a:gd name="T100" fmla="*/ 594 w 676"/>
                  <a:gd name="T101" fmla="*/ 10 h 712"/>
                  <a:gd name="T102" fmla="*/ 642 w 676"/>
                  <a:gd name="T103" fmla="*/ 2 h 712"/>
                  <a:gd name="T104" fmla="*/ 676 w 676"/>
                  <a:gd name="T105" fmla="*/ 17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76" h="712">
                    <a:moveTo>
                      <a:pt x="676" y="17"/>
                    </a:moveTo>
                    <a:lnTo>
                      <a:pt x="676" y="17"/>
                    </a:lnTo>
                    <a:lnTo>
                      <a:pt x="614" y="88"/>
                    </a:lnTo>
                    <a:lnTo>
                      <a:pt x="555" y="159"/>
                    </a:lnTo>
                    <a:lnTo>
                      <a:pt x="497" y="233"/>
                    </a:lnTo>
                    <a:lnTo>
                      <a:pt x="440" y="307"/>
                    </a:lnTo>
                    <a:lnTo>
                      <a:pt x="440" y="307"/>
                    </a:lnTo>
                    <a:lnTo>
                      <a:pt x="387" y="384"/>
                    </a:lnTo>
                    <a:lnTo>
                      <a:pt x="335" y="461"/>
                    </a:lnTo>
                    <a:lnTo>
                      <a:pt x="286" y="537"/>
                    </a:lnTo>
                    <a:lnTo>
                      <a:pt x="238" y="616"/>
                    </a:lnTo>
                    <a:lnTo>
                      <a:pt x="238" y="616"/>
                    </a:lnTo>
                    <a:lnTo>
                      <a:pt x="222" y="648"/>
                    </a:lnTo>
                    <a:lnTo>
                      <a:pt x="222" y="648"/>
                    </a:lnTo>
                    <a:lnTo>
                      <a:pt x="213" y="664"/>
                    </a:lnTo>
                    <a:lnTo>
                      <a:pt x="203" y="677"/>
                    </a:lnTo>
                    <a:lnTo>
                      <a:pt x="193" y="688"/>
                    </a:lnTo>
                    <a:lnTo>
                      <a:pt x="183" y="696"/>
                    </a:lnTo>
                    <a:lnTo>
                      <a:pt x="171" y="704"/>
                    </a:lnTo>
                    <a:lnTo>
                      <a:pt x="159" y="709"/>
                    </a:lnTo>
                    <a:lnTo>
                      <a:pt x="145" y="711"/>
                    </a:lnTo>
                    <a:lnTo>
                      <a:pt x="132" y="712"/>
                    </a:lnTo>
                    <a:lnTo>
                      <a:pt x="132" y="712"/>
                    </a:lnTo>
                    <a:lnTo>
                      <a:pt x="119" y="711"/>
                    </a:lnTo>
                    <a:lnTo>
                      <a:pt x="108" y="710"/>
                    </a:lnTo>
                    <a:lnTo>
                      <a:pt x="99" y="708"/>
                    </a:lnTo>
                    <a:lnTo>
                      <a:pt x="91" y="705"/>
                    </a:lnTo>
                    <a:lnTo>
                      <a:pt x="91" y="705"/>
                    </a:lnTo>
                    <a:lnTo>
                      <a:pt x="82" y="700"/>
                    </a:lnTo>
                    <a:lnTo>
                      <a:pt x="75" y="695"/>
                    </a:lnTo>
                    <a:lnTo>
                      <a:pt x="67" y="688"/>
                    </a:lnTo>
                    <a:lnTo>
                      <a:pt x="61" y="679"/>
                    </a:lnTo>
                    <a:lnTo>
                      <a:pt x="61" y="679"/>
                    </a:lnTo>
                    <a:lnTo>
                      <a:pt x="55" y="672"/>
                    </a:lnTo>
                    <a:lnTo>
                      <a:pt x="50" y="662"/>
                    </a:lnTo>
                    <a:lnTo>
                      <a:pt x="40" y="638"/>
                    </a:lnTo>
                    <a:lnTo>
                      <a:pt x="40" y="638"/>
                    </a:lnTo>
                    <a:lnTo>
                      <a:pt x="29" y="608"/>
                    </a:lnTo>
                    <a:lnTo>
                      <a:pt x="17" y="566"/>
                    </a:lnTo>
                    <a:lnTo>
                      <a:pt x="17" y="566"/>
                    </a:lnTo>
                    <a:lnTo>
                      <a:pt x="16" y="558"/>
                    </a:lnTo>
                    <a:lnTo>
                      <a:pt x="16" y="558"/>
                    </a:lnTo>
                    <a:lnTo>
                      <a:pt x="4" y="514"/>
                    </a:lnTo>
                    <a:lnTo>
                      <a:pt x="1" y="500"/>
                    </a:lnTo>
                    <a:lnTo>
                      <a:pt x="0" y="490"/>
                    </a:lnTo>
                    <a:lnTo>
                      <a:pt x="0" y="490"/>
                    </a:lnTo>
                    <a:lnTo>
                      <a:pt x="1" y="483"/>
                    </a:lnTo>
                    <a:lnTo>
                      <a:pt x="2" y="477"/>
                    </a:lnTo>
                    <a:lnTo>
                      <a:pt x="4" y="470"/>
                    </a:lnTo>
                    <a:lnTo>
                      <a:pt x="8" y="463"/>
                    </a:lnTo>
                    <a:lnTo>
                      <a:pt x="13" y="457"/>
                    </a:lnTo>
                    <a:lnTo>
                      <a:pt x="18" y="451"/>
                    </a:lnTo>
                    <a:lnTo>
                      <a:pt x="24" y="446"/>
                    </a:lnTo>
                    <a:lnTo>
                      <a:pt x="33" y="440"/>
                    </a:lnTo>
                    <a:lnTo>
                      <a:pt x="33" y="440"/>
                    </a:lnTo>
                    <a:lnTo>
                      <a:pt x="49" y="430"/>
                    </a:lnTo>
                    <a:lnTo>
                      <a:pt x="65" y="422"/>
                    </a:lnTo>
                    <a:lnTo>
                      <a:pt x="81" y="417"/>
                    </a:lnTo>
                    <a:lnTo>
                      <a:pt x="96" y="416"/>
                    </a:lnTo>
                    <a:lnTo>
                      <a:pt x="96" y="416"/>
                    </a:lnTo>
                    <a:lnTo>
                      <a:pt x="101" y="416"/>
                    </a:lnTo>
                    <a:lnTo>
                      <a:pt x="106" y="417"/>
                    </a:lnTo>
                    <a:lnTo>
                      <a:pt x="109" y="420"/>
                    </a:lnTo>
                    <a:lnTo>
                      <a:pt x="113" y="422"/>
                    </a:lnTo>
                    <a:lnTo>
                      <a:pt x="113" y="422"/>
                    </a:lnTo>
                    <a:lnTo>
                      <a:pt x="116" y="426"/>
                    </a:lnTo>
                    <a:lnTo>
                      <a:pt x="119" y="432"/>
                    </a:lnTo>
                    <a:lnTo>
                      <a:pt x="128" y="448"/>
                    </a:lnTo>
                    <a:lnTo>
                      <a:pt x="128" y="448"/>
                    </a:lnTo>
                    <a:lnTo>
                      <a:pt x="139" y="482"/>
                    </a:lnTo>
                    <a:lnTo>
                      <a:pt x="139" y="482"/>
                    </a:lnTo>
                    <a:lnTo>
                      <a:pt x="148" y="501"/>
                    </a:lnTo>
                    <a:lnTo>
                      <a:pt x="155" y="516"/>
                    </a:lnTo>
                    <a:lnTo>
                      <a:pt x="157" y="521"/>
                    </a:lnTo>
                    <a:lnTo>
                      <a:pt x="161" y="525"/>
                    </a:lnTo>
                    <a:lnTo>
                      <a:pt x="165" y="527"/>
                    </a:lnTo>
                    <a:lnTo>
                      <a:pt x="167" y="528"/>
                    </a:lnTo>
                    <a:lnTo>
                      <a:pt x="167" y="528"/>
                    </a:lnTo>
                    <a:lnTo>
                      <a:pt x="171" y="526"/>
                    </a:lnTo>
                    <a:lnTo>
                      <a:pt x="176" y="521"/>
                    </a:lnTo>
                    <a:lnTo>
                      <a:pt x="191" y="501"/>
                    </a:lnTo>
                    <a:lnTo>
                      <a:pt x="214" y="468"/>
                    </a:lnTo>
                    <a:lnTo>
                      <a:pt x="244" y="421"/>
                    </a:lnTo>
                    <a:lnTo>
                      <a:pt x="244" y="421"/>
                    </a:lnTo>
                    <a:lnTo>
                      <a:pt x="303" y="328"/>
                    </a:lnTo>
                    <a:lnTo>
                      <a:pt x="354" y="251"/>
                    </a:lnTo>
                    <a:lnTo>
                      <a:pt x="354" y="251"/>
                    </a:lnTo>
                    <a:lnTo>
                      <a:pt x="412" y="168"/>
                    </a:lnTo>
                    <a:lnTo>
                      <a:pt x="434" y="136"/>
                    </a:lnTo>
                    <a:lnTo>
                      <a:pt x="452" y="111"/>
                    </a:lnTo>
                    <a:lnTo>
                      <a:pt x="452" y="111"/>
                    </a:lnTo>
                    <a:lnTo>
                      <a:pt x="468" y="90"/>
                    </a:lnTo>
                    <a:lnTo>
                      <a:pt x="485" y="73"/>
                    </a:lnTo>
                    <a:lnTo>
                      <a:pt x="499" y="58"/>
                    </a:lnTo>
                    <a:lnTo>
                      <a:pt x="514" y="46"/>
                    </a:lnTo>
                    <a:lnTo>
                      <a:pt x="514" y="46"/>
                    </a:lnTo>
                    <a:lnTo>
                      <a:pt x="526" y="36"/>
                    </a:lnTo>
                    <a:lnTo>
                      <a:pt x="541" y="28"/>
                    </a:lnTo>
                    <a:lnTo>
                      <a:pt x="557" y="21"/>
                    </a:lnTo>
                    <a:lnTo>
                      <a:pt x="575" y="15"/>
                    </a:lnTo>
                    <a:lnTo>
                      <a:pt x="575" y="15"/>
                    </a:lnTo>
                    <a:lnTo>
                      <a:pt x="594" y="10"/>
                    </a:lnTo>
                    <a:lnTo>
                      <a:pt x="617" y="5"/>
                    </a:lnTo>
                    <a:lnTo>
                      <a:pt x="642" y="2"/>
                    </a:lnTo>
                    <a:lnTo>
                      <a:pt x="670" y="0"/>
                    </a:lnTo>
                    <a:lnTo>
                      <a:pt x="676" y="17"/>
                    </a:lnTo>
                    <a:close/>
                  </a:path>
                </a:pathLst>
              </a:custGeom>
              <a:solidFill>
                <a:srgbClr val="DF14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200"/>
              </a:p>
            </p:txBody>
          </p:sp>
          <p:sp>
            <p:nvSpPr>
              <p:cNvPr id="24" name="Freeform 7"/>
              <p:cNvSpPr>
                <a:spLocks/>
              </p:cNvSpPr>
              <p:nvPr/>
            </p:nvSpPr>
            <p:spPr bwMode="auto">
              <a:xfrm>
                <a:off x="590848" y="1711461"/>
                <a:ext cx="4010445" cy="4207313"/>
              </a:xfrm>
              <a:custGeom>
                <a:avLst/>
                <a:gdLst>
                  <a:gd name="T0" fmla="*/ 685 w 713"/>
                  <a:gd name="T1" fmla="*/ 2 h 748"/>
                  <a:gd name="T2" fmla="*/ 657 w 713"/>
                  <a:gd name="T3" fmla="*/ 4 h 748"/>
                  <a:gd name="T4" fmla="*/ 608 w 713"/>
                  <a:gd name="T5" fmla="*/ 12 h 748"/>
                  <a:gd name="T6" fmla="*/ 587 w 713"/>
                  <a:gd name="T7" fmla="*/ 18 h 748"/>
                  <a:gd name="T8" fmla="*/ 550 w 713"/>
                  <a:gd name="T9" fmla="*/ 33 h 748"/>
                  <a:gd name="T10" fmla="*/ 520 w 713"/>
                  <a:gd name="T11" fmla="*/ 51 h 748"/>
                  <a:gd name="T12" fmla="*/ 505 w 713"/>
                  <a:gd name="T13" fmla="*/ 65 h 748"/>
                  <a:gd name="T14" fmla="*/ 473 w 713"/>
                  <a:gd name="T15" fmla="*/ 98 h 748"/>
                  <a:gd name="T16" fmla="*/ 456 w 713"/>
                  <a:gd name="T17" fmla="*/ 119 h 748"/>
                  <a:gd name="T18" fmla="*/ 414 w 713"/>
                  <a:gd name="T19" fmla="*/ 177 h 748"/>
                  <a:gd name="T20" fmla="*/ 357 w 713"/>
                  <a:gd name="T21" fmla="*/ 260 h 748"/>
                  <a:gd name="T22" fmla="*/ 246 w 713"/>
                  <a:gd name="T23" fmla="*/ 431 h 748"/>
                  <a:gd name="T24" fmla="*/ 205 w 713"/>
                  <a:gd name="T25" fmla="*/ 494 h 748"/>
                  <a:gd name="T26" fmla="*/ 184 w 713"/>
                  <a:gd name="T27" fmla="*/ 524 h 748"/>
                  <a:gd name="T28" fmla="*/ 172 w 713"/>
                  <a:gd name="T29" fmla="*/ 494 h 748"/>
                  <a:gd name="T30" fmla="*/ 160 w 713"/>
                  <a:gd name="T31" fmla="*/ 461 h 748"/>
                  <a:gd name="T32" fmla="*/ 151 w 713"/>
                  <a:gd name="T33" fmla="*/ 441 h 748"/>
                  <a:gd name="T34" fmla="*/ 141 w 713"/>
                  <a:gd name="T35" fmla="*/ 429 h 748"/>
                  <a:gd name="T36" fmla="*/ 135 w 713"/>
                  <a:gd name="T37" fmla="*/ 424 h 748"/>
                  <a:gd name="T38" fmla="*/ 121 w 713"/>
                  <a:gd name="T39" fmla="*/ 419 h 748"/>
                  <a:gd name="T40" fmla="*/ 113 w 713"/>
                  <a:gd name="T41" fmla="*/ 418 h 748"/>
                  <a:gd name="T42" fmla="*/ 94 w 713"/>
                  <a:gd name="T43" fmla="*/ 420 h 748"/>
                  <a:gd name="T44" fmla="*/ 76 w 713"/>
                  <a:gd name="T45" fmla="*/ 425 h 748"/>
                  <a:gd name="T46" fmla="*/ 58 w 713"/>
                  <a:gd name="T47" fmla="*/ 433 h 748"/>
                  <a:gd name="T48" fmla="*/ 40 w 713"/>
                  <a:gd name="T49" fmla="*/ 445 h 748"/>
                  <a:gd name="T50" fmla="*/ 23 w 713"/>
                  <a:gd name="T51" fmla="*/ 459 h 748"/>
                  <a:gd name="T52" fmla="*/ 10 w 713"/>
                  <a:gd name="T53" fmla="*/ 475 h 748"/>
                  <a:gd name="T54" fmla="*/ 3 w 713"/>
                  <a:gd name="T55" fmla="*/ 492 h 748"/>
                  <a:gd name="T56" fmla="*/ 0 w 713"/>
                  <a:gd name="T57" fmla="*/ 509 h 748"/>
                  <a:gd name="T58" fmla="*/ 0 w 713"/>
                  <a:gd name="T59" fmla="*/ 517 h 748"/>
                  <a:gd name="T60" fmla="*/ 8 w 713"/>
                  <a:gd name="T61" fmla="*/ 550 h 748"/>
                  <a:gd name="T62" fmla="*/ 15 w 713"/>
                  <a:gd name="T63" fmla="*/ 581 h 748"/>
                  <a:gd name="T64" fmla="*/ 18 w 713"/>
                  <a:gd name="T65" fmla="*/ 588 h 748"/>
                  <a:gd name="T66" fmla="*/ 30 w 713"/>
                  <a:gd name="T67" fmla="*/ 631 h 748"/>
                  <a:gd name="T68" fmla="*/ 41 w 713"/>
                  <a:gd name="T69" fmla="*/ 664 h 748"/>
                  <a:gd name="T70" fmla="*/ 58 w 713"/>
                  <a:gd name="T71" fmla="*/ 699 h 748"/>
                  <a:gd name="T72" fmla="*/ 63 w 713"/>
                  <a:gd name="T73" fmla="*/ 708 h 748"/>
                  <a:gd name="T74" fmla="*/ 82 w 713"/>
                  <a:gd name="T75" fmla="*/ 727 h 748"/>
                  <a:gd name="T76" fmla="*/ 100 w 713"/>
                  <a:gd name="T77" fmla="*/ 739 h 748"/>
                  <a:gd name="T78" fmla="*/ 110 w 713"/>
                  <a:gd name="T79" fmla="*/ 743 h 748"/>
                  <a:gd name="T80" fmla="*/ 135 w 713"/>
                  <a:gd name="T81" fmla="*/ 748 h 748"/>
                  <a:gd name="T82" fmla="*/ 149 w 713"/>
                  <a:gd name="T83" fmla="*/ 748 h 748"/>
                  <a:gd name="T84" fmla="*/ 181 w 713"/>
                  <a:gd name="T85" fmla="*/ 744 h 748"/>
                  <a:gd name="T86" fmla="*/ 209 w 713"/>
                  <a:gd name="T87" fmla="*/ 730 h 748"/>
                  <a:gd name="T88" fmla="*/ 234 w 713"/>
                  <a:gd name="T89" fmla="*/ 707 h 748"/>
                  <a:gd name="T90" fmla="*/ 253 w 713"/>
                  <a:gd name="T91" fmla="*/ 676 h 748"/>
                  <a:gd name="T92" fmla="*/ 269 w 713"/>
                  <a:gd name="T93" fmla="*/ 644 h 748"/>
                  <a:gd name="T94" fmla="*/ 316 w 713"/>
                  <a:gd name="T95" fmla="*/ 566 h 748"/>
                  <a:gd name="T96" fmla="*/ 418 w 713"/>
                  <a:gd name="T97" fmla="*/ 412 h 748"/>
                  <a:gd name="T98" fmla="*/ 471 w 713"/>
                  <a:gd name="T99" fmla="*/ 336 h 748"/>
                  <a:gd name="T100" fmla="*/ 584 w 713"/>
                  <a:gd name="T101" fmla="*/ 189 h 748"/>
                  <a:gd name="T102" fmla="*/ 706 w 713"/>
                  <a:gd name="T103" fmla="*/ 47 h 748"/>
                  <a:gd name="T104" fmla="*/ 698 w 713"/>
                  <a:gd name="T105" fmla="*/ 0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13" h="748">
                    <a:moveTo>
                      <a:pt x="698" y="0"/>
                    </a:moveTo>
                    <a:lnTo>
                      <a:pt x="685" y="2"/>
                    </a:lnTo>
                    <a:lnTo>
                      <a:pt x="685" y="2"/>
                    </a:lnTo>
                    <a:lnTo>
                      <a:pt x="657" y="4"/>
                    </a:lnTo>
                    <a:lnTo>
                      <a:pt x="631" y="8"/>
                    </a:lnTo>
                    <a:lnTo>
                      <a:pt x="608" y="12"/>
                    </a:lnTo>
                    <a:lnTo>
                      <a:pt x="587" y="18"/>
                    </a:lnTo>
                    <a:lnTo>
                      <a:pt x="587" y="18"/>
                    </a:lnTo>
                    <a:lnTo>
                      <a:pt x="567" y="24"/>
                    </a:lnTo>
                    <a:lnTo>
                      <a:pt x="550" y="33"/>
                    </a:lnTo>
                    <a:lnTo>
                      <a:pt x="534" y="41"/>
                    </a:lnTo>
                    <a:lnTo>
                      <a:pt x="520" y="51"/>
                    </a:lnTo>
                    <a:lnTo>
                      <a:pt x="520" y="51"/>
                    </a:lnTo>
                    <a:lnTo>
                      <a:pt x="505" y="65"/>
                    </a:lnTo>
                    <a:lnTo>
                      <a:pt x="489" y="81"/>
                    </a:lnTo>
                    <a:lnTo>
                      <a:pt x="473" y="98"/>
                    </a:lnTo>
                    <a:lnTo>
                      <a:pt x="456" y="119"/>
                    </a:lnTo>
                    <a:lnTo>
                      <a:pt x="456" y="119"/>
                    </a:lnTo>
                    <a:lnTo>
                      <a:pt x="437" y="145"/>
                    </a:lnTo>
                    <a:lnTo>
                      <a:pt x="414" y="177"/>
                    </a:lnTo>
                    <a:lnTo>
                      <a:pt x="357" y="260"/>
                    </a:lnTo>
                    <a:lnTo>
                      <a:pt x="357" y="260"/>
                    </a:lnTo>
                    <a:lnTo>
                      <a:pt x="307" y="338"/>
                    </a:lnTo>
                    <a:lnTo>
                      <a:pt x="246" y="431"/>
                    </a:lnTo>
                    <a:lnTo>
                      <a:pt x="246" y="431"/>
                    </a:lnTo>
                    <a:lnTo>
                      <a:pt x="205" y="494"/>
                    </a:lnTo>
                    <a:lnTo>
                      <a:pt x="184" y="524"/>
                    </a:lnTo>
                    <a:lnTo>
                      <a:pt x="184" y="524"/>
                    </a:lnTo>
                    <a:lnTo>
                      <a:pt x="179" y="513"/>
                    </a:lnTo>
                    <a:lnTo>
                      <a:pt x="172" y="494"/>
                    </a:lnTo>
                    <a:lnTo>
                      <a:pt x="172" y="494"/>
                    </a:lnTo>
                    <a:lnTo>
                      <a:pt x="160" y="461"/>
                    </a:lnTo>
                    <a:lnTo>
                      <a:pt x="160" y="461"/>
                    </a:lnTo>
                    <a:lnTo>
                      <a:pt x="151" y="441"/>
                    </a:lnTo>
                    <a:lnTo>
                      <a:pt x="146" y="434"/>
                    </a:lnTo>
                    <a:lnTo>
                      <a:pt x="141" y="429"/>
                    </a:lnTo>
                    <a:lnTo>
                      <a:pt x="141" y="429"/>
                    </a:lnTo>
                    <a:lnTo>
                      <a:pt x="135" y="424"/>
                    </a:lnTo>
                    <a:lnTo>
                      <a:pt x="129" y="422"/>
                    </a:lnTo>
                    <a:lnTo>
                      <a:pt x="121" y="419"/>
                    </a:lnTo>
                    <a:lnTo>
                      <a:pt x="113" y="418"/>
                    </a:lnTo>
                    <a:lnTo>
                      <a:pt x="113" y="418"/>
                    </a:lnTo>
                    <a:lnTo>
                      <a:pt x="104" y="419"/>
                    </a:lnTo>
                    <a:lnTo>
                      <a:pt x="94" y="420"/>
                    </a:lnTo>
                    <a:lnTo>
                      <a:pt x="86" y="422"/>
                    </a:lnTo>
                    <a:lnTo>
                      <a:pt x="76" y="425"/>
                    </a:lnTo>
                    <a:lnTo>
                      <a:pt x="67" y="429"/>
                    </a:lnTo>
                    <a:lnTo>
                      <a:pt x="58" y="433"/>
                    </a:lnTo>
                    <a:lnTo>
                      <a:pt x="40" y="445"/>
                    </a:lnTo>
                    <a:lnTo>
                      <a:pt x="40" y="445"/>
                    </a:lnTo>
                    <a:lnTo>
                      <a:pt x="30" y="451"/>
                    </a:lnTo>
                    <a:lnTo>
                      <a:pt x="23" y="459"/>
                    </a:lnTo>
                    <a:lnTo>
                      <a:pt x="15" y="467"/>
                    </a:lnTo>
                    <a:lnTo>
                      <a:pt x="10" y="475"/>
                    </a:lnTo>
                    <a:lnTo>
                      <a:pt x="5" y="483"/>
                    </a:lnTo>
                    <a:lnTo>
                      <a:pt x="3" y="492"/>
                    </a:lnTo>
                    <a:lnTo>
                      <a:pt x="0" y="501"/>
                    </a:lnTo>
                    <a:lnTo>
                      <a:pt x="0" y="509"/>
                    </a:lnTo>
                    <a:lnTo>
                      <a:pt x="0" y="509"/>
                    </a:lnTo>
                    <a:lnTo>
                      <a:pt x="0" y="517"/>
                    </a:lnTo>
                    <a:lnTo>
                      <a:pt x="3" y="529"/>
                    </a:lnTo>
                    <a:lnTo>
                      <a:pt x="8" y="550"/>
                    </a:lnTo>
                    <a:lnTo>
                      <a:pt x="15" y="581"/>
                    </a:lnTo>
                    <a:lnTo>
                      <a:pt x="15" y="581"/>
                    </a:lnTo>
                    <a:lnTo>
                      <a:pt x="18" y="589"/>
                    </a:lnTo>
                    <a:lnTo>
                      <a:pt x="18" y="588"/>
                    </a:lnTo>
                    <a:lnTo>
                      <a:pt x="18" y="588"/>
                    </a:lnTo>
                    <a:lnTo>
                      <a:pt x="30" y="631"/>
                    </a:lnTo>
                    <a:lnTo>
                      <a:pt x="41" y="664"/>
                    </a:lnTo>
                    <a:lnTo>
                      <a:pt x="41" y="664"/>
                    </a:lnTo>
                    <a:lnTo>
                      <a:pt x="52" y="688"/>
                    </a:lnTo>
                    <a:lnTo>
                      <a:pt x="58" y="699"/>
                    </a:lnTo>
                    <a:lnTo>
                      <a:pt x="63" y="708"/>
                    </a:lnTo>
                    <a:lnTo>
                      <a:pt x="63" y="708"/>
                    </a:lnTo>
                    <a:lnTo>
                      <a:pt x="72" y="719"/>
                    </a:lnTo>
                    <a:lnTo>
                      <a:pt x="82" y="727"/>
                    </a:lnTo>
                    <a:lnTo>
                      <a:pt x="91" y="734"/>
                    </a:lnTo>
                    <a:lnTo>
                      <a:pt x="100" y="739"/>
                    </a:lnTo>
                    <a:lnTo>
                      <a:pt x="100" y="739"/>
                    </a:lnTo>
                    <a:lnTo>
                      <a:pt x="110" y="743"/>
                    </a:lnTo>
                    <a:lnTo>
                      <a:pt x="123" y="746"/>
                    </a:lnTo>
                    <a:lnTo>
                      <a:pt x="135" y="748"/>
                    </a:lnTo>
                    <a:lnTo>
                      <a:pt x="149" y="748"/>
                    </a:lnTo>
                    <a:lnTo>
                      <a:pt x="149" y="748"/>
                    </a:lnTo>
                    <a:lnTo>
                      <a:pt x="165" y="748"/>
                    </a:lnTo>
                    <a:lnTo>
                      <a:pt x="181" y="744"/>
                    </a:lnTo>
                    <a:lnTo>
                      <a:pt x="195" y="738"/>
                    </a:lnTo>
                    <a:lnTo>
                      <a:pt x="209" y="730"/>
                    </a:lnTo>
                    <a:lnTo>
                      <a:pt x="221" y="719"/>
                    </a:lnTo>
                    <a:lnTo>
                      <a:pt x="234" y="707"/>
                    </a:lnTo>
                    <a:lnTo>
                      <a:pt x="244" y="692"/>
                    </a:lnTo>
                    <a:lnTo>
                      <a:pt x="253" y="676"/>
                    </a:lnTo>
                    <a:lnTo>
                      <a:pt x="253" y="676"/>
                    </a:lnTo>
                    <a:lnTo>
                      <a:pt x="269" y="644"/>
                    </a:lnTo>
                    <a:lnTo>
                      <a:pt x="269" y="644"/>
                    </a:lnTo>
                    <a:lnTo>
                      <a:pt x="316" y="566"/>
                    </a:lnTo>
                    <a:lnTo>
                      <a:pt x="366" y="488"/>
                    </a:lnTo>
                    <a:lnTo>
                      <a:pt x="418" y="412"/>
                    </a:lnTo>
                    <a:lnTo>
                      <a:pt x="471" y="336"/>
                    </a:lnTo>
                    <a:lnTo>
                      <a:pt x="471" y="336"/>
                    </a:lnTo>
                    <a:lnTo>
                      <a:pt x="526" y="262"/>
                    </a:lnTo>
                    <a:lnTo>
                      <a:pt x="584" y="189"/>
                    </a:lnTo>
                    <a:lnTo>
                      <a:pt x="645" y="118"/>
                    </a:lnTo>
                    <a:lnTo>
                      <a:pt x="706" y="47"/>
                    </a:lnTo>
                    <a:lnTo>
                      <a:pt x="713" y="39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200"/>
              </a:p>
            </p:txBody>
          </p:sp>
          <p:sp>
            <p:nvSpPr>
              <p:cNvPr id="25" name="Freeform 8"/>
              <p:cNvSpPr>
                <a:spLocks/>
              </p:cNvSpPr>
              <p:nvPr/>
            </p:nvSpPr>
            <p:spPr bwMode="auto">
              <a:xfrm>
                <a:off x="933956" y="1818335"/>
                <a:ext cx="3802331" cy="4004822"/>
              </a:xfrm>
              <a:custGeom>
                <a:avLst/>
                <a:gdLst>
                  <a:gd name="T0" fmla="*/ 676 w 676"/>
                  <a:gd name="T1" fmla="*/ 17 h 712"/>
                  <a:gd name="T2" fmla="*/ 555 w 676"/>
                  <a:gd name="T3" fmla="*/ 159 h 712"/>
                  <a:gd name="T4" fmla="*/ 440 w 676"/>
                  <a:gd name="T5" fmla="*/ 307 h 712"/>
                  <a:gd name="T6" fmla="*/ 387 w 676"/>
                  <a:gd name="T7" fmla="*/ 384 h 712"/>
                  <a:gd name="T8" fmla="*/ 286 w 676"/>
                  <a:gd name="T9" fmla="*/ 537 h 712"/>
                  <a:gd name="T10" fmla="*/ 238 w 676"/>
                  <a:gd name="T11" fmla="*/ 616 h 712"/>
                  <a:gd name="T12" fmla="*/ 222 w 676"/>
                  <a:gd name="T13" fmla="*/ 648 h 712"/>
                  <a:gd name="T14" fmla="*/ 203 w 676"/>
                  <a:gd name="T15" fmla="*/ 677 h 712"/>
                  <a:gd name="T16" fmla="*/ 183 w 676"/>
                  <a:gd name="T17" fmla="*/ 696 h 712"/>
                  <a:gd name="T18" fmla="*/ 159 w 676"/>
                  <a:gd name="T19" fmla="*/ 709 h 712"/>
                  <a:gd name="T20" fmla="*/ 132 w 676"/>
                  <a:gd name="T21" fmla="*/ 712 h 712"/>
                  <a:gd name="T22" fmla="*/ 119 w 676"/>
                  <a:gd name="T23" fmla="*/ 711 h 712"/>
                  <a:gd name="T24" fmla="*/ 99 w 676"/>
                  <a:gd name="T25" fmla="*/ 708 h 712"/>
                  <a:gd name="T26" fmla="*/ 91 w 676"/>
                  <a:gd name="T27" fmla="*/ 705 h 712"/>
                  <a:gd name="T28" fmla="*/ 75 w 676"/>
                  <a:gd name="T29" fmla="*/ 695 h 712"/>
                  <a:gd name="T30" fmla="*/ 61 w 676"/>
                  <a:gd name="T31" fmla="*/ 679 h 712"/>
                  <a:gd name="T32" fmla="*/ 55 w 676"/>
                  <a:gd name="T33" fmla="*/ 672 h 712"/>
                  <a:gd name="T34" fmla="*/ 40 w 676"/>
                  <a:gd name="T35" fmla="*/ 638 h 712"/>
                  <a:gd name="T36" fmla="*/ 29 w 676"/>
                  <a:gd name="T37" fmla="*/ 608 h 712"/>
                  <a:gd name="T38" fmla="*/ 17 w 676"/>
                  <a:gd name="T39" fmla="*/ 566 h 712"/>
                  <a:gd name="T40" fmla="*/ 16 w 676"/>
                  <a:gd name="T41" fmla="*/ 558 h 712"/>
                  <a:gd name="T42" fmla="*/ 1 w 676"/>
                  <a:gd name="T43" fmla="*/ 500 h 712"/>
                  <a:gd name="T44" fmla="*/ 0 w 676"/>
                  <a:gd name="T45" fmla="*/ 490 h 712"/>
                  <a:gd name="T46" fmla="*/ 2 w 676"/>
                  <a:gd name="T47" fmla="*/ 477 h 712"/>
                  <a:gd name="T48" fmla="*/ 8 w 676"/>
                  <a:gd name="T49" fmla="*/ 463 h 712"/>
                  <a:gd name="T50" fmla="*/ 18 w 676"/>
                  <a:gd name="T51" fmla="*/ 451 h 712"/>
                  <a:gd name="T52" fmla="*/ 33 w 676"/>
                  <a:gd name="T53" fmla="*/ 440 h 712"/>
                  <a:gd name="T54" fmla="*/ 49 w 676"/>
                  <a:gd name="T55" fmla="*/ 430 h 712"/>
                  <a:gd name="T56" fmla="*/ 81 w 676"/>
                  <a:gd name="T57" fmla="*/ 417 h 712"/>
                  <a:gd name="T58" fmla="*/ 96 w 676"/>
                  <a:gd name="T59" fmla="*/ 416 h 712"/>
                  <a:gd name="T60" fmla="*/ 106 w 676"/>
                  <a:gd name="T61" fmla="*/ 417 h 712"/>
                  <a:gd name="T62" fmla="*/ 113 w 676"/>
                  <a:gd name="T63" fmla="*/ 422 h 712"/>
                  <a:gd name="T64" fmla="*/ 116 w 676"/>
                  <a:gd name="T65" fmla="*/ 426 h 712"/>
                  <a:gd name="T66" fmla="*/ 128 w 676"/>
                  <a:gd name="T67" fmla="*/ 448 h 712"/>
                  <a:gd name="T68" fmla="*/ 139 w 676"/>
                  <a:gd name="T69" fmla="*/ 482 h 712"/>
                  <a:gd name="T70" fmla="*/ 148 w 676"/>
                  <a:gd name="T71" fmla="*/ 501 h 712"/>
                  <a:gd name="T72" fmla="*/ 157 w 676"/>
                  <a:gd name="T73" fmla="*/ 521 h 712"/>
                  <a:gd name="T74" fmla="*/ 165 w 676"/>
                  <a:gd name="T75" fmla="*/ 527 h 712"/>
                  <a:gd name="T76" fmla="*/ 167 w 676"/>
                  <a:gd name="T77" fmla="*/ 528 h 712"/>
                  <a:gd name="T78" fmla="*/ 176 w 676"/>
                  <a:gd name="T79" fmla="*/ 521 h 712"/>
                  <a:gd name="T80" fmla="*/ 214 w 676"/>
                  <a:gd name="T81" fmla="*/ 468 h 712"/>
                  <a:gd name="T82" fmla="*/ 244 w 676"/>
                  <a:gd name="T83" fmla="*/ 421 h 712"/>
                  <a:gd name="T84" fmla="*/ 354 w 676"/>
                  <a:gd name="T85" fmla="*/ 251 h 712"/>
                  <a:gd name="T86" fmla="*/ 412 w 676"/>
                  <a:gd name="T87" fmla="*/ 168 h 712"/>
                  <a:gd name="T88" fmla="*/ 452 w 676"/>
                  <a:gd name="T89" fmla="*/ 111 h 712"/>
                  <a:gd name="T90" fmla="*/ 468 w 676"/>
                  <a:gd name="T91" fmla="*/ 90 h 712"/>
                  <a:gd name="T92" fmla="*/ 499 w 676"/>
                  <a:gd name="T93" fmla="*/ 58 h 712"/>
                  <a:gd name="T94" fmla="*/ 514 w 676"/>
                  <a:gd name="T95" fmla="*/ 46 h 712"/>
                  <a:gd name="T96" fmla="*/ 541 w 676"/>
                  <a:gd name="T97" fmla="*/ 28 h 712"/>
                  <a:gd name="T98" fmla="*/ 575 w 676"/>
                  <a:gd name="T99" fmla="*/ 15 h 712"/>
                  <a:gd name="T100" fmla="*/ 594 w 676"/>
                  <a:gd name="T101" fmla="*/ 10 h 712"/>
                  <a:gd name="T102" fmla="*/ 642 w 676"/>
                  <a:gd name="T103" fmla="*/ 2 h 712"/>
                  <a:gd name="T104" fmla="*/ 676 w 676"/>
                  <a:gd name="T105" fmla="*/ 17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76" h="712">
                    <a:moveTo>
                      <a:pt x="676" y="17"/>
                    </a:moveTo>
                    <a:lnTo>
                      <a:pt x="676" y="17"/>
                    </a:lnTo>
                    <a:lnTo>
                      <a:pt x="614" y="88"/>
                    </a:lnTo>
                    <a:lnTo>
                      <a:pt x="555" y="159"/>
                    </a:lnTo>
                    <a:lnTo>
                      <a:pt x="497" y="233"/>
                    </a:lnTo>
                    <a:lnTo>
                      <a:pt x="440" y="307"/>
                    </a:lnTo>
                    <a:lnTo>
                      <a:pt x="440" y="307"/>
                    </a:lnTo>
                    <a:lnTo>
                      <a:pt x="387" y="384"/>
                    </a:lnTo>
                    <a:lnTo>
                      <a:pt x="335" y="461"/>
                    </a:lnTo>
                    <a:lnTo>
                      <a:pt x="286" y="537"/>
                    </a:lnTo>
                    <a:lnTo>
                      <a:pt x="238" y="616"/>
                    </a:lnTo>
                    <a:lnTo>
                      <a:pt x="238" y="616"/>
                    </a:lnTo>
                    <a:lnTo>
                      <a:pt x="222" y="648"/>
                    </a:lnTo>
                    <a:lnTo>
                      <a:pt x="222" y="648"/>
                    </a:lnTo>
                    <a:lnTo>
                      <a:pt x="213" y="664"/>
                    </a:lnTo>
                    <a:lnTo>
                      <a:pt x="203" y="677"/>
                    </a:lnTo>
                    <a:lnTo>
                      <a:pt x="193" y="688"/>
                    </a:lnTo>
                    <a:lnTo>
                      <a:pt x="183" y="696"/>
                    </a:lnTo>
                    <a:lnTo>
                      <a:pt x="171" y="704"/>
                    </a:lnTo>
                    <a:lnTo>
                      <a:pt x="159" y="709"/>
                    </a:lnTo>
                    <a:lnTo>
                      <a:pt x="145" y="711"/>
                    </a:lnTo>
                    <a:lnTo>
                      <a:pt x="132" y="712"/>
                    </a:lnTo>
                    <a:lnTo>
                      <a:pt x="132" y="712"/>
                    </a:lnTo>
                    <a:lnTo>
                      <a:pt x="119" y="711"/>
                    </a:lnTo>
                    <a:lnTo>
                      <a:pt x="108" y="710"/>
                    </a:lnTo>
                    <a:lnTo>
                      <a:pt x="99" y="708"/>
                    </a:lnTo>
                    <a:lnTo>
                      <a:pt x="91" y="705"/>
                    </a:lnTo>
                    <a:lnTo>
                      <a:pt x="91" y="705"/>
                    </a:lnTo>
                    <a:lnTo>
                      <a:pt x="82" y="700"/>
                    </a:lnTo>
                    <a:lnTo>
                      <a:pt x="75" y="695"/>
                    </a:lnTo>
                    <a:lnTo>
                      <a:pt x="67" y="688"/>
                    </a:lnTo>
                    <a:lnTo>
                      <a:pt x="61" y="679"/>
                    </a:lnTo>
                    <a:lnTo>
                      <a:pt x="61" y="679"/>
                    </a:lnTo>
                    <a:lnTo>
                      <a:pt x="55" y="672"/>
                    </a:lnTo>
                    <a:lnTo>
                      <a:pt x="50" y="662"/>
                    </a:lnTo>
                    <a:lnTo>
                      <a:pt x="40" y="638"/>
                    </a:lnTo>
                    <a:lnTo>
                      <a:pt x="40" y="638"/>
                    </a:lnTo>
                    <a:lnTo>
                      <a:pt x="29" y="608"/>
                    </a:lnTo>
                    <a:lnTo>
                      <a:pt x="17" y="566"/>
                    </a:lnTo>
                    <a:lnTo>
                      <a:pt x="17" y="566"/>
                    </a:lnTo>
                    <a:lnTo>
                      <a:pt x="16" y="558"/>
                    </a:lnTo>
                    <a:lnTo>
                      <a:pt x="16" y="558"/>
                    </a:lnTo>
                    <a:lnTo>
                      <a:pt x="4" y="514"/>
                    </a:lnTo>
                    <a:lnTo>
                      <a:pt x="1" y="500"/>
                    </a:lnTo>
                    <a:lnTo>
                      <a:pt x="0" y="490"/>
                    </a:lnTo>
                    <a:lnTo>
                      <a:pt x="0" y="490"/>
                    </a:lnTo>
                    <a:lnTo>
                      <a:pt x="1" y="483"/>
                    </a:lnTo>
                    <a:lnTo>
                      <a:pt x="2" y="477"/>
                    </a:lnTo>
                    <a:lnTo>
                      <a:pt x="4" y="470"/>
                    </a:lnTo>
                    <a:lnTo>
                      <a:pt x="8" y="463"/>
                    </a:lnTo>
                    <a:lnTo>
                      <a:pt x="13" y="457"/>
                    </a:lnTo>
                    <a:lnTo>
                      <a:pt x="18" y="451"/>
                    </a:lnTo>
                    <a:lnTo>
                      <a:pt x="24" y="446"/>
                    </a:lnTo>
                    <a:lnTo>
                      <a:pt x="33" y="440"/>
                    </a:lnTo>
                    <a:lnTo>
                      <a:pt x="33" y="440"/>
                    </a:lnTo>
                    <a:lnTo>
                      <a:pt x="49" y="430"/>
                    </a:lnTo>
                    <a:lnTo>
                      <a:pt x="65" y="422"/>
                    </a:lnTo>
                    <a:lnTo>
                      <a:pt x="81" y="417"/>
                    </a:lnTo>
                    <a:lnTo>
                      <a:pt x="96" y="416"/>
                    </a:lnTo>
                    <a:lnTo>
                      <a:pt x="96" y="416"/>
                    </a:lnTo>
                    <a:lnTo>
                      <a:pt x="101" y="416"/>
                    </a:lnTo>
                    <a:lnTo>
                      <a:pt x="106" y="417"/>
                    </a:lnTo>
                    <a:lnTo>
                      <a:pt x="109" y="420"/>
                    </a:lnTo>
                    <a:lnTo>
                      <a:pt x="113" y="422"/>
                    </a:lnTo>
                    <a:lnTo>
                      <a:pt x="113" y="422"/>
                    </a:lnTo>
                    <a:lnTo>
                      <a:pt x="116" y="426"/>
                    </a:lnTo>
                    <a:lnTo>
                      <a:pt x="119" y="432"/>
                    </a:lnTo>
                    <a:lnTo>
                      <a:pt x="128" y="448"/>
                    </a:lnTo>
                    <a:lnTo>
                      <a:pt x="128" y="448"/>
                    </a:lnTo>
                    <a:lnTo>
                      <a:pt x="139" y="482"/>
                    </a:lnTo>
                    <a:lnTo>
                      <a:pt x="139" y="482"/>
                    </a:lnTo>
                    <a:lnTo>
                      <a:pt x="148" y="501"/>
                    </a:lnTo>
                    <a:lnTo>
                      <a:pt x="155" y="516"/>
                    </a:lnTo>
                    <a:lnTo>
                      <a:pt x="157" y="521"/>
                    </a:lnTo>
                    <a:lnTo>
                      <a:pt x="161" y="525"/>
                    </a:lnTo>
                    <a:lnTo>
                      <a:pt x="165" y="527"/>
                    </a:lnTo>
                    <a:lnTo>
                      <a:pt x="167" y="528"/>
                    </a:lnTo>
                    <a:lnTo>
                      <a:pt x="167" y="528"/>
                    </a:lnTo>
                    <a:lnTo>
                      <a:pt x="171" y="526"/>
                    </a:lnTo>
                    <a:lnTo>
                      <a:pt x="176" y="521"/>
                    </a:lnTo>
                    <a:lnTo>
                      <a:pt x="191" y="501"/>
                    </a:lnTo>
                    <a:lnTo>
                      <a:pt x="214" y="468"/>
                    </a:lnTo>
                    <a:lnTo>
                      <a:pt x="244" y="421"/>
                    </a:lnTo>
                    <a:lnTo>
                      <a:pt x="244" y="421"/>
                    </a:lnTo>
                    <a:lnTo>
                      <a:pt x="303" y="328"/>
                    </a:lnTo>
                    <a:lnTo>
                      <a:pt x="354" y="251"/>
                    </a:lnTo>
                    <a:lnTo>
                      <a:pt x="354" y="251"/>
                    </a:lnTo>
                    <a:lnTo>
                      <a:pt x="412" y="168"/>
                    </a:lnTo>
                    <a:lnTo>
                      <a:pt x="434" y="136"/>
                    </a:lnTo>
                    <a:lnTo>
                      <a:pt x="452" y="111"/>
                    </a:lnTo>
                    <a:lnTo>
                      <a:pt x="452" y="111"/>
                    </a:lnTo>
                    <a:lnTo>
                      <a:pt x="468" y="90"/>
                    </a:lnTo>
                    <a:lnTo>
                      <a:pt x="485" y="73"/>
                    </a:lnTo>
                    <a:lnTo>
                      <a:pt x="499" y="58"/>
                    </a:lnTo>
                    <a:lnTo>
                      <a:pt x="514" y="46"/>
                    </a:lnTo>
                    <a:lnTo>
                      <a:pt x="514" y="46"/>
                    </a:lnTo>
                    <a:lnTo>
                      <a:pt x="526" y="36"/>
                    </a:lnTo>
                    <a:lnTo>
                      <a:pt x="541" y="28"/>
                    </a:lnTo>
                    <a:lnTo>
                      <a:pt x="557" y="21"/>
                    </a:lnTo>
                    <a:lnTo>
                      <a:pt x="575" y="15"/>
                    </a:lnTo>
                    <a:lnTo>
                      <a:pt x="575" y="15"/>
                    </a:lnTo>
                    <a:lnTo>
                      <a:pt x="594" y="10"/>
                    </a:lnTo>
                    <a:lnTo>
                      <a:pt x="617" y="5"/>
                    </a:lnTo>
                    <a:lnTo>
                      <a:pt x="642" y="2"/>
                    </a:lnTo>
                    <a:lnTo>
                      <a:pt x="670" y="0"/>
                    </a:lnTo>
                    <a:lnTo>
                      <a:pt x="676" y="17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200"/>
              </a:p>
            </p:txBody>
          </p:sp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1029577" y="1925202"/>
                <a:ext cx="3571715" cy="3802331"/>
              </a:xfrm>
              <a:custGeom>
                <a:avLst/>
                <a:gdLst>
                  <a:gd name="T0" fmla="*/ 410 w 635"/>
                  <a:gd name="T1" fmla="*/ 279 h 676"/>
                  <a:gd name="T2" fmla="*/ 303 w 635"/>
                  <a:gd name="T3" fmla="*/ 432 h 676"/>
                  <a:gd name="T4" fmla="*/ 206 w 635"/>
                  <a:gd name="T5" fmla="*/ 589 h 676"/>
                  <a:gd name="T6" fmla="*/ 189 w 635"/>
                  <a:gd name="T7" fmla="*/ 622 h 676"/>
                  <a:gd name="T8" fmla="*/ 181 w 635"/>
                  <a:gd name="T9" fmla="*/ 635 h 676"/>
                  <a:gd name="T10" fmla="*/ 166 w 635"/>
                  <a:gd name="T11" fmla="*/ 655 h 676"/>
                  <a:gd name="T12" fmla="*/ 147 w 635"/>
                  <a:gd name="T13" fmla="*/ 669 h 676"/>
                  <a:gd name="T14" fmla="*/ 126 w 635"/>
                  <a:gd name="T15" fmla="*/ 675 h 676"/>
                  <a:gd name="T16" fmla="*/ 115 w 635"/>
                  <a:gd name="T17" fmla="*/ 676 h 676"/>
                  <a:gd name="T18" fmla="*/ 95 w 635"/>
                  <a:gd name="T19" fmla="*/ 675 h 676"/>
                  <a:gd name="T20" fmla="*/ 80 w 635"/>
                  <a:gd name="T21" fmla="*/ 670 h 676"/>
                  <a:gd name="T22" fmla="*/ 75 w 635"/>
                  <a:gd name="T23" fmla="*/ 668 h 676"/>
                  <a:gd name="T24" fmla="*/ 63 w 635"/>
                  <a:gd name="T25" fmla="*/ 656 h 676"/>
                  <a:gd name="T26" fmla="*/ 58 w 635"/>
                  <a:gd name="T27" fmla="*/ 650 h 676"/>
                  <a:gd name="T28" fmla="*/ 39 w 635"/>
                  <a:gd name="T29" fmla="*/ 613 h 676"/>
                  <a:gd name="T30" fmla="*/ 28 w 635"/>
                  <a:gd name="T31" fmla="*/ 584 h 676"/>
                  <a:gd name="T32" fmla="*/ 16 w 635"/>
                  <a:gd name="T33" fmla="*/ 540 h 676"/>
                  <a:gd name="T34" fmla="*/ 15 w 635"/>
                  <a:gd name="T35" fmla="*/ 534 h 676"/>
                  <a:gd name="T36" fmla="*/ 7 w 635"/>
                  <a:gd name="T37" fmla="*/ 506 h 676"/>
                  <a:gd name="T38" fmla="*/ 1 w 635"/>
                  <a:gd name="T39" fmla="*/ 476 h 676"/>
                  <a:gd name="T40" fmla="*/ 0 w 635"/>
                  <a:gd name="T41" fmla="*/ 471 h 676"/>
                  <a:gd name="T42" fmla="*/ 1 w 635"/>
                  <a:gd name="T43" fmla="*/ 461 h 676"/>
                  <a:gd name="T44" fmla="*/ 15 w 635"/>
                  <a:gd name="T45" fmla="*/ 443 h 676"/>
                  <a:gd name="T46" fmla="*/ 26 w 635"/>
                  <a:gd name="T47" fmla="*/ 434 h 676"/>
                  <a:gd name="T48" fmla="*/ 53 w 635"/>
                  <a:gd name="T49" fmla="*/ 419 h 676"/>
                  <a:gd name="T50" fmla="*/ 79 w 635"/>
                  <a:gd name="T51" fmla="*/ 414 h 676"/>
                  <a:gd name="T52" fmla="*/ 82 w 635"/>
                  <a:gd name="T53" fmla="*/ 414 h 676"/>
                  <a:gd name="T54" fmla="*/ 84 w 635"/>
                  <a:gd name="T55" fmla="*/ 416 h 676"/>
                  <a:gd name="T56" fmla="*/ 95 w 635"/>
                  <a:gd name="T57" fmla="*/ 435 h 676"/>
                  <a:gd name="T58" fmla="*/ 106 w 635"/>
                  <a:gd name="T59" fmla="*/ 468 h 676"/>
                  <a:gd name="T60" fmla="*/ 116 w 635"/>
                  <a:gd name="T61" fmla="*/ 492 h 676"/>
                  <a:gd name="T62" fmla="*/ 126 w 635"/>
                  <a:gd name="T63" fmla="*/ 511 h 676"/>
                  <a:gd name="T64" fmla="*/ 137 w 635"/>
                  <a:gd name="T65" fmla="*/ 522 h 676"/>
                  <a:gd name="T66" fmla="*/ 150 w 635"/>
                  <a:gd name="T67" fmla="*/ 526 h 676"/>
                  <a:gd name="T68" fmla="*/ 154 w 635"/>
                  <a:gd name="T69" fmla="*/ 526 h 676"/>
                  <a:gd name="T70" fmla="*/ 165 w 635"/>
                  <a:gd name="T71" fmla="*/ 519 h 676"/>
                  <a:gd name="T72" fmla="*/ 184 w 635"/>
                  <a:gd name="T73" fmla="*/ 498 h 676"/>
                  <a:gd name="T74" fmla="*/ 217 w 635"/>
                  <a:gd name="T75" fmla="*/ 449 h 676"/>
                  <a:gd name="T76" fmla="*/ 242 w 635"/>
                  <a:gd name="T77" fmla="*/ 412 h 676"/>
                  <a:gd name="T78" fmla="*/ 352 w 635"/>
                  <a:gd name="T79" fmla="*/ 242 h 676"/>
                  <a:gd name="T80" fmla="*/ 408 w 635"/>
                  <a:gd name="T81" fmla="*/ 159 h 676"/>
                  <a:gd name="T82" fmla="*/ 449 w 635"/>
                  <a:gd name="T83" fmla="*/ 102 h 676"/>
                  <a:gd name="T84" fmla="*/ 465 w 635"/>
                  <a:gd name="T85" fmla="*/ 83 h 676"/>
                  <a:gd name="T86" fmla="*/ 493 w 635"/>
                  <a:gd name="T87" fmla="*/ 51 h 676"/>
                  <a:gd name="T88" fmla="*/ 507 w 635"/>
                  <a:gd name="T89" fmla="*/ 39 h 676"/>
                  <a:gd name="T90" fmla="*/ 532 w 635"/>
                  <a:gd name="T91" fmla="*/ 24 h 676"/>
                  <a:gd name="T92" fmla="*/ 563 w 635"/>
                  <a:gd name="T93" fmla="*/ 12 h 676"/>
                  <a:gd name="T94" fmla="*/ 579 w 635"/>
                  <a:gd name="T95" fmla="*/ 8 h 676"/>
                  <a:gd name="T96" fmla="*/ 614 w 635"/>
                  <a:gd name="T97" fmla="*/ 2 h 676"/>
                  <a:gd name="T98" fmla="*/ 635 w 635"/>
                  <a:gd name="T99" fmla="*/ 0 h 676"/>
                  <a:gd name="T100" fmla="*/ 519 w 635"/>
                  <a:gd name="T101" fmla="*/ 137 h 676"/>
                  <a:gd name="T102" fmla="*/ 410 w 635"/>
                  <a:gd name="T103" fmla="*/ 279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35" h="676">
                    <a:moveTo>
                      <a:pt x="410" y="279"/>
                    </a:moveTo>
                    <a:lnTo>
                      <a:pt x="410" y="279"/>
                    </a:lnTo>
                    <a:lnTo>
                      <a:pt x="355" y="355"/>
                    </a:lnTo>
                    <a:lnTo>
                      <a:pt x="303" y="432"/>
                    </a:lnTo>
                    <a:lnTo>
                      <a:pt x="254" y="509"/>
                    </a:lnTo>
                    <a:lnTo>
                      <a:pt x="206" y="589"/>
                    </a:lnTo>
                    <a:lnTo>
                      <a:pt x="206" y="589"/>
                    </a:lnTo>
                    <a:lnTo>
                      <a:pt x="189" y="622"/>
                    </a:lnTo>
                    <a:lnTo>
                      <a:pt x="189" y="622"/>
                    </a:lnTo>
                    <a:lnTo>
                      <a:pt x="181" y="635"/>
                    </a:lnTo>
                    <a:lnTo>
                      <a:pt x="174" y="647"/>
                    </a:lnTo>
                    <a:lnTo>
                      <a:pt x="166" y="655"/>
                    </a:lnTo>
                    <a:lnTo>
                      <a:pt x="157" y="663"/>
                    </a:lnTo>
                    <a:lnTo>
                      <a:pt x="147" y="669"/>
                    </a:lnTo>
                    <a:lnTo>
                      <a:pt x="137" y="672"/>
                    </a:lnTo>
                    <a:lnTo>
                      <a:pt x="126" y="675"/>
                    </a:lnTo>
                    <a:lnTo>
                      <a:pt x="115" y="676"/>
                    </a:lnTo>
                    <a:lnTo>
                      <a:pt x="115" y="676"/>
                    </a:lnTo>
                    <a:lnTo>
                      <a:pt x="105" y="676"/>
                    </a:lnTo>
                    <a:lnTo>
                      <a:pt x="95" y="675"/>
                    </a:lnTo>
                    <a:lnTo>
                      <a:pt x="87" y="672"/>
                    </a:lnTo>
                    <a:lnTo>
                      <a:pt x="80" y="670"/>
                    </a:lnTo>
                    <a:lnTo>
                      <a:pt x="80" y="670"/>
                    </a:lnTo>
                    <a:lnTo>
                      <a:pt x="75" y="668"/>
                    </a:lnTo>
                    <a:lnTo>
                      <a:pt x="69" y="663"/>
                    </a:lnTo>
                    <a:lnTo>
                      <a:pt x="63" y="656"/>
                    </a:lnTo>
                    <a:lnTo>
                      <a:pt x="58" y="650"/>
                    </a:lnTo>
                    <a:lnTo>
                      <a:pt x="58" y="650"/>
                    </a:lnTo>
                    <a:lnTo>
                      <a:pt x="48" y="634"/>
                    </a:lnTo>
                    <a:lnTo>
                      <a:pt x="39" y="613"/>
                    </a:lnTo>
                    <a:lnTo>
                      <a:pt x="39" y="613"/>
                    </a:lnTo>
                    <a:lnTo>
                      <a:pt x="28" y="584"/>
                    </a:lnTo>
                    <a:lnTo>
                      <a:pt x="17" y="542"/>
                    </a:lnTo>
                    <a:lnTo>
                      <a:pt x="16" y="540"/>
                    </a:lnTo>
                    <a:lnTo>
                      <a:pt x="15" y="535"/>
                    </a:lnTo>
                    <a:lnTo>
                      <a:pt x="15" y="534"/>
                    </a:lnTo>
                    <a:lnTo>
                      <a:pt x="15" y="534"/>
                    </a:lnTo>
                    <a:lnTo>
                      <a:pt x="7" y="506"/>
                    </a:lnTo>
                    <a:lnTo>
                      <a:pt x="2" y="486"/>
                    </a:lnTo>
                    <a:lnTo>
                      <a:pt x="1" y="476"/>
                    </a:lnTo>
                    <a:lnTo>
                      <a:pt x="0" y="471"/>
                    </a:lnTo>
                    <a:lnTo>
                      <a:pt x="0" y="471"/>
                    </a:lnTo>
                    <a:lnTo>
                      <a:pt x="1" y="466"/>
                    </a:lnTo>
                    <a:lnTo>
                      <a:pt x="1" y="461"/>
                    </a:lnTo>
                    <a:lnTo>
                      <a:pt x="6" y="453"/>
                    </a:lnTo>
                    <a:lnTo>
                      <a:pt x="15" y="443"/>
                    </a:lnTo>
                    <a:lnTo>
                      <a:pt x="26" y="434"/>
                    </a:lnTo>
                    <a:lnTo>
                      <a:pt x="26" y="434"/>
                    </a:lnTo>
                    <a:lnTo>
                      <a:pt x="39" y="426"/>
                    </a:lnTo>
                    <a:lnTo>
                      <a:pt x="53" y="419"/>
                    </a:lnTo>
                    <a:lnTo>
                      <a:pt x="66" y="416"/>
                    </a:lnTo>
                    <a:lnTo>
                      <a:pt x="79" y="414"/>
                    </a:lnTo>
                    <a:lnTo>
                      <a:pt x="79" y="414"/>
                    </a:lnTo>
                    <a:lnTo>
                      <a:pt x="82" y="414"/>
                    </a:lnTo>
                    <a:lnTo>
                      <a:pt x="84" y="416"/>
                    </a:lnTo>
                    <a:lnTo>
                      <a:pt x="84" y="416"/>
                    </a:lnTo>
                    <a:lnTo>
                      <a:pt x="87" y="419"/>
                    </a:lnTo>
                    <a:lnTo>
                      <a:pt x="95" y="435"/>
                    </a:lnTo>
                    <a:lnTo>
                      <a:pt x="95" y="435"/>
                    </a:lnTo>
                    <a:lnTo>
                      <a:pt x="106" y="468"/>
                    </a:lnTo>
                    <a:lnTo>
                      <a:pt x="106" y="468"/>
                    </a:lnTo>
                    <a:lnTo>
                      <a:pt x="116" y="492"/>
                    </a:lnTo>
                    <a:lnTo>
                      <a:pt x="121" y="502"/>
                    </a:lnTo>
                    <a:lnTo>
                      <a:pt x="126" y="511"/>
                    </a:lnTo>
                    <a:lnTo>
                      <a:pt x="131" y="517"/>
                    </a:lnTo>
                    <a:lnTo>
                      <a:pt x="137" y="522"/>
                    </a:lnTo>
                    <a:lnTo>
                      <a:pt x="143" y="526"/>
                    </a:lnTo>
                    <a:lnTo>
                      <a:pt x="150" y="526"/>
                    </a:lnTo>
                    <a:lnTo>
                      <a:pt x="150" y="526"/>
                    </a:lnTo>
                    <a:lnTo>
                      <a:pt x="154" y="526"/>
                    </a:lnTo>
                    <a:lnTo>
                      <a:pt x="159" y="524"/>
                    </a:lnTo>
                    <a:lnTo>
                      <a:pt x="165" y="519"/>
                    </a:lnTo>
                    <a:lnTo>
                      <a:pt x="173" y="512"/>
                    </a:lnTo>
                    <a:lnTo>
                      <a:pt x="184" y="498"/>
                    </a:lnTo>
                    <a:lnTo>
                      <a:pt x="198" y="477"/>
                    </a:lnTo>
                    <a:lnTo>
                      <a:pt x="217" y="449"/>
                    </a:lnTo>
                    <a:lnTo>
                      <a:pt x="242" y="412"/>
                    </a:lnTo>
                    <a:lnTo>
                      <a:pt x="242" y="412"/>
                    </a:lnTo>
                    <a:lnTo>
                      <a:pt x="301" y="318"/>
                    </a:lnTo>
                    <a:lnTo>
                      <a:pt x="352" y="242"/>
                    </a:lnTo>
                    <a:lnTo>
                      <a:pt x="352" y="242"/>
                    </a:lnTo>
                    <a:lnTo>
                      <a:pt x="408" y="159"/>
                    </a:lnTo>
                    <a:lnTo>
                      <a:pt x="430" y="127"/>
                    </a:lnTo>
                    <a:lnTo>
                      <a:pt x="449" y="102"/>
                    </a:lnTo>
                    <a:lnTo>
                      <a:pt x="449" y="102"/>
                    </a:lnTo>
                    <a:lnTo>
                      <a:pt x="465" y="83"/>
                    </a:lnTo>
                    <a:lnTo>
                      <a:pt x="480" y="66"/>
                    </a:lnTo>
                    <a:lnTo>
                      <a:pt x="493" y="51"/>
                    </a:lnTo>
                    <a:lnTo>
                      <a:pt x="507" y="39"/>
                    </a:lnTo>
                    <a:lnTo>
                      <a:pt x="507" y="39"/>
                    </a:lnTo>
                    <a:lnTo>
                      <a:pt x="518" y="32"/>
                    </a:lnTo>
                    <a:lnTo>
                      <a:pt x="532" y="24"/>
                    </a:lnTo>
                    <a:lnTo>
                      <a:pt x="546" y="18"/>
                    </a:lnTo>
                    <a:lnTo>
                      <a:pt x="563" y="12"/>
                    </a:lnTo>
                    <a:lnTo>
                      <a:pt x="563" y="12"/>
                    </a:lnTo>
                    <a:lnTo>
                      <a:pt x="579" y="8"/>
                    </a:lnTo>
                    <a:lnTo>
                      <a:pt x="596" y="4"/>
                    </a:lnTo>
                    <a:lnTo>
                      <a:pt x="614" y="2"/>
                    </a:lnTo>
                    <a:lnTo>
                      <a:pt x="635" y="0"/>
                    </a:lnTo>
                    <a:lnTo>
                      <a:pt x="635" y="0"/>
                    </a:lnTo>
                    <a:lnTo>
                      <a:pt x="576" y="67"/>
                    </a:lnTo>
                    <a:lnTo>
                      <a:pt x="519" y="137"/>
                    </a:lnTo>
                    <a:lnTo>
                      <a:pt x="464" y="207"/>
                    </a:lnTo>
                    <a:lnTo>
                      <a:pt x="410" y="279"/>
                    </a:lnTo>
                    <a:lnTo>
                      <a:pt x="410" y="279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2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387424" y="1393322"/>
            <a:ext cx="10675738" cy="2850514"/>
            <a:chOff x="677761" y="39328"/>
            <a:chExt cx="8087636" cy="3697589"/>
          </a:xfrm>
        </p:grpSpPr>
        <p:grpSp>
          <p:nvGrpSpPr>
            <p:cNvPr id="8" name="Group 7"/>
            <p:cNvGrpSpPr/>
            <p:nvPr/>
          </p:nvGrpSpPr>
          <p:grpSpPr>
            <a:xfrm>
              <a:off x="677761" y="1700808"/>
              <a:ext cx="5570639" cy="2036109"/>
              <a:chOff x="677761" y="1700808"/>
              <a:chExt cx="5570639" cy="2036109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2123728" y="1700808"/>
                <a:ext cx="4124672" cy="2036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3200" b="1" dirty="0"/>
                  <a:t>Acreditación de las</a:t>
                </a:r>
              </a:p>
              <a:p>
                <a:r>
                  <a:rPr lang="es-MX" sz="3200" b="1" dirty="0">
                    <a:latin typeface="Arial Narrow" pitchFamily="34" charset="0"/>
                  </a:rPr>
                  <a:t>Escuelas de Medicina acorde</a:t>
                </a:r>
              </a:p>
              <a:p>
                <a:r>
                  <a:rPr lang="es-MX" sz="3200" b="1" dirty="0">
                    <a:latin typeface="Arial Narrow" pitchFamily="34" charset="0"/>
                  </a:rPr>
                  <a:t>a estándares básicos</a:t>
                </a: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677761" y="1700808"/>
                <a:ext cx="1262563" cy="1228084"/>
                <a:chOff x="427722" y="1700213"/>
                <a:chExt cx="4432310" cy="4311267"/>
              </a:xfrm>
            </p:grpSpPr>
            <p:sp>
              <p:nvSpPr>
                <p:cNvPr id="12" name="AutoShape 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827088" y="1700213"/>
                  <a:ext cx="4032944" cy="42298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3200"/>
                </a:p>
              </p:txBody>
            </p:sp>
            <p:sp>
              <p:nvSpPr>
                <p:cNvPr id="13" name="Freeform 6"/>
                <p:cNvSpPr>
                  <a:spLocks/>
                </p:cNvSpPr>
                <p:nvPr/>
              </p:nvSpPr>
              <p:spPr bwMode="auto">
                <a:xfrm>
                  <a:off x="933956" y="1818335"/>
                  <a:ext cx="3802331" cy="4004822"/>
                </a:xfrm>
                <a:custGeom>
                  <a:avLst/>
                  <a:gdLst>
                    <a:gd name="T0" fmla="*/ 676 w 676"/>
                    <a:gd name="T1" fmla="*/ 17 h 712"/>
                    <a:gd name="T2" fmla="*/ 555 w 676"/>
                    <a:gd name="T3" fmla="*/ 159 h 712"/>
                    <a:gd name="T4" fmla="*/ 440 w 676"/>
                    <a:gd name="T5" fmla="*/ 307 h 712"/>
                    <a:gd name="T6" fmla="*/ 387 w 676"/>
                    <a:gd name="T7" fmla="*/ 384 h 712"/>
                    <a:gd name="T8" fmla="*/ 286 w 676"/>
                    <a:gd name="T9" fmla="*/ 537 h 712"/>
                    <a:gd name="T10" fmla="*/ 238 w 676"/>
                    <a:gd name="T11" fmla="*/ 616 h 712"/>
                    <a:gd name="T12" fmla="*/ 222 w 676"/>
                    <a:gd name="T13" fmla="*/ 648 h 712"/>
                    <a:gd name="T14" fmla="*/ 203 w 676"/>
                    <a:gd name="T15" fmla="*/ 677 h 712"/>
                    <a:gd name="T16" fmla="*/ 183 w 676"/>
                    <a:gd name="T17" fmla="*/ 696 h 712"/>
                    <a:gd name="T18" fmla="*/ 159 w 676"/>
                    <a:gd name="T19" fmla="*/ 709 h 712"/>
                    <a:gd name="T20" fmla="*/ 132 w 676"/>
                    <a:gd name="T21" fmla="*/ 712 h 712"/>
                    <a:gd name="T22" fmla="*/ 119 w 676"/>
                    <a:gd name="T23" fmla="*/ 711 h 712"/>
                    <a:gd name="T24" fmla="*/ 99 w 676"/>
                    <a:gd name="T25" fmla="*/ 708 h 712"/>
                    <a:gd name="T26" fmla="*/ 91 w 676"/>
                    <a:gd name="T27" fmla="*/ 705 h 712"/>
                    <a:gd name="T28" fmla="*/ 75 w 676"/>
                    <a:gd name="T29" fmla="*/ 695 h 712"/>
                    <a:gd name="T30" fmla="*/ 61 w 676"/>
                    <a:gd name="T31" fmla="*/ 679 h 712"/>
                    <a:gd name="T32" fmla="*/ 55 w 676"/>
                    <a:gd name="T33" fmla="*/ 672 h 712"/>
                    <a:gd name="T34" fmla="*/ 40 w 676"/>
                    <a:gd name="T35" fmla="*/ 638 h 712"/>
                    <a:gd name="T36" fmla="*/ 29 w 676"/>
                    <a:gd name="T37" fmla="*/ 608 h 712"/>
                    <a:gd name="T38" fmla="*/ 17 w 676"/>
                    <a:gd name="T39" fmla="*/ 566 h 712"/>
                    <a:gd name="T40" fmla="*/ 16 w 676"/>
                    <a:gd name="T41" fmla="*/ 558 h 712"/>
                    <a:gd name="T42" fmla="*/ 1 w 676"/>
                    <a:gd name="T43" fmla="*/ 500 h 712"/>
                    <a:gd name="T44" fmla="*/ 0 w 676"/>
                    <a:gd name="T45" fmla="*/ 490 h 712"/>
                    <a:gd name="T46" fmla="*/ 2 w 676"/>
                    <a:gd name="T47" fmla="*/ 477 h 712"/>
                    <a:gd name="T48" fmla="*/ 8 w 676"/>
                    <a:gd name="T49" fmla="*/ 463 h 712"/>
                    <a:gd name="T50" fmla="*/ 18 w 676"/>
                    <a:gd name="T51" fmla="*/ 451 h 712"/>
                    <a:gd name="T52" fmla="*/ 33 w 676"/>
                    <a:gd name="T53" fmla="*/ 440 h 712"/>
                    <a:gd name="T54" fmla="*/ 49 w 676"/>
                    <a:gd name="T55" fmla="*/ 430 h 712"/>
                    <a:gd name="T56" fmla="*/ 81 w 676"/>
                    <a:gd name="T57" fmla="*/ 417 h 712"/>
                    <a:gd name="T58" fmla="*/ 96 w 676"/>
                    <a:gd name="T59" fmla="*/ 416 h 712"/>
                    <a:gd name="T60" fmla="*/ 106 w 676"/>
                    <a:gd name="T61" fmla="*/ 417 h 712"/>
                    <a:gd name="T62" fmla="*/ 113 w 676"/>
                    <a:gd name="T63" fmla="*/ 422 h 712"/>
                    <a:gd name="T64" fmla="*/ 116 w 676"/>
                    <a:gd name="T65" fmla="*/ 426 h 712"/>
                    <a:gd name="T66" fmla="*/ 128 w 676"/>
                    <a:gd name="T67" fmla="*/ 448 h 712"/>
                    <a:gd name="T68" fmla="*/ 139 w 676"/>
                    <a:gd name="T69" fmla="*/ 482 h 712"/>
                    <a:gd name="T70" fmla="*/ 148 w 676"/>
                    <a:gd name="T71" fmla="*/ 501 h 712"/>
                    <a:gd name="T72" fmla="*/ 157 w 676"/>
                    <a:gd name="T73" fmla="*/ 521 h 712"/>
                    <a:gd name="T74" fmla="*/ 165 w 676"/>
                    <a:gd name="T75" fmla="*/ 527 h 712"/>
                    <a:gd name="T76" fmla="*/ 167 w 676"/>
                    <a:gd name="T77" fmla="*/ 528 h 712"/>
                    <a:gd name="T78" fmla="*/ 176 w 676"/>
                    <a:gd name="T79" fmla="*/ 521 h 712"/>
                    <a:gd name="T80" fmla="*/ 214 w 676"/>
                    <a:gd name="T81" fmla="*/ 468 h 712"/>
                    <a:gd name="T82" fmla="*/ 244 w 676"/>
                    <a:gd name="T83" fmla="*/ 421 h 712"/>
                    <a:gd name="T84" fmla="*/ 354 w 676"/>
                    <a:gd name="T85" fmla="*/ 251 h 712"/>
                    <a:gd name="T86" fmla="*/ 412 w 676"/>
                    <a:gd name="T87" fmla="*/ 168 h 712"/>
                    <a:gd name="T88" fmla="*/ 452 w 676"/>
                    <a:gd name="T89" fmla="*/ 111 h 712"/>
                    <a:gd name="T90" fmla="*/ 468 w 676"/>
                    <a:gd name="T91" fmla="*/ 90 h 712"/>
                    <a:gd name="T92" fmla="*/ 499 w 676"/>
                    <a:gd name="T93" fmla="*/ 58 h 712"/>
                    <a:gd name="T94" fmla="*/ 514 w 676"/>
                    <a:gd name="T95" fmla="*/ 46 h 712"/>
                    <a:gd name="T96" fmla="*/ 541 w 676"/>
                    <a:gd name="T97" fmla="*/ 28 h 712"/>
                    <a:gd name="T98" fmla="*/ 575 w 676"/>
                    <a:gd name="T99" fmla="*/ 15 h 712"/>
                    <a:gd name="T100" fmla="*/ 594 w 676"/>
                    <a:gd name="T101" fmla="*/ 10 h 712"/>
                    <a:gd name="T102" fmla="*/ 642 w 676"/>
                    <a:gd name="T103" fmla="*/ 2 h 712"/>
                    <a:gd name="T104" fmla="*/ 676 w 676"/>
                    <a:gd name="T105" fmla="*/ 17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676" h="712">
                      <a:moveTo>
                        <a:pt x="676" y="17"/>
                      </a:moveTo>
                      <a:lnTo>
                        <a:pt x="676" y="17"/>
                      </a:lnTo>
                      <a:lnTo>
                        <a:pt x="614" y="88"/>
                      </a:lnTo>
                      <a:lnTo>
                        <a:pt x="555" y="159"/>
                      </a:lnTo>
                      <a:lnTo>
                        <a:pt x="497" y="233"/>
                      </a:lnTo>
                      <a:lnTo>
                        <a:pt x="440" y="307"/>
                      </a:lnTo>
                      <a:lnTo>
                        <a:pt x="440" y="307"/>
                      </a:lnTo>
                      <a:lnTo>
                        <a:pt x="387" y="384"/>
                      </a:lnTo>
                      <a:lnTo>
                        <a:pt x="335" y="461"/>
                      </a:lnTo>
                      <a:lnTo>
                        <a:pt x="286" y="537"/>
                      </a:lnTo>
                      <a:lnTo>
                        <a:pt x="238" y="616"/>
                      </a:lnTo>
                      <a:lnTo>
                        <a:pt x="238" y="616"/>
                      </a:lnTo>
                      <a:lnTo>
                        <a:pt x="222" y="648"/>
                      </a:lnTo>
                      <a:lnTo>
                        <a:pt x="222" y="648"/>
                      </a:lnTo>
                      <a:lnTo>
                        <a:pt x="213" y="664"/>
                      </a:lnTo>
                      <a:lnTo>
                        <a:pt x="203" y="677"/>
                      </a:lnTo>
                      <a:lnTo>
                        <a:pt x="193" y="688"/>
                      </a:lnTo>
                      <a:lnTo>
                        <a:pt x="183" y="696"/>
                      </a:lnTo>
                      <a:lnTo>
                        <a:pt x="171" y="704"/>
                      </a:lnTo>
                      <a:lnTo>
                        <a:pt x="159" y="709"/>
                      </a:lnTo>
                      <a:lnTo>
                        <a:pt x="145" y="711"/>
                      </a:lnTo>
                      <a:lnTo>
                        <a:pt x="132" y="712"/>
                      </a:lnTo>
                      <a:lnTo>
                        <a:pt x="132" y="712"/>
                      </a:lnTo>
                      <a:lnTo>
                        <a:pt x="119" y="711"/>
                      </a:lnTo>
                      <a:lnTo>
                        <a:pt x="108" y="710"/>
                      </a:lnTo>
                      <a:lnTo>
                        <a:pt x="99" y="708"/>
                      </a:lnTo>
                      <a:lnTo>
                        <a:pt x="91" y="705"/>
                      </a:lnTo>
                      <a:lnTo>
                        <a:pt x="91" y="705"/>
                      </a:lnTo>
                      <a:lnTo>
                        <a:pt x="82" y="700"/>
                      </a:lnTo>
                      <a:lnTo>
                        <a:pt x="75" y="695"/>
                      </a:lnTo>
                      <a:lnTo>
                        <a:pt x="67" y="688"/>
                      </a:lnTo>
                      <a:lnTo>
                        <a:pt x="61" y="679"/>
                      </a:lnTo>
                      <a:lnTo>
                        <a:pt x="61" y="679"/>
                      </a:lnTo>
                      <a:lnTo>
                        <a:pt x="55" y="672"/>
                      </a:lnTo>
                      <a:lnTo>
                        <a:pt x="50" y="662"/>
                      </a:lnTo>
                      <a:lnTo>
                        <a:pt x="40" y="638"/>
                      </a:lnTo>
                      <a:lnTo>
                        <a:pt x="40" y="638"/>
                      </a:lnTo>
                      <a:lnTo>
                        <a:pt x="29" y="608"/>
                      </a:lnTo>
                      <a:lnTo>
                        <a:pt x="17" y="566"/>
                      </a:lnTo>
                      <a:lnTo>
                        <a:pt x="17" y="566"/>
                      </a:lnTo>
                      <a:lnTo>
                        <a:pt x="16" y="558"/>
                      </a:lnTo>
                      <a:lnTo>
                        <a:pt x="16" y="558"/>
                      </a:lnTo>
                      <a:lnTo>
                        <a:pt x="4" y="514"/>
                      </a:lnTo>
                      <a:lnTo>
                        <a:pt x="1" y="500"/>
                      </a:lnTo>
                      <a:lnTo>
                        <a:pt x="0" y="490"/>
                      </a:lnTo>
                      <a:lnTo>
                        <a:pt x="0" y="490"/>
                      </a:lnTo>
                      <a:lnTo>
                        <a:pt x="1" y="483"/>
                      </a:lnTo>
                      <a:lnTo>
                        <a:pt x="2" y="477"/>
                      </a:lnTo>
                      <a:lnTo>
                        <a:pt x="4" y="470"/>
                      </a:lnTo>
                      <a:lnTo>
                        <a:pt x="8" y="463"/>
                      </a:lnTo>
                      <a:lnTo>
                        <a:pt x="13" y="457"/>
                      </a:lnTo>
                      <a:lnTo>
                        <a:pt x="18" y="451"/>
                      </a:lnTo>
                      <a:lnTo>
                        <a:pt x="24" y="446"/>
                      </a:lnTo>
                      <a:lnTo>
                        <a:pt x="33" y="440"/>
                      </a:lnTo>
                      <a:lnTo>
                        <a:pt x="33" y="440"/>
                      </a:lnTo>
                      <a:lnTo>
                        <a:pt x="49" y="430"/>
                      </a:lnTo>
                      <a:lnTo>
                        <a:pt x="65" y="422"/>
                      </a:lnTo>
                      <a:lnTo>
                        <a:pt x="81" y="417"/>
                      </a:lnTo>
                      <a:lnTo>
                        <a:pt x="96" y="416"/>
                      </a:lnTo>
                      <a:lnTo>
                        <a:pt x="96" y="416"/>
                      </a:lnTo>
                      <a:lnTo>
                        <a:pt x="101" y="416"/>
                      </a:lnTo>
                      <a:lnTo>
                        <a:pt x="106" y="417"/>
                      </a:lnTo>
                      <a:lnTo>
                        <a:pt x="109" y="420"/>
                      </a:lnTo>
                      <a:lnTo>
                        <a:pt x="113" y="422"/>
                      </a:lnTo>
                      <a:lnTo>
                        <a:pt x="113" y="422"/>
                      </a:lnTo>
                      <a:lnTo>
                        <a:pt x="116" y="426"/>
                      </a:lnTo>
                      <a:lnTo>
                        <a:pt x="119" y="432"/>
                      </a:lnTo>
                      <a:lnTo>
                        <a:pt x="128" y="448"/>
                      </a:lnTo>
                      <a:lnTo>
                        <a:pt x="128" y="448"/>
                      </a:lnTo>
                      <a:lnTo>
                        <a:pt x="139" y="482"/>
                      </a:lnTo>
                      <a:lnTo>
                        <a:pt x="139" y="482"/>
                      </a:lnTo>
                      <a:lnTo>
                        <a:pt x="148" y="501"/>
                      </a:lnTo>
                      <a:lnTo>
                        <a:pt x="155" y="516"/>
                      </a:lnTo>
                      <a:lnTo>
                        <a:pt x="157" y="521"/>
                      </a:lnTo>
                      <a:lnTo>
                        <a:pt x="161" y="525"/>
                      </a:lnTo>
                      <a:lnTo>
                        <a:pt x="165" y="527"/>
                      </a:lnTo>
                      <a:lnTo>
                        <a:pt x="167" y="528"/>
                      </a:lnTo>
                      <a:lnTo>
                        <a:pt x="167" y="528"/>
                      </a:lnTo>
                      <a:lnTo>
                        <a:pt x="171" y="526"/>
                      </a:lnTo>
                      <a:lnTo>
                        <a:pt x="176" y="521"/>
                      </a:lnTo>
                      <a:lnTo>
                        <a:pt x="191" y="501"/>
                      </a:lnTo>
                      <a:lnTo>
                        <a:pt x="214" y="468"/>
                      </a:lnTo>
                      <a:lnTo>
                        <a:pt x="244" y="421"/>
                      </a:lnTo>
                      <a:lnTo>
                        <a:pt x="244" y="421"/>
                      </a:lnTo>
                      <a:lnTo>
                        <a:pt x="303" y="328"/>
                      </a:lnTo>
                      <a:lnTo>
                        <a:pt x="354" y="251"/>
                      </a:lnTo>
                      <a:lnTo>
                        <a:pt x="354" y="251"/>
                      </a:lnTo>
                      <a:lnTo>
                        <a:pt x="412" y="168"/>
                      </a:lnTo>
                      <a:lnTo>
                        <a:pt x="434" y="136"/>
                      </a:lnTo>
                      <a:lnTo>
                        <a:pt x="452" y="111"/>
                      </a:lnTo>
                      <a:lnTo>
                        <a:pt x="452" y="111"/>
                      </a:lnTo>
                      <a:lnTo>
                        <a:pt x="468" y="90"/>
                      </a:lnTo>
                      <a:lnTo>
                        <a:pt x="485" y="73"/>
                      </a:lnTo>
                      <a:lnTo>
                        <a:pt x="499" y="58"/>
                      </a:lnTo>
                      <a:lnTo>
                        <a:pt x="514" y="46"/>
                      </a:lnTo>
                      <a:lnTo>
                        <a:pt x="514" y="46"/>
                      </a:lnTo>
                      <a:lnTo>
                        <a:pt x="526" y="36"/>
                      </a:lnTo>
                      <a:lnTo>
                        <a:pt x="541" y="28"/>
                      </a:lnTo>
                      <a:lnTo>
                        <a:pt x="557" y="21"/>
                      </a:lnTo>
                      <a:lnTo>
                        <a:pt x="575" y="15"/>
                      </a:lnTo>
                      <a:lnTo>
                        <a:pt x="575" y="15"/>
                      </a:lnTo>
                      <a:lnTo>
                        <a:pt x="594" y="10"/>
                      </a:lnTo>
                      <a:lnTo>
                        <a:pt x="617" y="5"/>
                      </a:lnTo>
                      <a:lnTo>
                        <a:pt x="642" y="2"/>
                      </a:lnTo>
                      <a:lnTo>
                        <a:pt x="670" y="0"/>
                      </a:lnTo>
                      <a:lnTo>
                        <a:pt x="676" y="17"/>
                      </a:lnTo>
                      <a:close/>
                    </a:path>
                  </a:pathLst>
                </a:custGeom>
                <a:solidFill>
                  <a:srgbClr val="DF14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3200"/>
                </a:p>
              </p:txBody>
            </p:sp>
            <p:sp>
              <p:nvSpPr>
                <p:cNvPr id="16" name="Freeform 7"/>
                <p:cNvSpPr>
                  <a:spLocks/>
                </p:cNvSpPr>
                <p:nvPr/>
              </p:nvSpPr>
              <p:spPr bwMode="auto">
                <a:xfrm>
                  <a:off x="427722" y="1804166"/>
                  <a:ext cx="4010444" cy="4207314"/>
                </a:xfrm>
                <a:custGeom>
                  <a:avLst/>
                  <a:gdLst>
                    <a:gd name="T0" fmla="*/ 685 w 713"/>
                    <a:gd name="T1" fmla="*/ 2 h 748"/>
                    <a:gd name="T2" fmla="*/ 657 w 713"/>
                    <a:gd name="T3" fmla="*/ 4 h 748"/>
                    <a:gd name="T4" fmla="*/ 608 w 713"/>
                    <a:gd name="T5" fmla="*/ 12 h 748"/>
                    <a:gd name="T6" fmla="*/ 587 w 713"/>
                    <a:gd name="T7" fmla="*/ 18 h 748"/>
                    <a:gd name="T8" fmla="*/ 550 w 713"/>
                    <a:gd name="T9" fmla="*/ 33 h 748"/>
                    <a:gd name="T10" fmla="*/ 520 w 713"/>
                    <a:gd name="T11" fmla="*/ 51 h 748"/>
                    <a:gd name="T12" fmla="*/ 505 w 713"/>
                    <a:gd name="T13" fmla="*/ 65 h 748"/>
                    <a:gd name="T14" fmla="*/ 473 w 713"/>
                    <a:gd name="T15" fmla="*/ 98 h 748"/>
                    <a:gd name="T16" fmla="*/ 456 w 713"/>
                    <a:gd name="T17" fmla="*/ 119 h 748"/>
                    <a:gd name="T18" fmla="*/ 414 w 713"/>
                    <a:gd name="T19" fmla="*/ 177 h 748"/>
                    <a:gd name="T20" fmla="*/ 357 w 713"/>
                    <a:gd name="T21" fmla="*/ 260 h 748"/>
                    <a:gd name="T22" fmla="*/ 246 w 713"/>
                    <a:gd name="T23" fmla="*/ 431 h 748"/>
                    <a:gd name="T24" fmla="*/ 205 w 713"/>
                    <a:gd name="T25" fmla="*/ 494 h 748"/>
                    <a:gd name="T26" fmla="*/ 184 w 713"/>
                    <a:gd name="T27" fmla="*/ 524 h 748"/>
                    <a:gd name="T28" fmla="*/ 172 w 713"/>
                    <a:gd name="T29" fmla="*/ 494 h 748"/>
                    <a:gd name="T30" fmla="*/ 160 w 713"/>
                    <a:gd name="T31" fmla="*/ 461 h 748"/>
                    <a:gd name="T32" fmla="*/ 151 w 713"/>
                    <a:gd name="T33" fmla="*/ 441 h 748"/>
                    <a:gd name="T34" fmla="*/ 141 w 713"/>
                    <a:gd name="T35" fmla="*/ 429 h 748"/>
                    <a:gd name="T36" fmla="*/ 135 w 713"/>
                    <a:gd name="T37" fmla="*/ 424 h 748"/>
                    <a:gd name="T38" fmla="*/ 121 w 713"/>
                    <a:gd name="T39" fmla="*/ 419 h 748"/>
                    <a:gd name="T40" fmla="*/ 113 w 713"/>
                    <a:gd name="T41" fmla="*/ 418 h 748"/>
                    <a:gd name="T42" fmla="*/ 94 w 713"/>
                    <a:gd name="T43" fmla="*/ 420 h 748"/>
                    <a:gd name="T44" fmla="*/ 76 w 713"/>
                    <a:gd name="T45" fmla="*/ 425 h 748"/>
                    <a:gd name="T46" fmla="*/ 58 w 713"/>
                    <a:gd name="T47" fmla="*/ 433 h 748"/>
                    <a:gd name="T48" fmla="*/ 40 w 713"/>
                    <a:gd name="T49" fmla="*/ 445 h 748"/>
                    <a:gd name="T50" fmla="*/ 23 w 713"/>
                    <a:gd name="T51" fmla="*/ 459 h 748"/>
                    <a:gd name="T52" fmla="*/ 10 w 713"/>
                    <a:gd name="T53" fmla="*/ 475 h 748"/>
                    <a:gd name="T54" fmla="*/ 3 w 713"/>
                    <a:gd name="T55" fmla="*/ 492 h 748"/>
                    <a:gd name="T56" fmla="*/ 0 w 713"/>
                    <a:gd name="T57" fmla="*/ 509 h 748"/>
                    <a:gd name="T58" fmla="*/ 0 w 713"/>
                    <a:gd name="T59" fmla="*/ 517 h 748"/>
                    <a:gd name="T60" fmla="*/ 8 w 713"/>
                    <a:gd name="T61" fmla="*/ 550 h 748"/>
                    <a:gd name="T62" fmla="*/ 15 w 713"/>
                    <a:gd name="T63" fmla="*/ 581 h 748"/>
                    <a:gd name="T64" fmla="*/ 18 w 713"/>
                    <a:gd name="T65" fmla="*/ 588 h 748"/>
                    <a:gd name="T66" fmla="*/ 30 w 713"/>
                    <a:gd name="T67" fmla="*/ 631 h 748"/>
                    <a:gd name="T68" fmla="*/ 41 w 713"/>
                    <a:gd name="T69" fmla="*/ 664 h 748"/>
                    <a:gd name="T70" fmla="*/ 58 w 713"/>
                    <a:gd name="T71" fmla="*/ 699 h 748"/>
                    <a:gd name="T72" fmla="*/ 63 w 713"/>
                    <a:gd name="T73" fmla="*/ 708 h 748"/>
                    <a:gd name="T74" fmla="*/ 82 w 713"/>
                    <a:gd name="T75" fmla="*/ 727 h 748"/>
                    <a:gd name="T76" fmla="*/ 100 w 713"/>
                    <a:gd name="T77" fmla="*/ 739 h 748"/>
                    <a:gd name="T78" fmla="*/ 110 w 713"/>
                    <a:gd name="T79" fmla="*/ 743 h 748"/>
                    <a:gd name="T80" fmla="*/ 135 w 713"/>
                    <a:gd name="T81" fmla="*/ 748 h 748"/>
                    <a:gd name="T82" fmla="*/ 149 w 713"/>
                    <a:gd name="T83" fmla="*/ 748 h 748"/>
                    <a:gd name="T84" fmla="*/ 181 w 713"/>
                    <a:gd name="T85" fmla="*/ 744 h 748"/>
                    <a:gd name="T86" fmla="*/ 209 w 713"/>
                    <a:gd name="T87" fmla="*/ 730 h 748"/>
                    <a:gd name="T88" fmla="*/ 234 w 713"/>
                    <a:gd name="T89" fmla="*/ 707 h 748"/>
                    <a:gd name="T90" fmla="*/ 253 w 713"/>
                    <a:gd name="T91" fmla="*/ 676 h 748"/>
                    <a:gd name="T92" fmla="*/ 269 w 713"/>
                    <a:gd name="T93" fmla="*/ 644 h 748"/>
                    <a:gd name="T94" fmla="*/ 316 w 713"/>
                    <a:gd name="T95" fmla="*/ 566 h 748"/>
                    <a:gd name="T96" fmla="*/ 418 w 713"/>
                    <a:gd name="T97" fmla="*/ 412 h 748"/>
                    <a:gd name="T98" fmla="*/ 471 w 713"/>
                    <a:gd name="T99" fmla="*/ 336 h 748"/>
                    <a:gd name="T100" fmla="*/ 584 w 713"/>
                    <a:gd name="T101" fmla="*/ 189 h 748"/>
                    <a:gd name="T102" fmla="*/ 706 w 713"/>
                    <a:gd name="T103" fmla="*/ 47 h 748"/>
                    <a:gd name="T104" fmla="*/ 698 w 713"/>
                    <a:gd name="T105" fmla="*/ 0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713" h="748">
                      <a:moveTo>
                        <a:pt x="698" y="0"/>
                      </a:moveTo>
                      <a:lnTo>
                        <a:pt x="685" y="2"/>
                      </a:lnTo>
                      <a:lnTo>
                        <a:pt x="685" y="2"/>
                      </a:lnTo>
                      <a:lnTo>
                        <a:pt x="657" y="4"/>
                      </a:lnTo>
                      <a:lnTo>
                        <a:pt x="631" y="8"/>
                      </a:lnTo>
                      <a:lnTo>
                        <a:pt x="608" y="12"/>
                      </a:lnTo>
                      <a:lnTo>
                        <a:pt x="587" y="18"/>
                      </a:lnTo>
                      <a:lnTo>
                        <a:pt x="587" y="18"/>
                      </a:lnTo>
                      <a:lnTo>
                        <a:pt x="567" y="24"/>
                      </a:lnTo>
                      <a:lnTo>
                        <a:pt x="550" y="33"/>
                      </a:lnTo>
                      <a:lnTo>
                        <a:pt x="534" y="41"/>
                      </a:lnTo>
                      <a:lnTo>
                        <a:pt x="520" y="51"/>
                      </a:lnTo>
                      <a:lnTo>
                        <a:pt x="520" y="51"/>
                      </a:lnTo>
                      <a:lnTo>
                        <a:pt x="505" y="65"/>
                      </a:lnTo>
                      <a:lnTo>
                        <a:pt x="489" y="81"/>
                      </a:lnTo>
                      <a:lnTo>
                        <a:pt x="473" y="98"/>
                      </a:lnTo>
                      <a:lnTo>
                        <a:pt x="456" y="119"/>
                      </a:lnTo>
                      <a:lnTo>
                        <a:pt x="456" y="119"/>
                      </a:lnTo>
                      <a:lnTo>
                        <a:pt x="437" y="145"/>
                      </a:lnTo>
                      <a:lnTo>
                        <a:pt x="414" y="177"/>
                      </a:lnTo>
                      <a:lnTo>
                        <a:pt x="357" y="260"/>
                      </a:lnTo>
                      <a:lnTo>
                        <a:pt x="357" y="260"/>
                      </a:lnTo>
                      <a:lnTo>
                        <a:pt x="307" y="338"/>
                      </a:lnTo>
                      <a:lnTo>
                        <a:pt x="246" y="431"/>
                      </a:lnTo>
                      <a:lnTo>
                        <a:pt x="246" y="431"/>
                      </a:lnTo>
                      <a:lnTo>
                        <a:pt x="205" y="494"/>
                      </a:lnTo>
                      <a:lnTo>
                        <a:pt x="184" y="524"/>
                      </a:lnTo>
                      <a:lnTo>
                        <a:pt x="184" y="524"/>
                      </a:lnTo>
                      <a:lnTo>
                        <a:pt x="179" y="513"/>
                      </a:lnTo>
                      <a:lnTo>
                        <a:pt x="172" y="494"/>
                      </a:lnTo>
                      <a:lnTo>
                        <a:pt x="172" y="494"/>
                      </a:lnTo>
                      <a:lnTo>
                        <a:pt x="160" y="461"/>
                      </a:lnTo>
                      <a:lnTo>
                        <a:pt x="160" y="461"/>
                      </a:lnTo>
                      <a:lnTo>
                        <a:pt x="151" y="441"/>
                      </a:lnTo>
                      <a:lnTo>
                        <a:pt x="146" y="434"/>
                      </a:lnTo>
                      <a:lnTo>
                        <a:pt x="141" y="429"/>
                      </a:lnTo>
                      <a:lnTo>
                        <a:pt x="141" y="429"/>
                      </a:lnTo>
                      <a:lnTo>
                        <a:pt x="135" y="424"/>
                      </a:lnTo>
                      <a:lnTo>
                        <a:pt x="129" y="422"/>
                      </a:lnTo>
                      <a:lnTo>
                        <a:pt x="121" y="419"/>
                      </a:lnTo>
                      <a:lnTo>
                        <a:pt x="113" y="418"/>
                      </a:lnTo>
                      <a:lnTo>
                        <a:pt x="113" y="418"/>
                      </a:lnTo>
                      <a:lnTo>
                        <a:pt x="104" y="419"/>
                      </a:lnTo>
                      <a:lnTo>
                        <a:pt x="94" y="420"/>
                      </a:lnTo>
                      <a:lnTo>
                        <a:pt x="86" y="422"/>
                      </a:lnTo>
                      <a:lnTo>
                        <a:pt x="76" y="425"/>
                      </a:lnTo>
                      <a:lnTo>
                        <a:pt x="67" y="429"/>
                      </a:lnTo>
                      <a:lnTo>
                        <a:pt x="58" y="433"/>
                      </a:lnTo>
                      <a:lnTo>
                        <a:pt x="40" y="445"/>
                      </a:lnTo>
                      <a:lnTo>
                        <a:pt x="40" y="445"/>
                      </a:lnTo>
                      <a:lnTo>
                        <a:pt x="30" y="451"/>
                      </a:lnTo>
                      <a:lnTo>
                        <a:pt x="23" y="459"/>
                      </a:lnTo>
                      <a:lnTo>
                        <a:pt x="15" y="467"/>
                      </a:lnTo>
                      <a:lnTo>
                        <a:pt x="10" y="475"/>
                      </a:lnTo>
                      <a:lnTo>
                        <a:pt x="5" y="483"/>
                      </a:lnTo>
                      <a:lnTo>
                        <a:pt x="3" y="492"/>
                      </a:lnTo>
                      <a:lnTo>
                        <a:pt x="0" y="501"/>
                      </a:lnTo>
                      <a:lnTo>
                        <a:pt x="0" y="509"/>
                      </a:lnTo>
                      <a:lnTo>
                        <a:pt x="0" y="509"/>
                      </a:lnTo>
                      <a:lnTo>
                        <a:pt x="0" y="517"/>
                      </a:lnTo>
                      <a:lnTo>
                        <a:pt x="3" y="529"/>
                      </a:lnTo>
                      <a:lnTo>
                        <a:pt x="8" y="550"/>
                      </a:lnTo>
                      <a:lnTo>
                        <a:pt x="15" y="581"/>
                      </a:lnTo>
                      <a:lnTo>
                        <a:pt x="15" y="581"/>
                      </a:lnTo>
                      <a:lnTo>
                        <a:pt x="18" y="589"/>
                      </a:lnTo>
                      <a:lnTo>
                        <a:pt x="18" y="588"/>
                      </a:lnTo>
                      <a:lnTo>
                        <a:pt x="18" y="588"/>
                      </a:lnTo>
                      <a:lnTo>
                        <a:pt x="30" y="631"/>
                      </a:lnTo>
                      <a:lnTo>
                        <a:pt x="41" y="664"/>
                      </a:lnTo>
                      <a:lnTo>
                        <a:pt x="41" y="664"/>
                      </a:lnTo>
                      <a:lnTo>
                        <a:pt x="52" y="688"/>
                      </a:lnTo>
                      <a:lnTo>
                        <a:pt x="58" y="699"/>
                      </a:lnTo>
                      <a:lnTo>
                        <a:pt x="63" y="708"/>
                      </a:lnTo>
                      <a:lnTo>
                        <a:pt x="63" y="708"/>
                      </a:lnTo>
                      <a:lnTo>
                        <a:pt x="72" y="719"/>
                      </a:lnTo>
                      <a:lnTo>
                        <a:pt x="82" y="727"/>
                      </a:lnTo>
                      <a:lnTo>
                        <a:pt x="91" y="734"/>
                      </a:lnTo>
                      <a:lnTo>
                        <a:pt x="100" y="739"/>
                      </a:lnTo>
                      <a:lnTo>
                        <a:pt x="100" y="739"/>
                      </a:lnTo>
                      <a:lnTo>
                        <a:pt x="110" y="743"/>
                      </a:lnTo>
                      <a:lnTo>
                        <a:pt x="123" y="746"/>
                      </a:lnTo>
                      <a:lnTo>
                        <a:pt x="135" y="748"/>
                      </a:lnTo>
                      <a:lnTo>
                        <a:pt x="149" y="748"/>
                      </a:lnTo>
                      <a:lnTo>
                        <a:pt x="149" y="748"/>
                      </a:lnTo>
                      <a:lnTo>
                        <a:pt x="165" y="748"/>
                      </a:lnTo>
                      <a:lnTo>
                        <a:pt x="181" y="744"/>
                      </a:lnTo>
                      <a:lnTo>
                        <a:pt x="195" y="738"/>
                      </a:lnTo>
                      <a:lnTo>
                        <a:pt x="209" y="730"/>
                      </a:lnTo>
                      <a:lnTo>
                        <a:pt x="221" y="719"/>
                      </a:lnTo>
                      <a:lnTo>
                        <a:pt x="234" y="707"/>
                      </a:lnTo>
                      <a:lnTo>
                        <a:pt x="244" y="692"/>
                      </a:lnTo>
                      <a:lnTo>
                        <a:pt x="253" y="676"/>
                      </a:lnTo>
                      <a:lnTo>
                        <a:pt x="253" y="676"/>
                      </a:lnTo>
                      <a:lnTo>
                        <a:pt x="269" y="644"/>
                      </a:lnTo>
                      <a:lnTo>
                        <a:pt x="269" y="644"/>
                      </a:lnTo>
                      <a:lnTo>
                        <a:pt x="316" y="566"/>
                      </a:lnTo>
                      <a:lnTo>
                        <a:pt x="366" y="488"/>
                      </a:lnTo>
                      <a:lnTo>
                        <a:pt x="418" y="412"/>
                      </a:lnTo>
                      <a:lnTo>
                        <a:pt x="471" y="336"/>
                      </a:lnTo>
                      <a:lnTo>
                        <a:pt x="471" y="336"/>
                      </a:lnTo>
                      <a:lnTo>
                        <a:pt x="526" y="262"/>
                      </a:lnTo>
                      <a:lnTo>
                        <a:pt x="584" y="189"/>
                      </a:lnTo>
                      <a:lnTo>
                        <a:pt x="645" y="118"/>
                      </a:lnTo>
                      <a:lnTo>
                        <a:pt x="706" y="47"/>
                      </a:lnTo>
                      <a:lnTo>
                        <a:pt x="713" y="39"/>
                      </a:lnTo>
                      <a:lnTo>
                        <a:pt x="698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3200"/>
                </a:p>
              </p:txBody>
            </p:sp>
            <p:sp>
              <p:nvSpPr>
                <p:cNvPr id="17" name="Freeform 8"/>
                <p:cNvSpPr>
                  <a:spLocks/>
                </p:cNvSpPr>
                <p:nvPr/>
              </p:nvSpPr>
              <p:spPr bwMode="auto">
                <a:xfrm>
                  <a:off x="933956" y="1818335"/>
                  <a:ext cx="3802331" cy="4004822"/>
                </a:xfrm>
                <a:custGeom>
                  <a:avLst/>
                  <a:gdLst>
                    <a:gd name="T0" fmla="*/ 676 w 676"/>
                    <a:gd name="T1" fmla="*/ 17 h 712"/>
                    <a:gd name="T2" fmla="*/ 555 w 676"/>
                    <a:gd name="T3" fmla="*/ 159 h 712"/>
                    <a:gd name="T4" fmla="*/ 440 w 676"/>
                    <a:gd name="T5" fmla="*/ 307 h 712"/>
                    <a:gd name="T6" fmla="*/ 387 w 676"/>
                    <a:gd name="T7" fmla="*/ 384 h 712"/>
                    <a:gd name="T8" fmla="*/ 286 w 676"/>
                    <a:gd name="T9" fmla="*/ 537 h 712"/>
                    <a:gd name="T10" fmla="*/ 238 w 676"/>
                    <a:gd name="T11" fmla="*/ 616 h 712"/>
                    <a:gd name="T12" fmla="*/ 222 w 676"/>
                    <a:gd name="T13" fmla="*/ 648 h 712"/>
                    <a:gd name="T14" fmla="*/ 203 w 676"/>
                    <a:gd name="T15" fmla="*/ 677 h 712"/>
                    <a:gd name="T16" fmla="*/ 183 w 676"/>
                    <a:gd name="T17" fmla="*/ 696 h 712"/>
                    <a:gd name="T18" fmla="*/ 159 w 676"/>
                    <a:gd name="T19" fmla="*/ 709 h 712"/>
                    <a:gd name="T20" fmla="*/ 132 w 676"/>
                    <a:gd name="T21" fmla="*/ 712 h 712"/>
                    <a:gd name="T22" fmla="*/ 119 w 676"/>
                    <a:gd name="T23" fmla="*/ 711 h 712"/>
                    <a:gd name="T24" fmla="*/ 99 w 676"/>
                    <a:gd name="T25" fmla="*/ 708 h 712"/>
                    <a:gd name="T26" fmla="*/ 91 w 676"/>
                    <a:gd name="T27" fmla="*/ 705 h 712"/>
                    <a:gd name="T28" fmla="*/ 75 w 676"/>
                    <a:gd name="T29" fmla="*/ 695 h 712"/>
                    <a:gd name="T30" fmla="*/ 61 w 676"/>
                    <a:gd name="T31" fmla="*/ 679 h 712"/>
                    <a:gd name="T32" fmla="*/ 55 w 676"/>
                    <a:gd name="T33" fmla="*/ 672 h 712"/>
                    <a:gd name="T34" fmla="*/ 40 w 676"/>
                    <a:gd name="T35" fmla="*/ 638 h 712"/>
                    <a:gd name="T36" fmla="*/ 29 w 676"/>
                    <a:gd name="T37" fmla="*/ 608 h 712"/>
                    <a:gd name="T38" fmla="*/ 17 w 676"/>
                    <a:gd name="T39" fmla="*/ 566 h 712"/>
                    <a:gd name="T40" fmla="*/ 16 w 676"/>
                    <a:gd name="T41" fmla="*/ 558 h 712"/>
                    <a:gd name="T42" fmla="*/ 1 w 676"/>
                    <a:gd name="T43" fmla="*/ 500 h 712"/>
                    <a:gd name="T44" fmla="*/ 0 w 676"/>
                    <a:gd name="T45" fmla="*/ 490 h 712"/>
                    <a:gd name="T46" fmla="*/ 2 w 676"/>
                    <a:gd name="T47" fmla="*/ 477 h 712"/>
                    <a:gd name="T48" fmla="*/ 8 w 676"/>
                    <a:gd name="T49" fmla="*/ 463 h 712"/>
                    <a:gd name="T50" fmla="*/ 18 w 676"/>
                    <a:gd name="T51" fmla="*/ 451 h 712"/>
                    <a:gd name="T52" fmla="*/ 33 w 676"/>
                    <a:gd name="T53" fmla="*/ 440 h 712"/>
                    <a:gd name="T54" fmla="*/ 49 w 676"/>
                    <a:gd name="T55" fmla="*/ 430 h 712"/>
                    <a:gd name="T56" fmla="*/ 81 w 676"/>
                    <a:gd name="T57" fmla="*/ 417 h 712"/>
                    <a:gd name="T58" fmla="*/ 96 w 676"/>
                    <a:gd name="T59" fmla="*/ 416 h 712"/>
                    <a:gd name="T60" fmla="*/ 106 w 676"/>
                    <a:gd name="T61" fmla="*/ 417 h 712"/>
                    <a:gd name="T62" fmla="*/ 113 w 676"/>
                    <a:gd name="T63" fmla="*/ 422 h 712"/>
                    <a:gd name="T64" fmla="*/ 116 w 676"/>
                    <a:gd name="T65" fmla="*/ 426 h 712"/>
                    <a:gd name="T66" fmla="*/ 128 w 676"/>
                    <a:gd name="T67" fmla="*/ 448 h 712"/>
                    <a:gd name="T68" fmla="*/ 139 w 676"/>
                    <a:gd name="T69" fmla="*/ 482 h 712"/>
                    <a:gd name="T70" fmla="*/ 148 w 676"/>
                    <a:gd name="T71" fmla="*/ 501 h 712"/>
                    <a:gd name="T72" fmla="*/ 157 w 676"/>
                    <a:gd name="T73" fmla="*/ 521 h 712"/>
                    <a:gd name="T74" fmla="*/ 165 w 676"/>
                    <a:gd name="T75" fmla="*/ 527 h 712"/>
                    <a:gd name="T76" fmla="*/ 167 w 676"/>
                    <a:gd name="T77" fmla="*/ 528 h 712"/>
                    <a:gd name="T78" fmla="*/ 176 w 676"/>
                    <a:gd name="T79" fmla="*/ 521 h 712"/>
                    <a:gd name="T80" fmla="*/ 214 w 676"/>
                    <a:gd name="T81" fmla="*/ 468 h 712"/>
                    <a:gd name="T82" fmla="*/ 244 w 676"/>
                    <a:gd name="T83" fmla="*/ 421 h 712"/>
                    <a:gd name="T84" fmla="*/ 354 w 676"/>
                    <a:gd name="T85" fmla="*/ 251 h 712"/>
                    <a:gd name="T86" fmla="*/ 412 w 676"/>
                    <a:gd name="T87" fmla="*/ 168 h 712"/>
                    <a:gd name="T88" fmla="*/ 452 w 676"/>
                    <a:gd name="T89" fmla="*/ 111 h 712"/>
                    <a:gd name="T90" fmla="*/ 468 w 676"/>
                    <a:gd name="T91" fmla="*/ 90 h 712"/>
                    <a:gd name="T92" fmla="*/ 499 w 676"/>
                    <a:gd name="T93" fmla="*/ 58 h 712"/>
                    <a:gd name="T94" fmla="*/ 514 w 676"/>
                    <a:gd name="T95" fmla="*/ 46 h 712"/>
                    <a:gd name="T96" fmla="*/ 541 w 676"/>
                    <a:gd name="T97" fmla="*/ 28 h 712"/>
                    <a:gd name="T98" fmla="*/ 575 w 676"/>
                    <a:gd name="T99" fmla="*/ 15 h 712"/>
                    <a:gd name="T100" fmla="*/ 594 w 676"/>
                    <a:gd name="T101" fmla="*/ 10 h 712"/>
                    <a:gd name="T102" fmla="*/ 642 w 676"/>
                    <a:gd name="T103" fmla="*/ 2 h 712"/>
                    <a:gd name="T104" fmla="*/ 676 w 676"/>
                    <a:gd name="T105" fmla="*/ 17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676" h="712">
                      <a:moveTo>
                        <a:pt x="676" y="17"/>
                      </a:moveTo>
                      <a:lnTo>
                        <a:pt x="676" y="17"/>
                      </a:lnTo>
                      <a:lnTo>
                        <a:pt x="614" y="88"/>
                      </a:lnTo>
                      <a:lnTo>
                        <a:pt x="555" y="159"/>
                      </a:lnTo>
                      <a:lnTo>
                        <a:pt x="497" y="233"/>
                      </a:lnTo>
                      <a:lnTo>
                        <a:pt x="440" y="307"/>
                      </a:lnTo>
                      <a:lnTo>
                        <a:pt x="440" y="307"/>
                      </a:lnTo>
                      <a:lnTo>
                        <a:pt x="387" y="384"/>
                      </a:lnTo>
                      <a:lnTo>
                        <a:pt x="335" y="461"/>
                      </a:lnTo>
                      <a:lnTo>
                        <a:pt x="286" y="537"/>
                      </a:lnTo>
                      <a:lnTo>
                        <a:pt x="238" y="616"/>
                      </a:lnTo>
                      <a:lnTo>
                        <a:pt x="238" y="616"/>
                      </a:lnTo>
                      <a:lnTo>
                        <a:pt x="222" y="648"/>
                      </a:lnTo>
                      <a:lnTo>
                        <a:pt x="222" y="648"/>
                      </a:lnTo>
                      <a:lnTo>
                        <a:pt x="213" y="664"/>
                      </a:lnTo>
                      <a:lnTo>
                        <a:pt x="203" y="677"/>
                      </a:lnTo>
                      <a:lnTo>
                        <a:pt x="193" y="688"/>
                      </a:lnTo>
                      <a:lnTo>
                        <a:pt x="183" y="696"/>
                      </a:lnTo>
                      <a:lnTo>
                        <a:pt x="171" y="704"/>
                      </a:lnTo>
                      <a:lnTo>
                        <a:pt x="159" y="709"/>
                      </a:lnTo>
                      <a:lnTo>
                        <a:pt x="145" y="711"/>
                      </a:lnTo>
                      <a:lnTo>
                        <a:pt x="132" y="712"/>
                      </a:lnTo>
                      <a:lnTo>
                        <a:pt x="132" y="712"/>
                      </a:lnTo>
                      <a:lnTo>
                        <a:pt x="119" y="711"/>
                      </a:lnTo>
                      <a:lnTo>
                        <a:pt x="108" y="710"/>
                      </a:lnTo>
                      <a:lnTo>
                        <a:pt x="99" y="708"/>
                      </a:lnTo>
                      <a:lnTo>
                        <a:pt x="91" y="705"/>
                      </a:lnTo>
                      <a:lnTo>
                        <a:pt x="91" y="705"/>
                      </a:lnTo>
                      <a:lnTo>
                        <a:pt x="82" y="700"/>
                      </a:lnTo>
                      <a:lnTo>
                        <a:pt x="75" y="695"/>
                      </a:lnTo>
                      <a:lnTo>
                        <a:pt x="67" y="688"/>
                      </a:lnTo>
                      <a:lnTo>
                        <a:pt x="61" y="679"/>
                      </a:lnTo>
                      <a:lnTo>
                        <a:pt x="61" y="679"/>
                      </a:lnTo>
                      <a:lnTo>
                        <a:pt x="55" y="672"/>
                      </a:lnTo>
                      <a:lnTo>
                        <a:pt x="50" y="662"/>
                      </a:lnTo>
                      <a:lnTo>
                        <a:pt x="40" y="638"/>
                      </a:lnTo>
                      <a:lnTo>
                        <a:pt x="40" y="638"/>
                      </a:lnTo>
                      <a:lnTo>
                        <a:pt x="29" y="608"/>
                      </a:lnTo>
                      <a:lnTo>
                        <a:pt x="17" y="566"/>
                      </a:lnTo>
                      <a:lnTo>
                        <a:pt x="17" y="566"/>
                      </a:lnTo>
                      <a:lnTo>
                        <a:pt x="16" y="558"/>
                      </a:lnTo>
                      <a:lnTo>
                        <a:pt x="16" y="558"/>
                      </a:lnTo>
                      <a:lnTo>
                        <a:pt x="4" y="514"/>
                      </a:lnTo>
                      <a:lnTo>
                        <a:pt x="1" y="500"/>
                      </a:lnTo>
                      <a:lnTo>
                        <a:pt x="0" y="490"/>
                      </a:lnTo>
                      <a:lnTo>
                        <a:pt x="0" y="490"/>
                      </a:lnTo>
                      <a:lnTo>
                        <a:pt x="1" y="483"/>
                      </a:lnTo>
                      <a:lnTo>
                        <a:pt x="2" y="477"/>
                      </a:lnTo>
                      <a:lnTo>
                        <a:pt x="4" y="470"/>
                      </a:lnTo>
                      <a:lnTo>
                        <a:pt x="8" y="463"/>
                      </a:lnTo>
                      <a:lnTo>
                        <a:pt x="13" y="457"/>
                      </a:lnTo>
                      <a:lnTo>
                        <a:pt x="18" y="451"/>
                      </a:lnTo>
                      <a:lnTo>
                        <a:pt x="24" y="446"/>
                      </a:lnTo>
                      <a:lnTo>
                        <a:pt x="33" y="440"/>
                      </a:lnTo>
                      <a:lnTo>
                        <a:pt x="33" y="440"/>
                      </a:lnTo>
                      <a:lnTo>
                        <a:pt x="49" y="430"/>
                      </a:lnTo>
                      <a:lnTo>
                        <a:pt x="65" y="422"/>
                      </a:lnTo>
                      <a:lnTo>
                        <a:pt x="81" y="417"/>
                      </a:lnTo>
                      <a:lnTo>
                        <a:pt x="96" y="416"/>
                      </a:lnTo>
                      <a:lnTo>
                        <a:pt x="96" y="416"/>
                      </a:lnTo>
                      <a:lnTo>
                        <a:pt x="101" y="416"/>
                      </a:lnTo>
                      <a:lnTo>
                        <a:pt x="106" y="417"/>
                      </a:lnTo>
                      <a:lnTo>
                        <a:pt x="109" y="420"/>
                      </a:lnTo>
                      <a:lnTo>
                        <a:pt x="113" y="422"/>
                      </a:lnTo>
                      <a:lnTo>
                        <a:pt x="113" y="422"/>
                      </a:lnTo>
                      <a:lnTo>
                        <a:pt x="116" y="426"/>
                      </a:lnTo>
                      <a:lnTo>
                        <a:pt x="119" y="432"/>
                      </a:lnTo>
                      <a:lnTo>
                        <a:pt x="128" y="448"/>
                      </a:lnTo>
                      <a:lnTo>
                        <a:pt x="128" y="448"/>
                      </a:lnTo>
                      <a:lnTo>
                        <a:pt x="139" y="482"/>
                      </a:lnTo>
                      <a:lnTo>
                        <a:pt x="139" y="482"/>
                      </a:lnTo>
                      <a:lnTo>
                        <a:pt x="148" y="501"/>
                      </a:lnTo>
                      <a:lnTo>
                        <a:pt x="155" y="516"/>
                      </a:lnTo>
                      <a:lnTo>
                        <a:pt x="157" y="521"/>
                      </a:lnTo>
                      <a:lnTo>
                        <a:pt x="161" y="525"/>
                      </a:lnTo>
                      <a:lnTo>
                        <a:pt x="165" y="527"/>
                      </a:lnTo>
                      <a:lnTo>
                        <a:pt x="167" y="528"/>
                      </a:lnTo>
                      <a:lnTo>
                        <a:pt x="167" y="528"/>
                      </a:lnTo>
                      <a:lnTo>
                        <a:pt x="171" y="526"/>
                      </a:lnTo>
                      <a:lnTo>
                        <a:pt x="176" y="521"/>
                      </a:lnTo>
                      <a:lnTo>
                        <a:pt x="191" y="501"/>
                      </a:lnTo>
                      <a:lnTo>
                        <a:pt x="214" y="468"/>
                      </a:lnTo>
                      <a:lnTo>
                        <a:pt x="244" y="421"/>
                      </a:lnTo>
                      <a:lnTo>
                        <a:pt x="244" y="421"/>
                      </a:lnTo>
                      <a:lnTo>
                        <a:pt x="303" y="328"/>
                      </a:lnTo>
                      <a:lnTo>
                        <a:pt x="354" y="251"/>
                      </a:lnTo>
                      <a:lnTo>
                        <a:pt x="354" y="251"/>
                      </a:lnTo>
                      <a:lnTo>
                        <a:pt x="412" y="168"/>
                      </a:lnTo>
                      <a:lnTo>
                        <a:pt x="434" y="136"/>
                      </a:lnTo>
                      <a:lnTo>
                        <a:pt x="452" y="111"/>
                      </a:lnTo>
                      <a:lnTo>
                        <a:pt x="452" y="111"/>
                      </a:lnTo>
                      <a:lnTo>
                        <a:pt x="468" y="90"/>
                      </a:lnTo>
                      <a:lnTo>
                        <a:pt x="485" y="73"/>
                      </a:lnTo>
                      <a:lnTo>
                        <a:pt x="499" y="58"/>
                      </a:lnTo>
                      <a:lnTo>
                        <a:pt x="514" y="46"/>
                      </a:lnTo>
                      <a:lnTo>
                        <a:pt x="514" y="46"/>
                      </a:lnTo>
                      <a:lnTo>
                        <a:pt x="526" y="36"/>
                      </a:lnTo>
                      <a:lnTo>
                        <a:pt x="541" y="28"/>
                      </a:lnTo>
                      <a:lnTo>
                        <a:pt x="557" y="21"/>
                      </a:lnTo>
                      <a:lnTo>
                        <a:pt x="575" y="15"/>
                      </a:lnTo>
                      <a:lnTo>
                        <a:pt x="575" y="15"/>
                      </a:lnTo>
                      <a:lnTo>
                        <a:pt x="594" y="10"/>
                      </a:lnTo>
                      <a:lnTo>
                        <a:pt x="617" y="5"/>
                      </a:lnTo>
                      <a:lnTo>
                        <a:pt x="642" y="2"/>
                      </a:lnTo>
                      <a:lnTo>
                        <a:pt x="670" y="0"/>
                      </a:lnTo>
                      <a:lnTo>
                        <a:pt x="676" y="17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3200"/>
                </a:p>
              </p:txBody>
            </p:sp>
            <p:sp>
              <p:nvSpPr>
                <p:cNvPr id="18" name="Freeform 9"/>
                <p:cNvSpPr>
                  <a:spLocks/>
                </p:cNvSpPr>
                <p:nvPr/>
              </p:nvSpPr>
              <p:spPr bwMode="auto">
                <a:xfrm>
                  <a:off x="1029579" y="1925203"/>
                  <a:ext cx="3571714" cy="3802331"/>
                </a:xfrm>
                <a:custGeom>
                  <a:avLst/>
                  <a:gdLst>
                    <a:gd name="T0" fmla="*/ 410 w 635"/>
                    <a:gd name="T1" fmla="*/ 279 h 676"/>
                    <a:gd name="T2" fmla="*/ 303 w 635"/>
                    <a:gd name="T3" fmla="*/ 432 h 676"/>
                    <a:gd name="T4" fmla="*/ 206 w 635"/>
                    <a:gd name="T5" fmla="*/ 589 h 676"/>
                    <a:gd name="T6" fmla="*/ 189 w 635"/>
                    <a:gd name="T7" fmla="*/ 622 h 676"/>
                    <a:gd name="T8" fmla="*/ 181 w 635"/>
                    <a:gd name="T9" fmla="*/ 635 h 676"/>
                    <a:gd name="T10" fmla="*/ 166 w 635"/>
                    <a:gd name="T11" fmla="*/ 655 h 676"/>
                    <a:gd name="T12" fmla="*/ 147 w 635"/>
                    <a:gd name="T13" fmla="*/ 669 h 676"/>
                    <a:gd name="T14" fmla="*/ 126 w 635"/>
                    <a:gd name="T15" fmla="*/ 675 h 676"/>
                    <a:gd name="T16" fmla="*/ 115 w 635"/>
                    <a:gd name="T17" fmla="*/ 676 h 676"/>
                    <a:gd name="T18" fmla="*/ 95 w 635"/>
                    <a:gd name="T19" fmla="*/ 675 h 676"/>
                    <a:gd name="T20" fmla="*/ 80 w 635"/>
                    <a:gd name="T21" fmla="*/ 670 h 676"/>
                    <a:gd name="T22" fmla="*/ 75 w 635"/>
                    <a:gd name="T23" fmla="*/ 668 h 676"/>
                    <a:gd name="T24" fmla="*/ 63 w 635"/>
                    <a:gd name="T25" fmla="*/ 656 h 676"/>
                    <a:gd name="T26" fmla="*/ 58 w 635"/>
                    <a:gd name="T27" fmla="*/ 650 h 676"/>
                    <a:gd name="T28" fmla="*/ 39 w 635"/>
                    <a:gd name="T29" fmla="*/ 613 h 676"/>
                    <a:gd name="T30" fmla="*/ 28 w 635"/>
                    <a:gd name="T31" fmla="*/ 584 h 676"/>
                    <a:gd name="T32" fmla="*/ 16 w 635"/>
                    <a:gd name="T33" fmla="*/ 540 h 676"/>
                    <a:gd name="T34" fmla="*/ 15 w 635"/>
                    <a:gd name="T35" fmla="*/ 534 h 676"/>
                    <a:gd name="T36" fmla="*/ 7 w 635"/>
                    <a:gd name="T37" fmla="*/ 506 h 676"/>
                    <a:gd name="T38" fmla="*/ 1 w 635"/>
                    <a:gd name="T39" fmla="*/ 476 h 676"/>
                    <a:gd name="T40" fmla="*/ 0 w 635"/>
                    <a:gd name="T41" fmla="*/ 471 h 676"/>
                    <a:gd name="T42" fmla="*/ 1 w 635"/>
                    <a:gd name="T43" fmla="*/ 461 h 676"/>
                    <a:gd name="T44" fmla="*/ 15 w 635"/>
                    <a:gd name="T45" fmla="*/ 443 h 676"/>
                    <a:gd name="T46" fmla="*/ 26 w 635"/>
                    <a:gd name="T47" fmla="*/ 434 h 676"/>
                    <a:gd name="T48" fmla="*/ 53 w 635"/>
                    <a:gd name="T49" fmla="*/ 419 h 676"/>
                    <a:gd name="T50" fmla="*/ 79 w 635"/>
                    <a:gd name="T51" fmla="*/ 414 h 676"/>
                    <a:gd name="T52" fmla="*/ 82 w 635"/>
                    <a:gd name="T53" fmla="*/ 414 h 676"/>
                    <a:gd name="T54" fmla="*/ 84 w 635"/>
                    <a:gd name="T55" fmla="*/ 416 h 676"/>
                    <a:gd name="T56" fmla="*/ 95 w 635"/>
                    <a:gd name="T57" fmla="*/ 435 h 676"/>
                    <a:gd name="T58" fmla="*/ 106 w 635"/>
                    <a:gd name="T59" fmla="*/ 468 h 676"/>
                    <a:gd name="T60" fmla="*/ 116 w 635"/>
                    <a:gd name="T61" fmla="*/ 492 h 676"/>
                    <a:gd name="T62" fmla="*/ 126 w 635"/>
                    <a:gd name="T63" fmla="*/ 511 h 676"/>
                    <a:gd name="T64" fmla="*/ 137 w 635"/>
                    <a:gd name="T65" fmla="*/ 522 h 676"/>
                    <a:gd name="T66" fmla="*/ 150 w 635"/>
                    <a:gd name="T67" fmla="*/ 526 h 676"/>
                    <a:gd name="T68" fmla="*/ 154 w 635"/>
                    <a:gd name="T69" fmla="*/ 526 h 676"/>
                    <a:gd name="T70" fmla="*/ 165 w 635"/>
                    <a:gd name="T71" fmla="*/ 519 h 676"/>
                    <a:gd name="T72" fmla="*/ 184 w 635"/>
                    <a:gd name="T73" fmla="*/ 498 h 676"/>
                    <a:gd name="T74" fmla="*/ 217 w 635"/>
                    <a:gd name="T75" fmla="*/ 449 h 676"/>
                    <a:gd name="T76" fmla="*/ 242 w 635"/>
                    <a:gd name="T77" fmla="*/ 412 h 676"/>
                    <a:gd name="T78" fmla="*/ 352 w 635"/>
                    <a:gd name="T79" fmla="*/ 242 h 676"/>
                    <a:gd name="T80" fmla="*/ 408 w 635"/>
                    <a:gd name="T81" fmla="*/ 159 h 676"/>
                    <a:gd name="T82" fmla="*/ 449 w 635"/>
                    <a:gd name="T83" fmla="*/ 102 h 676"/>
                    <a:gd name="T84" fmla="*/ 465 w 635"/>
                    <a:gd name="T85" fmla="*/ 83 h 676"/>
                    <a:gd name="T86" fmla="*/ 493 w 635"/>
                    <a:gd name="T87" fmla="*/ 51 h 676"/>
                    <a:gd name="T88" fmla="*/ 507 w 635"/>
                    <a:gd name="T89" fmla="*/ 39 h 676"/>
                    <a:gd name="T90" fmla="*/ 532 w 635"/>
                    <a:gd name="T91" fmla="*/ 24 h 676"/>
                    <a:gd name="T92" fmla="*/ 563 w 635"/>
                    <a:gd name="T93" fmla="*/ 12 h 676"/>
                    <a:gd name="T94" fmla="*/ 579 w 635"/>
                    <a:gd name="T95" fmla="*/ 8 h 676"/>
                    <a:gd name="T96" fmla="*/ 614 w 635"/>
                    <a:gd name="T97" fmla="*/ 2 h 676"/>
                    <a:gd name="T98" fmla="*/ 635 w 635"/>
                    <a:gd name="T99" fmla="*/ 0 h 676"/>
                    <a:gd name="T100" fmla="*/ 519 w 635"/>
                    <a:gd name="T101" fmla="*/ 137 h 676"/>
                    <a:gd name="T102" fmla="*/ 410 w 635"/>
                    <a:gd name="T103" fmla="*/ 279 h 6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635" h="676">
                      <a:moveTo>
                        <a:pt x="410" y="279"/>
                      </a:moveTo>
                      <a:lnTo>
                        <a:pt x="410" y="279"/>
                      </a:lnTo>
                      <a:lnTo>
                        <a:pt x="355" y="355"/>
                      </a:lnTo>
                      <a:lnTo>
                        <a:pt x="303" y="432"/>
                      </a:lnTo>
                      <a:lnTo>
                        <a:pt x="254" y="509"/>
                      </a:lnTo>
                      <a:lnTo>
                        <a:pt x="206" y="589"/>
                      </a:lnTo>
                      <a:lnTo>
                        <a:pt x="206" y="589"/>
                      </a:lnTo>
                      <a:lnTo>
                        <a:pt x="189" y="622"/>
                      </a:lnTo>
                      <a:lnTo>
                        <a:pt x="189" y="622"/>
                      </a:lnTo>
                      <a:lnTo>
                        <a:pt x="181" y="635"/>
                      </a:lnTo>
                      <a:lnTo>
                        <a:pt x="174" y="647"/>
                      </a:lnTo>
                      <a:lnTo>
                        <a:pt x="166" y="655"/>
                      </a:lnTo>
                      <a:lnTo>
                        <a:pt x="157" y="663"/>
                      </a:lnTo>
                      <a:lnTo>
                        <a:pt x="147" y="669"/>
                      </a:lnTo>
                      <a:lnTo>
                        <a:pt x="137" y="672"/>
                      </a:lnTo>
                      <a:lnTo>
                        <a:pt x="126" y="675"/>
                      </a:lnTo>
                      <a:lnTo>
                        <a:pt x="115" y="676"/>
                      </a:lnTo>
                      <a:lnTo>
                        <a:pt x="115" y="676"/>
                      </a:lnTo>
                      <a:lnTo>
                        <a:pt x="105" y="676"/>
                      </a:lnTo>
                      <a:lnTo>
                        <a:pt x="95" y="675"/>
                      </a:lnTo>
                      <a:lnTo>
                        <a:pt x="87" y="672"/>
                      </a:lnTo>
                      <a:lnTo>
                        <a:pt x="80" y="670"/>
                      </a:lnTo>
                      <a:lnTo>
                        <a:pt x="80" y="670"/>
                      </a:lnTo>
                      <a:lnTo>
                        <a:pt x="75" y="668"/>
                      </a:lnTo>
                      <a:lnTo>
                        <a:pt x="69" y="663"/>
                      </a:lnTo>
                      <a:lnTo>
                        <a:pt x="63" y="656"/>
                      </a:lnTo>
                      <a:lnTo>
                        <a:pt x="58" y="650"/>
                      </a:lnTo>
                      <a:lnTo>
                        <a:pt x="58" y="650"/>
                      </a:lnTo>
                      <a:lnTo>
                        <a:pt x="48" y="634"/>
                      </a:lnTo>
                      <a:lnTo>
                        <a:pt x="39" y="613"/>
                      </a:lnTo>
                      <a:lnTo>
                        <a:pt x="39" y="613"/>
                      </a:lnTo>
                      <a:lnTo>
                        <a:pt x="28" y="584"/>
                      </a:lnTo>
                      <a:lnTo>
                        <a:pt x="17" y="542"/>
                      </a:lnTo>
                      <a:lnTo>
                        <a:pt x="16" y="540"/>
                      </a:lnTo>
                      <a:lnTo>
                        <a:pt x="15" y="535"/>
                      </a:lnTo>
                      <a:lnTo>
                        <a:pt x="15" y="534"/>
                      </a:lnTo>
                      <a:lnTo>
                        <a:pt x="15" y="534"/>
                      </a:lnTo>
                      <a:lnTo>
                        <a:pt x="7" y="506"/>
                      </a:lnTo>
                      <a:lnTo>
                        <a:pt x="2" y="486"/>
                      </a:lnTo>
                      <a:lnTo>
                        <a:pt x="1" y="476"/>
                      </a:lnTo>
                      <a:lnTo>
                        <a:pt x="0" y="471"/>
                      </a:lnTo>
                      <a:lnTo>
                        <a:pt x="0" y="471"/>
                      </a:lnTo>
                      <a:lnTo>
                        <a:pt x="1" y="466"/>
                      </a:lnTo>
                      <a:lnTo>
                        <a:pt x="1" y="461"/>
                      </a:lnTo>
                      <a:lnTo>
                        <a:pt x="6" y="453"/>
                      </a:lnTo>
                      <a:lnTo>
                        <a:pt x="15" y="443"/>
                      </a:lnTo>
                      <a:lnTo>
                        <a:pt x="26" y="434"/>
                      </a:lnTo>
                      <a:lnTo>
                        <a:pt x="26" y="434"/>
                      </a:lnTo>
                      <a:lnTo>
                        <a:pt x="39" y="426"/>
                      </a:lnTo>
                      <a:lnTo>
                        <a:pt x="53" y="419"/>
                      </a:lnTo>
                      <a:lnTo>
                        <a:pt x="66" y="416"/>
                      </a:lnTo>
                      <a:lnTo>
                        <a:pt x="79" y="414"/>
                      </a:lnTo>
                      <a:lnTo>
                        <a:pt x="79" y="414"/>
                      </a:lnTo>
                      <a:lnTo>
                        <a:pt x="82" y="414"/>
                      </a:lnTo>
                      <a:lnTo>
                        <a:pt x="84" y="416"/>
                      </a:lnTo>
                      <a:lnTo>
                        <a:pt x="84" y="416"/>
                      </a:lnTo>
                      <a:lnTo>
                        <a:pt x="87" y="419"/>
                      </a:lnTo>
                      <a:lnTo>
                        <a:pt x="95" y="435"/>
                      </a:lnTo>
                      <a:lnTo>
                        <a:pt x="95" y="435"/>
                      </a:lnTo>
                      <a:lnTo>
                        <a:pt x="106" y="468"/>
                      </a:lnTo>
                      <a:lnTo>
                        <a:pt x="106" y="468"/>
                      </a:lnTo>
                      <a:lnTo>
                        <a:pt x="116" y="492"/>
                      </a:lnTo>
                      <a:lnTo>
                        <a:pt x="121" y="502"/>
                      </a:lnTo>
                      <a:lnTo>
                        <a:pt x="126" y="511"/>
                      </a:lnTo>
                      <a:lnTo>
                        <a:pt x="131" y="517"/>
                      </a:lnTo>
                      <a:lnTo>
                        <a:pt x="137" y="522"/>
                      </a:lnTo>
                      <a:lnTo>
                        <a:pt x="143" y="526"/>
                      </a:lnTo>
                      <a:lnTo>
                        <a:pt x="150" y="526"/>
                      </a:lnTo>
                      <a:lnTo>
                        <a:pt x="150" y="526"/>
                      </a:lnTo>
                      <a:lnTo>
                        <a:pt x="154" y="526"/>
                      </a:lnTo>
                      <a:lnTo>
                        <a:pt x="159" y="524"/>
                      </a:lnTo>
                      <a:lnTo>
                        <a:pt x="165" y="519"/>
                      </a:lnTo>
                      <a:lnTo>
                        <a:pt x="173" y="512"/>
                      </a:lnTo>
                      <a:lnTo>
                        <a:pt x="184" y="498"/>
                      </a:lnTo>
                      <a:lnTo>
                        <a:pt x="198" y="477"/>
                      </a:lnTo>
                      <a:lnTo>
                        <a:pt x="217" y="449"/>
                      </a:lnTo>
                      <a:lnTo>
                        <a:pt x="242" y="412"/>
                      </a:lnTo>
                      <a:lnTo>
                        <a:pt x="242" y="412"/>
                      </a:lnTo>
                      <a:lnTo>
                        <a:pt x="301" y="318"/>
                      </a:lnTo>
                      <a:lnTo>
                        <a:pt x="352" y="242"/>
                      </a:lnTo>
                      <a:lnTo>
                        <a:pt x="352" y="242"/>
                      </a:lnTo>
                      <a:lnTo>
                        <a:pt x="408" y="159"/>
                      </a:lnTo>
                      <a:lnTo>
                        <a:pt x="430" y="127"/>
                      </a:lnTo>
                      <a:lnTo>
                        <a:pt x="449" y="102"/>
                      </a:lnTo>
                      <a:lnTo>
                        <a:pt x="449" y="102"/>
                      </a:lnTo>
                      <a:lnTo>
                        <a:pt x="465" y="83"/>
                      </a:lnTo>
                      <a:lnTo>
                        <a:pt x="480" y="66"/>
                      </a:lnTo>
                      <a:lnTo>
                        <a:pt x="493" y="51"/>
                      </a:lnTo>
                      <a:lnTo>
                        <a:pt x="507" y="39"/>
                      </a:lnTo>
                      <a:lnTo>
                        <a:pt x="507" y="39"/>
                      </a:lnTo>
                      <a:lnTo>
                        <a:pt x="518" y="32"/>
                      </a:lnTo>
                      <a:lnTo>
                        <a:pt x="532" y="24"/>
                      </a:lnTo>
                      <a:lnTo>
                        <a:pt x="546" y="18"/>
                      </a:lnTo>
                      <a:lnTo>
                        <a:pt x="563" y="12"/>
                      </a:lnTo>
                      <a:lnTo>
                        <a:pt x="563" y="12"/>
                      </a:lnTo>
                      <a:lnTo>
                        <a:pt x="579" y="8"/>
                      </a:lnTo>
                      <a:lnTo>
                        <a:pt x="596" y="4"/>
                      </a:lnTo>
                      <a:lnTo>
                        <a:pt x="614" y="2"/>
                      </a:lnTo>
                      <a:lnTo>
                        <a:pt x="635" y="0"/>
                      </a:lnTo>
                      <a:lnTo>
                        <a:pt x="635" y="0"/>
                      </a:lnTo>
                      <a:lnTo>
                        <a:pt x="576" y="67"/>
                      </a:lnTo>
                      <a:lnTo>
                        <a:pt x="519" y="137"/>
                      </a:lnTo>
                      <a:lnTo>
                        <a:pt x="464" y="207"/>
                      </a:lnTo>
                      <a:lnTo>
                        <a:pt x="410" y="279"/>
                      </a:lnTo>
                      <a:lnTo>
                        <a:pt x="410" y="279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3200"/>
                </a:p>
              </p:txBody>
            </p:sp>
          </p:grpSp>
        </p:grpSp>
        <p:grpSp>
          <p:nvGrpSpPr>
            <p:cNvPr id="27" name="Group 26"/>
            <p:cNvGrpSpPr/>
            <p:nvPr/>
          </p:nvGrpSpPr>
          <p:grpSpPr>
            <a:xfrm>
              <a:off x="5898588" y="39328"/>
              <a:ext cx="2866809" cy="2727168"/>
              <a:chOff x="5898588" y="1313514"/>
              <a:chExt cx="2866809" cy="2727168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5898588" y="1313514"/>
                <a:ext cx="2866809" cy="2619409"/>
              </a:xfrm>
              <a:prstGeom prst="rect">
                <a:avLst/>
              </a:prstGeom>
              <a:solidFill>
                <a:srgbClr val="9933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979317" y="1525489"/>
                <a:ext cx="2705349" cy="2515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haroni" pitchFamily="2" charset="-79"/>
                  </a:rPr>
                  <a:t>Necesitamos tanto la acreditación de los  estándares básicos </a:t>
                </a:r>
                <a:r>
                  <a:rPr lang="es-MX" sz="24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haroni" pitchFamily="2" charset="-79"/>
                  </a:rPr>
                  <a:t>asi</a:t>
                </a:r>
                <a:r>
                  <a:rPr lang="es-MX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haroni" pitchFamily="2" charset="-79"/>
                  </a:rPr>
                  <a:t> como el reconocimiento de la Excelencia</a:t>
                </a:r>
              </a:p>
            </p:txBody>
          </p:sp>
        </p:grp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5DE78E18-844B-40B7-939E-DA120AA0F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887"/>
            <a:ext cx="3676207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9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Modelos de calidad en educación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3114" b="24017"/>
          <a:stretch/>
        </p:blipFill>
        <p:spPr>
          <a:xfrm>
            <a:off x="1077896" y="2277801"/>
            <a:ext cx="4444102" cy="458019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F666493-04E8-44F9-9274-A05C4435E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073" y="3354913"/>
            <a:ext cx="5455917" cy="214144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03343" y="6522430"/>
            <a:ext cx="27432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2E2F86F-9096-4559-B04A-78F4C83D3F3C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408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p Arrow 4"/>
          <p:cNvSpPr/>
          <p:nvPr/>
        </p:nvSpPr>
        <p:spPr>
          <a:xfrm>
            <a:off x="10690158" y="1438834"/>
            <a:ext cx="212304" cy="4269444"/>
          </a:xfrm>
          <a:prstGeom prst="up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98" y="40439"/>
            <a:ext cx="7653536" cy="972435"/>
          </a:xfrm>
        </p:spPr>
        <p:txBody>
          <a:bodyPr>
            <a:normAutofit/>
          </a:bodyPr>
          <a:lstStyle/>
          <a:p>
            <a:r>
              <a:rPr lang="es-MX" b="1" dirty="0"/>
              <a:t>Modelo incremental de Calidad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F86F-9096-4559-B04A-78F4C83D3F3C}" type="slidenum">
              <a:rPr lang="es-MX" smtClean="0"/>
              <a:pPr/>
              <a:t>8</a:t>
            </a:fld>
            <a:endParaRPr lang="es-MX"/>
          </a:p>
        </p:txBody>
      </p:sp>
      <p:sp>
        <p:nvSpPr>
          <p:cNvPr id="4" name="Content Placeholder 9"/>
          <p:cNvSpPr txBox="1">
            <a:spLocks/>
          </p:cNvSpPr>
          <p:nvPr/>
        </p:nvSpPr>
        <p:spPr>
          <a:xfrm>
            <a:off x="9086374" y="5875809"/>
            <a:ext cx="3419872" cy="6480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1800" dirty="0"/>
              <a:t> </a:t>
            </a:r>
            <a:r>
              <a:rPr lang="es-MX" sz="1800" i="1" dirty="0">
                <a:latin typeface="Cambria" pitchFamily="18" charset="0"/>
              </a:rPr>
              <a:t>Cumplimiento</a:t>
            </a:r>
          </a:p>
          <a:p>
            <a:pPr marL="0" indent="0" algn="ctr">
              <a:buNone/>
            </a:pPr>
            <a:r>
              <a:rPr lang="es-MX" sz="1800" i="1" dirty="0">
                <a:latin typeface="Cambria" pitchFamily="18" charset="0"/>
              </a:rPr>
              <a:t>Del mínimo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00890341"/>
              </p:ext>
            </p:extLst>
          </p:nvPr>
        </p:nvGraphicFramePr>
        <p:xfrm>
          <a:off x="4442093" y="1438834"/>
          <a:ext cx="6574083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ontent Placeholder 9"/>
          <p:cNvSpPr txBox="1">
            <a:spLocks/>
          </p:cNvSpPr>
          <p:nvPr/>
        </p:nvSpPr>
        <p:spPr>
          <a:xfrm>
            <a:off x="8784418" y="862155"/>
            <a:ext cx="3419872" cy="6480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1800" dirty="0">
                <a:solidFill>
                  <a:srgbClr val="C00000"/>
                </a:solidFill>
              </a:rPr>
              <a:t> </a:t>
            </a:r>
            <a:r>
              <a:rPr lang="es-MX" sz="1800" i="1" dirty="0">
                <a:solidFill>
                  <a:srgbClr val="C00000"/>
                </a:solidFill>
                <a:latin typeface="Cambria" pitchFamily="18" charset="0"/>
              </a:rPr>
              <a:t>En busca de la excelencia con estándares internacionales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6222C4F-5AC9-4FA4-8E00-2017B16F2E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767" y="1969774"/>
            <a:ext cx="4554107" cy="455410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1E6FC45-EE95-424D-8DCF-0CD91FDB9D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580" y="843416"/>
            <a:ext cx="2810256" cy="110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09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>
                <a:solidFill>
                  <a:srgbClr val="FFFFFF"/>
                </a:solidFill>
              </a:rPr>
              <a:t>Resultados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567" y="2550165"/>
            <a:ext cx="5455917" cy="375094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0E946277-9B8D-4E9D-A203-1AD4717E0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073" y="3354913"/>
            <a:ext cx="5455917" cy="214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31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196</Words>
  <Application>Microsoft Office PowerPoint</Application>
  <PresentationFormat>Panorámica</PresentationFormat>
  <Paragraphs>42</Paragraphs>
  <Slides>10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Aharoni</vt:lpstr>
      <vt:lpstr>Arial</vt:lpstr>
      <vt:lpstr>Arial Narrow</vt:lpstr>
      <vt:lpstr>Calibri</vt:lpstr>
      <vt:lpstr>Calibri Light</vt:lpstr>
      <vt:lpstr>Cambria</vt:lpstr>
      <vt:lpstr>Open Sans</vt:lpstr>
      <vt:lpstr>Tema de Office</vt:lpstr>
      <vt:lpstr>Reforma Educativa, de la Calidad a la Excelencia en las Ciencias de la Salud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Modelos de calidad en educación</vt:lpstr>
      <vt:lpstr>Modelo incremental de Calidad</vt:lpstr>
      <vt:lpstr>Resultados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Reforma Educativa, de la Calidad a la Excelencia en las Ciencias de la Salud</dc:title>
  <dc:creator>Dr. Valdez</dc:creator>
  <cp:lastModifiedBy>Dr. Valdez</cp:lastModifiedBy>
  <cp:revision>6</cp:revision>
  <dcterms:created xsi:type="dcterms:W3CDTF">2019-10-10T05:21:58Z</dcterms:created>
  <dcterms:modified xsi:type="dcterms:W3CDTF">2019-10-10T12:33:50Z</dcterms:modified>
</cp:coreProperties>
</file>