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304" r:id="rId2"/>
    <p:sldId id="348" r:id="rId3"/>
    <p:sldId id="415" r:id="rId4"/>
    <p:sldId id="404" r:id="rId5"/>
    <p:sldId id="407" r:id="rId6"/>
    <p:sldId id="403" r:id="rId7"/>
    <p:sldId id="400" r:id="rId8"/>
    <p:sldId id="333" r:id="rId9"/>
    <p:sldId id="406" r:id="rId10"/>
    <p:sldId id="380" r:id="rId11"/>
    <p:sldId id="414" r:id="rId12"/>
    <p:sldId id="399" r:id="rId13"/>
    <p:sldId id="416" r:id="rId14"/>
    <p:sldId id="381" r:id="rId15"/>
    <p:sldId id="417" r:id="rId16"/>
    <p:sldId id="382" r:id="rId17"/>
    <p:sldId id="418" r:id="rId18"/>
    <p:sldId id="383" r:id="rId19"/>
    <p:sldId id="409" r:id="rId20"/>
    <p:sldId id="408" r:id="rId21"/>
    <p:sldId id="419" r:id="rId22"/>
    <p:sldId id="360" r:id="rId23"/>
    <p:sldId id="366" r:id="rId24"/>
    <p:sldId id="361" r:id="rId25"/>
    <p:sldId id="362" r:id="rId26"/>
    <p:sldId id="421" r:id="rId27"/>
    <p:sldId id="411" r:id="rId28"/>
    <p:sldId id="420" r:id="rId29"/>
    <p:sldId id="365" r:id="rId30"/>
    <p:sldId id="369" r:id="rId31"/>
    <p:sldId id="410" r:id="rId32"/>
    <p:sldId id="371" r:id="rId33"/>
    <p:sldId id="339" r:id="rId34"/>
    <p:sldId id="340" r:id="rId35"/>
    <p:sldId id="374" r:id="rId36"/>
    <p:sldId id="373" r:id="rId37"/>
    <p:sldId id="343" r:id="rId38"/>
    <p:sldId id="344" r:id="rId39"/>
    <p:sldId id="413" r:id="rId40"/>
    <p:sldId id="377" r:id="rId41"/>
    <p:sldId id="316" r:id="rId42"/>
    <p:sldId id="42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9"/>
    <p:restoredTop sz="93631" autoAdjust="0"/>
  </p:normalViewPr>
  <p:slideViewPr>
    <p:cSldViewPr snapToGrid="0" snapToObjects="1">
      <p:cViewPr>
        <p:scale>
          <a:sx n="100" d="100"/>
          <a:sy n="100" d="100"/>
        </p:scale>
        <p:origin x="160" y="192"/>
      </p:cViewPr>
      <p:guideLst>
        <p:guide orient="horz" pos="2160"/>
        <p:guide pos="2880"/>
      </p:guideLst>
    </p:cSldViewPr>
  </p:slideViewPr>
  <p:outlineViewPr>
    <p:cViewPr>
      <p:scale>
        <a:sx n="33" d="100"/>
        <a:sy n="33" d="100"/>
      </p:scale>
      <p:origin x="0" y="-576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43933-0C81-224D-BE82-C4DE7A9ABB70}" type="doc">
      <dgm:prSet loTypeId="urn:microsoft.com/office/officeart/2005/8/layout/pyramid1" loCatId="" qsTypeId="urn:microsoft.com/office/officeart/2005/8/quickstyle/simple5" qsCatId="simple" csTypeId="urn:microsoft.com/office/officeart/2005/8/colors/accent1_3" csCatId="accent1" phldr="1"/>
      <dgm:spPr/>
    </dgm:pt>
    <dgm:pt modelId="{605F20E4-CC9B-1449-BC3D-1DEDBAD6EC6B}">
      <dgm:prSet phldrT="[Text]" custT="1"/>
      <dgm:spPr/>
      <dgm:t>
        <a:bodyPr/>
        <a:lstStyle/>
        <a:p>
          <a:r>
            <a:rPr lang="en-US" sz="2400" dirty="0" err="1" smtClean="0"/>
            <a:t>Hace</a:t>
          </a:r>
          <a:r>
            <a:rPr lang="en-US" sz="2400" baseline="0" dirty="0" smtClean="0"/>
            <a:t> (</a:t>
          </a:r>
          <a:r>
            <a:rPr lang="en-US" sz="2400" dirty="0" smtClean="0"/>
            <a:t>Act</a:t>
          </a:r>
          <a:r>
            <a:rPr lang="es-ES" sz="2400" dirty="0" err="1" smtClean="0"/>
            <a:t>úa</a:t>
          </a:r>
          <a:r>
            <a:rPr lang="es-ES" sz="2400" dirty="0" smtClean="0"/>
            <a:t>)</a:t>
          </a:r>
        </a:p>
      </dgm:t>
    </dgm:pt>
    <dgm:pt modelId="{04A98A80-09B2-F449-883C-0134EE51DDCB}" type="parTrans" cxnId="{CF423B72-D0BF-554F-BE1F-78045C01F3B6}">
      <dgm:prSet/>
      <dgm:spPr/>
      <dgm:t>
        <a:bodyPr/>
        <a:lstStyle/>
        <a:p>
          <a:endParaRPr lang="en-US" sz="1200"/>
        </a:p>
      </dgm:t>
    </dgm:pt>
    <dgm:pt modelId="{7EE3DA2E-E53C-CD4D-91EC-A8990A207DE5}" type="sibTrans" cxnId="{CF423B72-D0BF-554F-BE1F-78045C01F3B6}">
      <dgm:prSet/>
      <dgm:spPr/>
      <dgm:t>
        <a:bodyPr/>
        <a:lstStyle/>
        <a:p>
          <a:endParaRPr lang="en-US" sz="1200"/>
        </a:p>
      </dgm:t>
    </dgm:pt>
    <dgm:pt modelId="{3B6E2DA4-E4D2-1241-A382-E9903163F8D1}">
      <dgm:prSet phldrT="[Text]" custT="1"/>
      <dgm:spPr/>
      <dgm:t>
        <a:bodyPr/>
        <a:lstStyle/>
        <a:p>
          <a:r>
            <a:rPr lang="en-US" sz="2400" dirty="0" err="1" smtClean="0"/>
            <a:t>Demuestra</a:t>
          </a:r>
          <a:r>
            <a:rPr lang="en-US" sz="2400" dirty="0" smtClean="0"/>
            <a:t> </a:t>
          </a:r>
          <a:r>
            <a:rPr lang="en-US" sz="2400" dirty="0" err="1" smtClean="0"/>
            <a:t>como</a:t>
          </a:r>
          <a:endParaRPr lang="en-US" sz="2400" dirty="0"/>
        </a:p>
      </dgm:t>
    </dgm:pt>
    <dgm:pt modelId="{840A8B15-0688-464A-A598-1D161440E48F}" type="parTrans" cxnId="{0E8BBE5B-AFE9-FB4C-A89A-1A03FBBA83D0}">
      <dgm:prSet/>
      <dgm:spPr/>
      <dgm:t>
        <a:bodyPr/>
        <a:lstStyle/>
        <a:p>
          <a:endParaRPr lang="en-US" sz="1200"/>
        </a:p>
      </dgm:t>
    </dgm:pt>
    <dgm:pt modelId="{564C1000-EF47-F740-94D4-6E7BEB7B69B5}" type="sibTrans" cxnId="{0E8BBE5B-AFE9-FB4C-A89A-1A03FBBA83D0}">
      <dgm:prSet/>
      <dgm:spPr/>
      <dgm:t>
        <a:bodyPr/>
        <a:lstStyle/>
        <a:p>
          <a:endParaRPr lang="en-US" sz="1200"/>
        </a:p>
      </dgm:t>
    </dgm:pt>
    <dgm:pt modelId="{85F5E27B-2804-2440-9005-1C7FABE51E7A}">
      <dgm:prSet phldrT="[Text]" custT="1"/>
      <dgm:spPr/>
      <dgm:t>
        <a:bodyPr/>
        <a:lstStyle/>
        <a:p>
          <a:r>
            <a:rPr lang="en-US" sz="2400" dirty="0" err="1" smtClean="0"/>
            <a:t>Conoce</a:t>
          </a:r>
          <a:r>
            <a:rPr lang="en-US" sz="2400" dirty="0" smtClean="0"/>
            <a:t> </a:t>
          </a:r>
          <a:r>
            <a:rPr lang="en-US" sz="2400" dirty="0" err="1" smtClean="0"/>
            <a:t>como</a:t>
          </a:r>
          <a:endParaRPr lang="en-US" sz="2400" dirty="0"/>
        </a:p>
      </dgm:t>
    </dgm:pt>
    <dgm:pt modelId="{1A930F9B-66B0-A541-942A-10C30A266654}" type="parTrans" cxnId="{EF0C5B31-A800-5A4A-8510-F5BBAFD0684E}">
      <dgm:prSet/>
      <dgm:spPr/>
      <dgm:t>
        <a:bodyPr/>
        <a:lstStyle/>
        <a:p>
          <a:endParaRPr lang="en-US" sz="1200"/>
        </a:p>
      </dgm:t>
    </dgm:pt>
    <dgm:pt modelId="{782428C1-EE5D-B94F-8836-F20B413E129D}" type="sibTrans" cxnId="{EF0C5B31-A800-5A4A-8510-F5BBAFD0684E}">
      <dgm:prSet/>
      <dgm:spPr/>
      <dgm:t>
        <a:bodyPr/>
        <a:lstStyle/>
        <a:p>
          <a:endParaRPr lang="en-US" sz="1200"/>
        </a:p>
      </dgm:t>
    </dgm:pt>
    <dgm:pt modelId="{26A70AFF-E104-894C-B441-C15ACF7BCAAB}">
      <dgm:prSet custT="1"/>
      <dgm:spPr/>
      <dgm:t>
        <a:bodyPr/>
        <a:lstStyle/>
        <a:p>
          <a:r>
            <a:rPr lang="en-US" sz="2400" dirty="0" err="1" smtClean="0"/>
            <a:t>Conoce</a:t>
          </a:r>
          <a:endParaRPr lang="en-US" sz="2400" dirty="0"/>
        </a:p>
      </dgm:t>
    </dgm:pt>
    <dgm:pt modelId="{40A3EEED-3941-BC49-BC3D-BE899A0DCF5D}" type="parTrans" cxnId="{63ED1DED-A541-704E-9E3A-E28FC86E2492}">
      <dgm:prSet/>
      <dgm:spPr/>
      <dgm:t>
        <a:bodyPr/>
        <a:lstStyle/>
        <a:p>
          <a:endParaRPr lang="en-US" sz="1200"/>
        </a:p>
      </dgm:t>
    </dgm:pt>
    <dgm:pt modelId="{6C70D037-99A8-2946-A7B4-ED2E54D9E44F}" type="sibTrans" cxnId="{63ED1DED-A541-704E-9E3A-E28FC86E2492}">
      <dgm:prSet/>
      <dgm:spPr/>
      <dgm:t>
        <a:bodyPr/>
        <a:lstStyle/>
        <a:p>
          <a:endParaRPr lang="en-US" sz="1200"/>
        </a:p>
      </dgm:t>
    </dgm:pt>
    <dgm:pt modelId="{FD37B3BD-1B17-9F44-9790-C1713830B61B}" type="pres">
      <dgm:prSet presAssocID="{2FB43933-0C81-224D-BE82-C4DE7A9ABB70}" presName="Name0" presStyleCnt="0">
        <dgm:presLayoutVars>
          <dgm:dir/>
          <dgm:animLvl val="lvl"/>
          <dgm:resizeHandles val="exact"/>
        </dgm:presLayoutVars>
      </dgm:prSet>
      <dgm:spPr/>
    </dgm:pt>
    <dgm:pt modelId="{2EAE284A-3FF2-0B47-80B8-DDC206F1F629}" type="pres">
      <dgm:prSet presAssocID="{605F20E4-CC9B-1449-BC3D-1DEDBAD6EC6B}" presName="Name8" presStyleCnt="0"/>
      <dgm:spPr/>
    </dgm:pt>
    <dgm:pt modelId="{F0932996-5AF4-6847-8172-C6A2909443D4}" type="pres">
      <dgm:prSet presAssocID="{605F20E4-CC9B-1449-BC3D-1DEDBAD6EC6B}" presName="level" presStyleLbl="node1" presStyleIdx="0" presStyleCnt="4">
        <dgm:presLayoutVars>
          <dgm:chMax val="1"/>
          <dgm:bulletEnabled val="1"/>
        </dgm:presLayoutVars>
      </dgm:prSet>
      <dgm:spPr/>
      <dgm:t>
        <a:bodyPr/>
        <a:lstStyle/>
        <a:p>
          <a:endParaRPr lang="en-US"/>
        </a:p>
      </dgm:t>
    </dgm:pt>
    <dgm:pt modelId="{596FE320-D2B9-144E-971C-D037711EFE90}" type="pres">
      <dgm:prSet presAssocID="{605F20E4-CC9B-1449-BC3D-1DEDBAD6EC6B}" presName="levelTx" presStyleLbl="revTx" presStyleIdx="0" presStyleCnt="0">
        <dgm:presLayoutVars>
          <dgm:chMax val="1"/>
          <dgm:bulletEnabled val="1"/>
        </dgm:presLayoutVars>
      </dgm:prSet>
      <dgm:spPr/>
      <dgm:t>
        <a:bodyPr/>
        <a:lstStyle/>
        <a:p>
          <a:endParaRPr lang="en-US"/>
        </a:p>
      </dgm:t>
    </dgm:pt>
    <dgm:pt modelId="{82CBC94C-09A3-4F48-8849-64DE29A1619F}" type="pres">
      <dgm:prSet presAssocID="{3B6E2DA4-E4D2-1241-A382-E9903163F8D1}" presName="Name8" presStyleCnt="0"/>
      <dgm:spPr/>
    </dgm:pt>
    <dgm:pt modelId="{E6B55268-6A44-B747-B9DF-37869CFB5C0D}" type="pres">
      <dgm:prSet presAssocID="{3B6E2DA4-E4D2-1241-A382-E9903163F8D1}" presName="level" presStyleLbl="node1" presStyleIdx="1" presStyleCnt="4">
        <dgm:presLayoutVars>
          <dgm:chMax val="1"/>
          <dgm:bulletEnabled val="1"/>
        </dgm:presLayoutVars>
      </dgm:prSet>
      <dgm:spPr/>
      <dgm:t>
        <a:bodyPr/>
        <a:lstStyle/>
        <a:p>
          <a:endParaRPr lang="en-US"/>
        </a:p>
      </dgm:t>
    </dgm:pt>
    <dgm:pt modelId="{DF392BED-B5EE-6145-9270-6CE4A8D32C9B}" type="pres">
      <dgm:prSet presAssocID="{3B6E2DA4-E4D2-1241-A382-E9903163F8D1}" presName="levelTx" presStyleLbl="revTx" presStyleIdx="0" presStyleCnt="0">
        <dgm:presLayoutVars>
          <dgm:chMax val="1"/>
          <dgm:bulletEnabled val="1"/>
        </dgm:presLayoutVars>
      </dgm:prSet>
      <dgm:spPr/>
      <dgm:t>
        <a:bodyPr/>
        <a:lstStyle/>
        <a:p>
          <a:endParaRPr lang="en-US"/>
        </a:p>
      </dgm:t>
    </dgm:pt>
    <dgm:pt modelId="{851B07F1-51C5-E44C-A0F1-199A010F0193}" type="pres">
      <dgm:prSet presAssocID="{85F5E27B-2804-2440-9005-1C7FABE51E7A}" presName="Name8" presStyleCnt="0"/>
      <dgm:spPr/>
    </dgm:pt>
    <dgm:pt modelId="{482E553E-9ACB-5341-872C-E154B4140C15}" type="pres">
      <dgm:prSet presAssocID="{85F5E27B-2804-2440-9005-1C7FABE51E7A}" presName="level" presStyleLbl="node1" presStyleIdx="2" presStyleCnt="4">
        <dgm:presLayoutVars>
          <dgm:chMax val="1"/>
          <dgm:bulletEnabled val="1"/>
        </dgm:presLayoutVars>
      </dgm:prSet>
      <dgm:spPr/>
      <dgm:t>
        <a:bodyPr/>
        <a:lstStyle/>
        <a:p>
          <a:endParaRPr lang="en-US"/>
        </a:p>
      </dgm:t>
    </dgm:pt>
    <dgm:pt modelId="{609CECD8-B312-524D-8FFD-5086E90CAFD5}" type="pres">
      <dgm:prSet presAssocID="{85F5E27B-2804-2440-9005-1C7FABE51E7A}" presName="levelTx" presStyleLbl="revTx" presStyleIdx="0" presStyleCnt="0">
        <dgm:presLayoutVars>
          <dgm:chMax val="1"/>
          <dgm:bulletEnabled val="1"/>
        </dgm:presLayoutVars>
      </dgm:prSet>
      <dgm:spPr/>
      <dgm:t>
        <a:bodyPr/>
        <a:lstStyle/>
        <a:p>
          <a:endParaRPr lang="en-US"/>
        </a:p>
      </dgm:t>
    </dgm:pt>
    <dgm:pt modelId="{22C84000-C5E1-204E-8ED8-3750EBC5B845}" type="pres">
      <dgm:prSet presAssocID="{26A70AFF-E104-894C-B441-C15ACF7BCAAB}" presName="Name8" presStyleCnt="0"/>
      <dgm:spPr/>
    </dgm:pt>
    <dgm:pt modelId="{26B50DAA-42C9-1C47-8111-91621633F948}" type="pres">
      <dgm:prSet presAssocID="{26A70AFF-E104-894C-B441-C15ACF7BCAAB}" presName="level" presStyleLbl="node1" presStyleIdx="3" presStyleCnt="4">
        <dgm:presLayoutVars>
          <dgm:chMax val="1"/>
          <dgm:bulletEnabled val="1"/>
        </dgm:presLayoutVars>
      </dgm:prSet>
      <dgm:spPr/>
      <dgm:t>
        <a:bodyPr/>
        <a:lstStyle/>
        <a:p>
          <a:endParaRPr lang="en-US"/>
        </a:p>
      </dgm:t>
    </dgm:pt>
    <dgm:pt modelId="{062D3495-207F-CA45-BDE8-8CE029E7F611}" type="pres">
      <dgm:prSet presAssocID="{26A70AFF-E104-894C-B441-C15ACF7BCAAB}" presName="levelTx" presStyleLbl="revTx" presStyleIdx="0" presStyleCnt="0">
        <dgm:presLayoutVars>
          <dgm:chMax val="1"/>
          <dgm:bulletEnabled val="1"/>
        </dgm:presLayoutVars>
      </dgm:prSet>
      <dgm:spPr/>
      <dgm:t>
        <a:bodyPr/>
        <a:lstStyle/>
        <a:p>
          <a:endParaRPr lang="en-US"/>
        </a:p>
      </dgm:t>
    </dgm:pt>
  </dgm:ptLst>
  <dgm:cxnLst>
    <dgm:cxn modelId="{5A260871-F506-404C-B4A0-628BAA30F953}" type="presOf" srcId="{605F20E4-CC9B-1449-BC3D-1DEDBAD6EC6B}" destId="{596FE320-D2B9-144E-971C-D037711EFE90}" srcOrd="1" destOrd="0" presId="urn:microsoft.com/office/officeart/2005/8/layout/pyramid1"/>
    <dgm:cxn modelId="{0712EDA6-A52B-0E49-87FC-DCE94E8BCD7D}" type="presOf" srcId="{85F5E27B-2804-2440-9005-1C7FABE51E7A}" destId="{609CECD8-B312-524D-8FFD-5086E90CAFD5}" srcOrd="1" destOrd="0" presId="urn:microsoft.com/office/officeart/2005/8/layout/pyramid1"/>
    <dgm:cxn modelId="{F968E23C-217E-A14D-BD5E-AB69F3392F83}" type="presOf" srcId="{3B6E2DA4-E4D2-1241-A382-E9903163F8D1}" destId="{DF392BED-B5EE-6145-9270-6CE4A8D32C9B}" srcOrd="1" destOrd="0" presId="urn:microsoft.com/office/officeart/2005/8/layout/pyramid1"/>
    <dgm:cxn modelId="{50FEE55E-8ACB-3F49-BF6E-2E1A6A8816FD}" type="presOf" srcId="{605F20E4-CC9B-1449-BC3D-1DEDBAD6EC6B}" destId="{F0932996-5AF4-6847-8172-C6A2909443D4}" srcOrd="0" destOrd="0" presId="urn:microsoft.com/office/officeart/2005/8/layout/pyramid1"/>
    <dgm:cxn modelId="{34BE63D7-A9A9-A84A-9DCA-3EF94E4BAE03}" type="presOf" srcId="{2FB43933-0C81-224D-BE82-C4DE7A9ABB70}" destId="{FD37B3BD-1B17-9F44-9790-C1713830B61B}" srcOrd="0" destOrd="0" presId="urn:microsoft.com/office/officeart/2005/8/layout/pyramid1"/>
    <dgm:cxn modelId="{1B7FE58F-7890-AE42-A86E-3C14B2591C82}" type="presOf" srcId="{85F5E27B-2804-2440-9005-1C7FABE51E7A}" destId="{482E553E-9ACB-5341-872C-E154B4140C15}" srcOrd="0" destOrd="0" presId="urn:microsoft.com/office/officeart/2005/8/layout/pyramid1"/>
    <dgm:cxn modelId="{9FD13FEF-3B63-0E4A-BB48-094052C90EEB}" type="presOf" srcId="{26A70AFF-E104-894C-B441-C15ACF7BCAAB}" destId="{26B50DAA-42C9-1C47-8111-91621633F948}" srcOrd="0" destOrd="0" presId="urn:microsoft.com/office/officeart/2005/8/layout/pyramid1"/>
    <dgm:cxn modelId="{1BA3B8A9-E635-DD42-A772-40221AC6B491}" type="presOf" srcId="{26A70AFF-E104-894C-B441-C15ACF7BCAAB}" destId="{062D3495-207F-CA45-BDE8-8CE029E7F611}" srcOrd="1" destOrd="0" presId="urn:microsoft.com/office/officeart/2005/8/layout/pyramid1"/>
    <dgm:cxn modelId="{CF423B72-D0BF-554F-BE1F-78045C01F3B6}" srcId="{2FB43933-0C81-224D-BE82-C4DE7A9ABB70}" destId="{605F20E4-CC9B-1449-BC3D-1DEDBAD6EC6B}" srcOrd="0" destOrd="0" parTransId="{04A98A80-09B2-F449-883C-0134EE51DDCB}" sibTransId="{7EE3DA2E-E53C-CD4D-91EC-A8990A207DE5}"/>
    <dgm:cxn modelId="{EF0C5B31-A800-5A4A-8510-F5BBAFD0684E}" srcId="{2FB43933-0C81-224D-BE82-C4DE7A9ABB70}" destId="{85F5E27B-2804-2440-9005-1C7FABE51E7A}" srcOrd="2" destOrd="0" parTransId="{1A930F9B-66B0-A541-942A-10C30A266654}" sibTransId="{782428C1-EE5D-B94F-8836-F20B413E129D}"/>
    <dgm:cxn modelId="{0E8BBE5B-AFE9-FB4C-A89A-1A03FBBA83D0}" srcId="{2FB43933-0C81-224D-BE82-C4DE7A9ABB70}" destId="{3B6E2DA4-E4D2-1241-A382-E9903163F8D1}" srcOrd="1" destOrd="0" parTransId="{840A8B15-0688-464A-A598-1D161440E48F}" sibTransId="{564C1000-EF47-F740-94D4-6E7BEB7B69B5}"/>
    <dgm:cxn modelId="{63ED1DED-A541-704E-9E3A-E28FC86E2492}" srcId="{2FB43933-0C81-224D-BE82-C4DE7A9ABB70}" destId="{26A70AFF-E104-894C-B441-C15ACF7BCAAB}" srcOrd="3" destOrd="0" parTransId="{40A3EEED-3941-BC49-BC3D-BE899A0DCF5D}" sibTransId="{6C70D037-99A8-2946-A7B4-ED2E54D9E44F}"/>
    <dgm:cxn modelId="{13ED9CEF-70EC-0E45-8540-41BB121F7A1F}" type="presOf" srcId="{3B6E2DA4-E4D2-1241-A382-E9903163F8D1}" destId="{E6B55268-6A44-B747-B9DF-37869CFB5C0D}" srcOrd="0" destOrd="0" presId="urn:microsoft.com/office/officeart/2005/8/layout/pyramid1"/>
    <dgm:cxn modelId="{E328A221-6A74-B345-856A-55224DC77E40}" type="presParOf" srcId="{FD37B3BD-1B17-9F44-9790-C1713830B61B}" destId="{2EAE284A-3FF2-0B47-80B8-DDC206F1F629}" srcOrd="0" destOrd="0" presId="urn:microsoft.com/office/officeart/2005/8/layout/pyramid1"/>
    <dgm:cxn modelId="{8E5F89E4-575A-4E4E-BC98-D26A76072CC1}" type="presParOf" srcId="{2EAE284A-3FF2-0B47-80B8-DDC206F1F629}" destId="{F0932996-5AF4-6847-8172-C6A2909443D4}" srcOrd="0" destOrd="0" presId="urn:microsoft.com/office/officeart/2005/8/layout/pyramid1"/>
    <dgm:cxn modelId="{FA867A5C-62D7-1944-8E7E-EB335987A541}" type="presParOf" srcId="{2EAE284A-3FF2-0B47-80B8-DDC206F1F629}" destId="{596FE320-D2B9-144E-971C-D037711EFE90}" srcOrd="1" destOrd="0" presId="urn:microsoft.com/office/officeart/2005/8/layout/pyramid1"/>
    <dgm:cxn modelId="{93D67FED-ED74-CB4D-9EDD-BC4F68DB8413}" type="presParOf" srcId="{FD37B3BD-1B17-9F44-9790-C1713830B61B}" destId="{82CBC94C-09A3-4F48-8849-64DE29A1619F}" srcOrd="1" destOrd="0" presId="urn:microsoft.com/office/officeart/2005/8/layout/pyramid1"/>
    <dgm:cxn modelId="{EAEE189E-3A6A-C54F-A1AB-EAD339FE6F14}" type="presParOf" srcId="{82CBC94C-09A3-4F48-8849-64DE29A1619F}" destId="{E6B55268-6A44-B747-B9DF-37869CFB5C0D}" srcOrd="0" destOrd="0" presId="urn:microsoft.com/office/officeart/2005/8/layout/pyramid1"/>
    <dgm:cxn modelId="{5142D0A4-E2A8-8444-B4BA-CBD606D4A42C}" type="presParOf" srcId="{82CBC94C-09A3-4F48-8849-64DE29A1619F}" destId="{DF392BED-B5EE-6145-9270-6CE4A8D32C9B}" srcOrd="1" destOrd="0" presId="urn:microsoft.com/office/officeart/2005/8/layout/pyramid1"/>
    <dgm:cxn modelId="{DCF6FC3E-41A8-7D4E-B5B3-7BEF9CB1068F}" type="presParOf" srcId="{FD37B3BD-1B17-9F44-9790-C1713830B61B}" destId="{851B07F1-51C5-E44C-A0F1-199A010F0193}" srcOrd="2" destOrd="0" presId="urn:microsoft.com/office/officeart/2005/8/layout/pyramid1"/>
    <dgm:cxn modelId="{B1FC57F5-AF31-FA4C-80D5-F7BEC5B5E8CC}" type="presParOf" srcId="{851B07F1-51C5-E44C-A0F1-199A010F0193}" destId="{482E553E-9ACB-5341-872C-E154B4140C15}" srcOrd="0" destOrd="0" presId="urn:microsoft.com/office/officeart/2005/8/layout/pyramid1"/>
    <dgm:cxn modelId="{2F1EA532-05AC-0549-9798-4DBE7A915D99}" type="presParOf" srcId="{851B07F1-51C5-E44C-A0F1-199A010F0193}" destId="{609CECD8-B312-524D-8FFD-5086E90CAFD5}" srcOrd="1" destOrd="0" presId="urn:microsoft.com/office/officeart/2005/8/layout/pyramid1"/>
    <dgm:cxn modelId="{BBCA4533-F9BA-354B-94B0-F274397DB981}" type="presParOf" srcId="{FD37B3BD-1B17-9F44-9790-C1713830B61B}" destId="{22C84000-C5E1-204E-8ED8-3750EBC5B845}" srcOrd="3" destOrd="0" presId="urn:microsoft.com/office/officeart/2005/8/layout/pyramid1"/>
    <dgm:cxn modelId="{1862EC17-2A8F-124E-8D85-316C999EE521}" type="presParOf" srcId="{22C84000-C5E1-204E-8ED8-3750EBC5B845}" destId="{26B50DAA-42C9-1C47-8111-91621633F948}" srcOrd="0" destOrd="0" presId="urn:microsoft.com/office/officeart/2005/8/layout/pyramid1"/>
    <dgm:cxn modelId="{B85F4575-320D-3D4C-B22A-E402B40B7D38}" type="presParOf" srcId="{22C84000-C5E1-204E-8ED8-3750EBC5B845}" destId="{062D3495-207F-CA45-BDE8-8CE029E7F611}"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8BB588-FD58-2B4E-8D49-630170726D36}" type="doc">
      <dgm:prSet loTypeId="urn:microsoft.com/office/officeart/2005/8/layout/radial3" loCatId="" qsTypeId="urn:microsoft.com/office/officeart/2005/8/quickstyle/3D3" qsCatId="3D" csTypeId="urn:microsoft.com/office/officeart/2005/8/colors/accent1_5" csCatId="accent1" phldr="1"/>
      <dgm:spPr/>
      <dgm:t>
        <a:bodyPr/>
        <a:lstStyle/>
        <a:p>
          <a:endParaRPr lang="en-US"/>
        </a:p>
      </dgm:t>
    </dgm:pt>
    <dgm:pt modelId="{5187083A-C422-A747-B34E-3FDB513A402E}">
      <dgm:prSet phldrT="[Text]" custT="1"/>
      <dgm:spPr/>
      <dgm:t>
        <a:bodyPr/>
        <a:lstStyle/>
        <a:p>
          <a:r>
            <a:rPr lang="en-US" sz="2000" b="1" dirty="0" err="1" smtClean="0">
              <a:solidFill>
                <a:srgbClr val="002060"/>
              </a:solidFill>
            </a:rPr>
            <a:t>Profesionalismo</a:t>
          </a:r>
          <a:r>
            <a:rPr lang="en-US" sz="2000" b="1" dirty="0" smtClean="0">
              <a:solidFill>
                <a:srgbClr val="002060"/>
              </a:solidFill>
            </a:rPr>
            <a:t>: </a:t>
          </a:r>
          <a:r>
            <a:rPr lang="es-ES" sz="2000" b="1" dirty="0" smtClean="0">
              <a:solidFill>
                <a:srgbClr val="002060"/>
              </a:solidFill>
            </a:rPr>
            <a:t>Ética e Identidad Profesional</a:t>
          </a:r>
          <a:endParaRPr lang="en-US" sz="2000" b="1" dirty="0">
            <a:solidFill>
              <a:srgbClr val="002060"/>
            </a:solidFill>
          </a:endParaRPr>
        </a:p>
      </dgm:t>
    </dgm:pt>
    <dgm:pt modelId="{FD633CD0-480D-924E-8BC8-D1A1916BD9BB}" type="parTrans" cxnId="{3D17E944-F19A-B847-83E6-938A9DDBB2BB}">
      <dgm:prSet/>
      <dgm:spPr/>
      <dgm:t>
        <a:bodyPr/>
        <a:lstStyle/>
        <a:p>
          <a:endParaRPr lang="en-US" sz="1800" b="1"/>
        </a:p>
      </dgm:t>
    </dgm:pt>
    <dgm:pt modelId="{49F94A8D-29BB-6348-84B7-909E176AAE0E}" type="sibTrans" cxnId="{3D17E944-F19A-B847-83E6-938A9DDBB2BB}">
      <dgm:prSet/>
      <dgm:spPr/>
      <dgm:t>
        <a:bodyPr/>
        <a:lstStyle/>
        <a:p>
          <a:endParaRPr lang="en-US" sz="1800" b="1"/>
        </a:p>
      </dgm:t>
    </dgm:pt>
    <dgm:pt modelId="{EFCCB551-847D-8744-A89C-C2A32ECEFEB5}">
      <dgm:prSet phldrT="[Text]" custT="1"/>
      <dgm:spPr/>
      <dgm:t>
        <a:bodyPr/>
        <a:lstStyle/>
        <a:p>
          <a:r>
            <a:rPr lang="en-US" sz="1400" b="1" dirty="0" err="1" smtClean="0"/>
            <a:t>Pregrado</a:t>
          </a:r>
          <a:endParaRPr lang="en-US" sz="1400" b="1" dirty="0"/>
        </a:p>
      </dgm:t>
    </dgm:pt>
    <dgm:pt modelId="{9C7F8CBE-5C4E-3C49-883D-5348993FF5A6}" type="parTrans" cxnId="{8554EE32-4967-B845-98ED-0CC0D19819AF}">
      <dgm:prSet/>
      <dgm:spPr/>
      <dgm:t>
        <a:bodyPr/>
        <a:lstStyle/>
        <a:p>
          <a:endParaRPr lang="en-US" sz="1800" b="1"/>
        </a:p>
      </dgm:t>
    </dgm:pt>
    <dgm:pt modelId="{D9E310A1-079E-E349-B928-127602451643}" type="sibTrans" cxnId="{8554EE32-4967-B845-98ED-0CC0D19819AF}">
      <dgm:prSet/>
      <dgm:spPr/>
      <dgm:t>
        <a:bodyPr/>
        <a:lstStyle/>
        <a:p>
          <a:endParaRPr lang="en-US" sz="1800" b="1"/>
        </a:p>
      </dgm:t>
    </dgm:pt>
    <dgm:pt modelId="{4C06057D-F2A7-CF4C-A038-9F9A1D384E5A}">
      <dgm:prSet phldrT="[Text]" custT="1"/>
      <dgm:spPr/>
      <dgm:t>
        <a:bodyPr/>
        <a:lstStyle/>
        <a:p>
          <a:r>
            <a:rPr lang="en-US" sz="1400" b="1" dirty="0" err="1" smtClean="0"/>
            <a:t>Posgrado</a:t>
          </a:r>
          <a:endParaRPr lang="en-US" sz="1400" b="1" dirty="0"/>
        </a:p>
      </dgm:t>
    </dgm:pt>
    <dgm:pt modelId="{D97E09C1-F1CC-024B-A9B5-5F995569A9D9}" type="parTrans" cxnId="{4F6EB6DD-4364-334C-8674-0C6030E3DF5F}">
      <dgm:prSet/>
      <dgm:spPr/>
      <dgm:t>
        <a:bodyPr/>
        <a:lstStyle/>
        <a:p>
          <a:endParaRPr lang="en-US" sz="1800" b="1"/>
        </a:p>
      </dgm:t>
    </dgm:pt>
    <dgm:pt modelId="{EF6A0E74-7A6B-8D47-8020-06BF4C863DCF}" type="sibTrans" cxnId="{4F6EB6DD-4364-334C-8674-0C6030E3DF5F}">
      <dgm:prSet/>
      <dgm:spPr/>
      <dgm:t>
        <a:bodyPr/>
        <a:lstStyle/>
        <a:p>
          <a:endParaRPr lang="en-US" sz="1800" b="1"/>
        </a:p>
      </dgm:t>
    </dgm:pt>
    <dgm:pt modelId="{DE2D2982-FF13-D746-9448-BDFE4454E214}">
      <dgm:prSet phldrT="[Text]" custT="1"/>
      <dgm:spPr/>
      <dgm:t>
        <a:bodyPr/>
        <a:lstStyle/>
        <a:p>
          <a:r>
            <a:rPr lang="en-US" sz="1400" b="1" dirty="0" err="1" smtClean="0"/>
            <a:t>Capacitación</a:t>
          </a:r>
          <a:r>
            <a:rPr lang="en-US" sz="1400" b="1" dirty="0" smtClean="0"/>
            <a:t> </a:t>
          </a:r>
          <a:r>
            <a:rPr lang="en-US" sz="1400" b="1" dirty="0" err="1" smtClean="0"/>
            <a:t>Docente</a:t>
          </a:r>
          <a:endParaRPr lang="en-US" sz="1400" b="1" dirty="0"/>
        </a:p>
      </dgm:t>
    </dgm:pt>
    <dgm:pt modelId="{B6A249AD-7442-8A46-A8C4-5CB83C55059F}" type="parTrans" cxnId="{CF308A31-F580-174C-8C52-BE05F04445CB}">
      <dgm:prSet/>
      <dgm:spPr/>
      <dgm:t>
        <a:bodyPr/>
        <a:lstStyle/>
        <a:p>
          <a:endParaRPr lang="en-US" sz="1800" b="1"/>
        </a:p>
      </dgm:t>
    </dgm:pt>
    <dgm:pt modelId="{A6327A33-7FCC-CA4F-AA6B-7CE2BCCC33D9}" type="sibTrans" cxnId="{CF308A31-F580-174C-8C52-BE05F04445CB}">
      <dgm:prSet/>
      <dgm:spPr/>
      <dgm:t>
        <a:bodyPr/>
        <a:lstStyle/>
        <a:p>
          <a:endParaRPr lang="en-US" sz="1800" b="1"/>
        </a:p>
      </dgm:t>
    </dgm:pt>
    <dgm:pt modelId="{3DCE9D68-9907-2343-ADEF-9928B4AEC5D4}">
      <dgm:prSet phldrT="[Text]" custT="1"/>
      <dgm:spPr/>
      <dgm:t>
        <a:bodyPr/>
        <a:lstStyle/>
        <a:p>
          <a:r>
            <a:rPr lang="en-US" sz="1400" b="1" dirty="0" err="1" smtClean="0"/>
            <a:t>Educación</a:t>
          </a:r>
          <a:r>
            <a:rPr lang="en-US" sz="1400" b="1" dirty="0" smtClean="0"/>
            <a:t> Continua</a:t>
          </a:r>
          <a:endParaRPr lang="en-US" sz="1400" b="1" dirty="0"/>
        </a:p>
      </dgm:t>
    </dgm:pt>
    <dgm:pt modelId="{469C31B2-63C4-A24C-B8BF-CE059D2E08CB}" type="parTrans" cxnId="{D3E9A700-1580-8846-AB80-7AF5F8E56385}">
      <dgm:prSet/>
      <dgm:spPr/>
      <dgm:t>
        <a:bodyPr/>
        <a:lstStyle/>
        <a:p>
          <a:endParaRPr lang="en-US" sz="1800" b="1"/>
        </a:p>
      </dgm:t>
    </dgm:pt>
    <dgm:pt modelId="{B0D012AA-C71D-3F45-9B9E-8686DBF3CA42}" type="sibTrans" cxnId="{D3E9A700-1580-8846-AB80-7AF5F8E56385}">
      <dgm:prSet/>
      <dgm:spPr/>
      <dgm:t>
        <a:bodyPr/>
        <a:lstStyle/>
        <a:p>
          <a:endParaRPr lang="en-US" sz="1800" b="1"/>
        </a:p>
      </dgm:t>
    </dgm:pt>
    <dgm:pt modelId="{56F39651-F73A-C34F-8F5E-88A3EF96C063}" type="pres">
      <dgm:prSet presAssocID="{418BB588-FD58-2B4E-8D49-630170726D36}" presName="composite" presStyleCnt="0">
        <dgm:presLayoutVars>
          <dgm:chMax val="1"/>
          <dgm:dir/>
          <dgm:resizeHandles val="exact"/>
        </dgm:presLayoutVars>
      </dgm:prSet>
      <dgm:spPr/>
      <dgm:t>
        <a:bodyPr/>
        <a:lstStyle/>
        <a:p>
          <a:endParaRPr lang="en-US"/>
        </a:p>
      </dgm:t>
    </dgm:pt>
    <dgm:pt modelId="{4060F0D6-1277-684E-B2C1-5EECB7850DCD}" type="pres">
      <dgm:prSet presAssocID="{418BB588-FD58-2B4E-8D49-630170726D36}" presName="radial" presStyleCnt="0">
        <dgm:presLayoutVars>
          <dgm:animLvl val="ctr"/>
        </dgm:presLayoutVars>
      </dgm:prSet>
      <dgm:spPr/>
    </dgm:pt>
    <dgm:pt modelId="{543E6E78-3F31-BE4B-BF67-50DBE877C751}" type="pres">
      <dgm:prSet presAssocID="{5187083A-C422-A747-B34E-3FDB513A402E}" presName="centerShape" presStyleLbl="vennNode1" presStyleIdx="0" presStyleCnt="5"/>
      <dgm:spPr/>
      <dgm:t>
        <a:bodyPr/>
        <a:lstStyle/>
        <a:p>
          <a:endParaRPr lang="en-US"/>
        </a:p>
      </dgm:t>
    </dgm:pt>
    <dgm:pt modelId="{36E61CA8-126A-8A4E-9256-464CBA84CDAC}" type="pres">
      <dgm:prSet presAssocID="{EFCCB551-847D-8744-A89C-C2A32ECEFEB5}" presName="node" presStyleLbl="vennNode1" presStyleIdx="1" presStyleCnt="5">
        <dgm:presLayoutVars>
          <dgm:bulletEnabled val="1"/>
        </dgm:presLayoutVars>
      </dgm:prSet>
      <dgm:spPr/>
      <dgm:t>
        <a:bodyPr/>
        <a:lstStyle/>
        <a:p>
          <a:endParaRPr lang="en-US"/>
        </a:p>
      </dgm:t>
    </dgm:pt>
    <dgm:pt modelId="{B06EBC63-34D1-E54A-A897-71221D1B574D}" type="pres">
      <dgm:prSet presAssocID="{4C06057D-F2A7-CF4C-A038-9F9A1D384E5A}" presName="node" presStyleLbl="vennNode1" presStyleIdx="2" presStyleCnt="5">
        <dgm:presLayoutVars>
          <dgm:bulletEnabled val="1"/>
        </dgm:presLayoutVars>
      </dgm:prSet>
      <dgm:spPr/>
      <dgm:t>
        <a:bodyPr/>
        <a:lstStyle/>
        <a:p>
          <a:endParaRPr lang="en-US"/>
        </a:p>
      </dgm:t>
    </dgm:pt>
    <dgm:pt modelId="{1FF960C3-09D8-8242-8B6D-2F7FC85D2ED9}" type="pres">
      <dgm:prSet presAssocID="{DE2D2982-FF13-D746-9448-BDFE4454E214}" presName="node" presStyleLbl="vennNode1" presStyleIdx="3" presStyleCnt="5">
        <dgm:presLayoutVars>
          <dgm:bulletEnabled val="1"/>
        </dgm:presLayoutVars>
      </dgm:prSet>
      <dgm:spPr/>
      <dgm:t>
        <a:bodyPr/>
        <a:lstStyle/>
        <a:p>
          <a:endParaRPr lang="en-US"/>
        </a:p>
      </dgm:t>
    </dgm:pt>
    <dgm:pt modelId="{0F9BA4D2-33C7-CE42-BEAF-105B0A25E71C}" type="pres">
      <dgm:prSet presAssocID="{3DCE9D68-9907-2343-ADEF-9928B4AEC5D4}" presName="node" presStyleLbl="vennNode1" presStyleIdx="4" presStyleCnt="5">
        <dgm:presLayoutVars>
          <dgm:bulletEnabled val="1"/>
        </dgm:presLayoutVars>
      </dgm:prSet>
      <dgm:spPr/>
      <dgm:t>
        <a:bodyPr/>
        <a:lstStyle/>
        <a:p>
          <a:endParaRPr lang="en-US"/>
        </a:p>
      </dgm:t>
    </dgm:pt>
  </dgm:ptLst>
  <dgm:cxnLst>
    <dgm:cxn modelId="{91B74B17-DD45-3D44-BEB6-F47830B35094}" type="presOf" srcId="{DE2D2982-FF13-D746-9448-BDFE4454E214}" destId="{1FF960C3-09D8-8242-8B6D-2F7FC85D2ED9}" srcOrd="0" destOrd="0" presId="urn:microsoft.com/office/officeart/2005/8/layout/radial3"/>
    <dgm:cxn modelId="{8554EE32-4967-B845-98ED-0CC0D19819AF}" srcId="{5187083A-C422-A747-B34E-3FDB513A402E}" destId="{EFCCB551-847D-8744-A89C-C2A32ECEFEB5}" srcOrd="0" destOrd="0" parTransId="{9C7F8CBE-5C4E-3C49-883D-5348993FF5A6}" sibTransId="{D9E310A1-079E-E349-B928-127602451643}"/>
    <dgm:cxn modelId="{4F6EB6DD-4364-334C-8674-0C6030E3DF5F}" srcId="{5187083A-C422-A747-B34E-3FDB513A402E}" destId="{4C06057D-F2A7-CF4C-A038-9F9A1D384E5A}" srcOrd="1" destOrd="0" parTransId="{D97E09C1-F1CC-024B-A9B5-5F995569A9D9}" sibTransId="{EF6A0E74-7A6B-8D47-8020-06BF4C863DCF}"/>
    <dgm:cxn modelId="{F3E034DB-19CE-8840-A1FF-AFA661855AA8}" type="presOf" srcId="{3DCE9D68-9907-2343-ADEF-9928B4AEC5D4}" destId="{0F9BA4D2-33C7-CE42-BEAF-105B0A25E71C}" srcOrd="0" destOrd="0" presId="urn:microsoft.com/office/officeart/2005/8/layout/radial3"/>
    <dgm:cxn modelId="{240A053A-16B7-A549-B7F1-851DDDB14596}" type="presOf" srcId="{418BB588-FD58-2B4E-8D49-630170726D36}" destId="{56F39651-F73A-C34F-8F5E-88A3EF96C063}" srcOrd="0" destOrd="0" presId="urn:microsoft.com/office/officeart/2005/8/layout/radial3"/>
    <dgm:cxn modelId="{3D17E944-F19A-B847-83E6-938A9DDBB2BB}" srcId="{418BB588-FD58-2B4E-8D49-630170726D36}" destId="{5187083A-C422-A747-B34E-3FDB513A402E}" srcOrd="0" destOrd="0" parTransId="{FD633CD0-480D-924E-8BC8-D1A1916BD9BB}" sibTransId="{49F94A8D-29BB-6348-84B7-909E176AAE0E}"/>
    <dgm:cxn modelId="{7AE521EF-EAC9-3E46-B33E-A1033307A675}" type="presOf" srcId="{EFCCB551-847D-8744-A89C-C2A32ECEFEB5}" destId="{36E61CA8-126A-8A4E-9256-464CBA84CDAC}" srcOrd="0" destOrd="0" presId="urn:microsoft.com/office/officeart/2005/8/layout/radial3"/>
    <dgm:cxn modelId="{D3E9A700-1580-8846-AB80-7AF5F8E56385}" srcId="{5187083A-C422-A747-B34E-3FDB513A402E}" destId="{3DCE9D68-9907-2343-ADEF-9928B4AEC5D4}" srcOrd="3" destOrd="0" parTransId="{469C31B2-63C4-A24C-B8BF-CE059D2E08CB}" sibTransId="{B0D012AA-C71D-3F45-9B9E-8686DBF3CA42}"/>
    <dgm:cxn modelId="{CF308A31-F580-174C-8C52-BE05F04445CB}" srcId="{5187083A-C422-A747-B34E-3FDB513A402E}" destId="{DE2D2982-FF13-D746-9448-BDFE4454E214}" srcOrd="2" destOrd="0" parTransId="{B6A249AD-7442-8A46-A8C4-5CB83C55059F}" sibTransId="{A6327A33-7FCC-CA4F-AA6B-7CE2BCCC33D9}"/>
    <dgm:cxn modelId="{C946D4BE-D487-5C47-86E2-A223EC90E91C}" type="presOf" srcId="{4C06057D-F2A7-CF4C-A038-9F9A1D384E5A}" destId="{B06EBC63-34D1-E54A-A897-71221D1B574D}" srcOrd="0" destOrd="0" presId="urn:microsoft.com/office/officeart/2005/8/layout/radial3"/>
    <dgm:cxn modelId="{3C4039A5-3F2E-F24B-AE40-453CEAA42B82}" type="presOf" srcId="{5187083A-C422-A747-B34E-3FDB513A402E}" destId="{543E6E78-3F31-BE4B-BF67-50DBE877C751}" srcOrd="0" destOrd="0" presId="urn:microsoft.com/office/officeart/2005/8/layout/radial3"/>
    <dgm:cxn modelId="{90F8EEE5-CDCA-B74A-AAE5-6B27087BD864}" type="presParOf" srcId="{56F39651-F73A-C34F-8F5E-88A3EF96C063}" destId="{4060F0D6-1277-684E-B2C1-5EECB7850DCD}" srcOrd="0" destOrd="0" presId="urn:microsoft.com/office/officeart/2005/8/layout/radial3"/>
    <dgm:cxn modelId="{142C1A5C-1394-524A-98CE-7D5D43926568}" type="presParOf" srcId="{4060F0D6-1277-684E-B2C1-5EECB7850DCD}" destId="{543E6E78-3F31-BE4B-BF67-50DBE877C751}" srcOrd="0" destOrd="0" presId="urn:microsoft.com/office/officeart/2005/8/layout/radial3"/>
    <dgm:cxn modelId="{7F1D98B7-285A-954B-BDEF-B3D4A58DB1AF}" type="presParOf" srcId="{4060F0D6-1277-684E-B2C1-5EECB7850DCD}" destId="{36E61CA8-126A-8A4E-9256-464CBA84CDAC}" srcOrd="1" destOrd="0" presId="urn:microsoft.com/office/officeart/2005/8/layout/radial3"/>
    <dgm:cxn modelId="{3307C582-5605-4143-B598-4A3230EB3B0B}" type="presParOf" srcId="{4060F0D6-1277-684E-B2C1-5EECB7850DCD}" destId="{B06EBC63-34D1-E54A-A897-71221D1B574D}" srcOrd="2" destOrd="0" presId="urn:microsoft.com/office/officeart/2005/8/layout/radial3"/>
    <dgm:cxn modelId="{AB0186AB-375B-2E4C-A455-F50082DB6620}" type="presParOf" srcId="{4060F0D6-1277-684E-B2C1-5EECB7850DCD}" destId="{1FF960C3-09D8-8242-8B6D-2F7FC85D2ED9}" srcOrd="3" destOrd="0" presId="urn:microsoft.com/office/officeart/2005/8/layout/radial3"/>
    <dgm:cxn modelId="{5BE265CB-3EF1-AB45-B2DF-01611B796DD8}" type="presParOf" srcId="{4060F0D6-1277-684E-B2C1-5EECB7850DCD}" destId="{0F9BA4D2-33C7-CE42-BEAF-105B0A25E71C}"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8BB588-FD58-2B4E-8D49-630170726D36}" type="doc">
      <dgm:prSet loTypeId="urn:microsoft.com/office/officeart/2005/8/layout/radial3" loCatId="" qsTypeId="urn:microsoft.com/office/officeart/2005/8/quickstyle/3D1" qsCatId="3D" csTypeId="urn:microsoft.com/office/officeart/2005/8/colors/accent1_3" csCatId="accent1" phldr="1"/>
      <dgm:spPr/>
      <dgm:t>
        <a:bodyPr/>
        <a:lstStyle/>
        <a:p>
          <a:endParaRPr lang="en-US"/>
        </a:p>
      </dgm:t>
    </dgm:pt>
    <dgm:pt modelId="{5187083A-C422-A747-B34E-3FDB513A402E}">
      <dgm:prSet phldrT="[Text]" custT="1"/>
      <dgm:spPr/>
      <dgm:t>
        <a:bodyPr/>
        <a:lstStyle/>
        <a:p>
          <a:r>
            <a:rPr lang="en-US" sz="4400" b="1" dirty="0" err="1" smtClean="0"/>
            <a:t>Currículo</a:t>
          </a:r>
          <a:endParaRPr lang="en-US" sz="4400" b="1" dirty="0"/>
        </a:p>
      </dgm:t>
    </dgm:pt>
    <dgm:pt modelId="{FD633CD0-480D-924E-8BC8-D1A1916BD9BB}" type="parTrans" cxnId="{3D17E944-F19A-B847-83E6-938A9DDBB2BB}">
      <dgm:prSet/>
      <dgm:spPr/>
      <dgm:t>
        <a:bodyPr/>
        <a:lstStyle/>
        <a:p>
          <a:endParaRPr lang="en-US" sz="1800" b="1"/>
        </a:p>
      </dgm:t>
    </dgm:pt>
    <dgm:pt modelId="{49F94A8D-29BB-6348-84B7-909E176AAE0E}" type="sibTrans" cxnId="{3D17E944-F19A-B847-83E6-938A9DDBB2BB}">
      <dgm:prSet/>
      <dgm:spPr/>
      <dgm:t>
        <a:bodyPr/>
        <a:lstStyle/>
        <a:p>
          <a:endParaRPr lang="en-US" sz="1800" b="1"/>
        </a:p>
      </dgm:t>
    </dgm:pt>
    <dgm:pt modelId="{EFCCB551-847D-8744-A89C-C2A32ECEFEB5}">
      <dgm:prSet phldrT="[Text]" custT="1"/>
      <dgm:spPr/>
      <dgm:t>
        <a:bodyPr/>
        <a:lstStyle/>
        <a:p>
          <a:r>
            <a:rPr lang="en-US" sz="1400" b="1" dirty="0" smtClean="0"/>
            <a:t>Formal</a:t>
          </a:r>
          <a:endParaRPr lang="en-US" sz="1400" b="1" dirty="0"/>
        </a:p>
      </dgm:t>
    </dgm:pt>
    <dgm:pt modelId="{9C7F8CBE-5C4E-3C49-883D-5348993FF5A6}" type="parTrans" cxnId="{8554EE32-4967-B845-98ED-0CC0D19819AF}">
      <dgm:prSet/>
      <dgm:spPr/>
      <dgm:t>
        <a:bodyPr/>
        <a:lstStyle/>
        <a:p>
          <a:endParaRPr lang="en-US" sz="1800" b="1"/>
        </a:p>
      </dgm:t>
    </dgm:pt>
    <dgm:pt modelId="{D9E310A1-079E-E349-B928-127602451643}" type="sibTrans" cxnId="{8554EE32-4967-B845-98ED-0CC0D19819AF}">
      <dgm:prSet/>
      <dgm:spPr/>
      <dgm:t>
        <a:bodyPr/>
        <a:lstStyle/>
        <a:p>
          <a:endParaRPr lang="en-US" sz="1800" b="1"/>
        </a:p>
      </dgm:t>
    </dgm:pt>
    <dgm:pt modelId="{4C06057D-F2A7-CF4C-A038-9F9A1D384E5A}">
      <dgm:prSet phldrT="[Text]" custT="1"/>
      <dgm:spPr/>
      <dgm:t>
        <a:bodyPr/>
        <a:lstStyle/>
        <a:p>
          <a:r>
            <a:rPr lang="en-US" sz="1400" b="1" dirty="0" smtClean="0"/>
            <a:t>Informal</a:t>
          </a:r>
          <a:endParaRPr lang="en-US" sz="1400" b="1" dirty="0"/>
        </a:p>
      </dgm:t>
    </dgm:pt>
    <dgm:pt modelId="{D97E09C1-F1CC-024B-A9B5-5F995569A9D9}" type="parTrans" cxnId="{4F6EB6DD-4364-334C-8674-0C6030E3DF5F}">
      <dgm:prSet/>
      <dgm:spPr/>
      <dgm:t>
        <a:bodyPr/>
        <a:lstStyle/>
        <a:p>
          <a:endParaRPr lang="en-US" sz="1800" b="1"/>
        </a:p>
      </dgm:t>
    </dgm:pt>
    <dgm:pt modelId="{EF6A0E74-7A6B-8D47-8020-06BF4C863DCF}" type="sibTrans" cxnId="{4F6EB6DD-4364-334C-8674-0C6030E3DF5F}">
      <dgm:prSet/>
      <dgm:spPr/>
      <dgm:t>
        <a:bodyPr/>
        <a:lstStyle/>
        <a:p>
          <a:endParaRPr lang="en-US" sz="1800" b="1"/>
        </a:p>
      </dgm:t>
    </dgm:pt>
    <dgm:pt modelId="{3DCE9D68-9907-2343-ADEF-9928B4AEC5D4}">
      <dgm:prSet phldrT="[Text]" custT="1"/>
      <dgm:spPr/>
      <dgm:t>
        <a:bodyPr/>
        <a:lstStyle/>
        <a:p>
          <a:r>
            <a:rPr lang="en-US" sz="1400" b="1" dirty="0" err="1" smtClean="0"/>
            <a:t>Oculto</a:t>
          </a:r>
          <a:endParaRPr lang="en-US" sz="1400" b="1" dirty="0"/>
        </a:p>
      </dgm:t>
    </dgm:pt>
    <dgm:pt modelId="{469C31B2-63C4-A24C-B8BF-CE059D2E08CB}" type="parTrans" cxnId="{D3E9A700-1580-8846-AB80-7AF5F8E56385}">
      <dgm:prSet/>
      <dgm:spPr/>
      <dgm:t>
        <a:bodyPr/>
        <a:lstStyle/>
        <a:p>
          <a:endParaRPr lang="en-US" sz="1800" b="1"/>
        </a:p>
      </dgm:t>
    </dgm:pt>
    <dgm:pt modelId="{B0D012AA-C71D-3F45-9B9E-8686DBF3CA42}" type="sibTrans" cxnId="{D3E9A700-1580-8846-AB80-7AF5F8E56385}">
      <dgm:prSet/>
      <dgm:spPr/>
      <dgm:t>
        <a:bodyPr/>
        <a:lstStyle/>
        <a:p>
          <a:endParaRPr lang="en-US" sz="1800" b="1"/>
        </a:p>
      </dgm:t>
    </dgm:pt>
    <dgm:pt modelId="{56F39651-F73A-C34F-8F5E-88A3EF96C063}" type="pres">
      <dgm:prSet presAssocID="{418BB588-FD58-2B4E-8D49-630170726D36}" presName="composite" presStyleCnt="0">
        <dgm:presLayoutVars>
          <dgm:chMax val="1"/>
          <dgm:dir/>
          <dgm:resizeHandles val="exact"/>
        </dgm:presLayoutVars>
      </dgm:prSet>
      <dgm:spPr/>
      <dgm:t>
        <a:bodyPr/>
        <a:lstStyle/>
        <a:p>
          <a:endParaRPr lang="en-US"/>
        </a:p>
      </dgm:t>
    </dgm:pt>
    <dgm:pt modelId="{4060F0D6-1277-684E-B2C1-5EECB7850DCD}" type="pres">
      <dgm:prSet presAssocID="{418BB588-FD58-2B4E-8D49-630170726D36}" presName="radial" presStyleCnt="0">
        <dgm:presLayoutVars>
          <dgm:animLvl val="ctr"/>
        </dgm:presLayoutVars>
      </dgm:prSet>
      <dgm:spPr/>
      <dgm:t>
        <a:bodyPr/>
        <a:lstStyle/>
        <a:p>
          <a:endParaRPr lang="en-US"/>
        </a:p>
      </dgm:t>
    </dgm:pt>
    <dgm:pt modelId="{543E6E78-3F31-BE4B-BF67-50DBE877C751}" type="pres">
      <dgm:prSet presAssocID="{5187083A-C422-A747-B34E-3FDB513A402E}" presName="centerShape" presStyleLbl="vennNode1" presStyleIdx="0" presStyleCnt="4"/>
      <dgm:spPr/>
      <dgm:t>
        <a:bodyPr/>
        <a:lstStyle/>
        <a:p>
          <a:endParaRPr lang="en-US"/>
        </a:p>
      </dgm:t>
    </dgm:pt>
    <dgm:pt modelId="{36E61CA8-126A-8A4E-9256-464CBA84CDAC}" type="pres">
      <dgm:prSet presAssocID="{EFCCB551-847D-8744-A89C-C2A32ECEFEB5}" presName="node" presStyleLbl="vennNode1" presStyleIdx="1" presStyleCnt="4">
        <dgm:presLayoutVars>
          <dgm:bulletEnabled val="1"/>
        </dgm:presLayoutVars>
      </dgm:prSet>
      <dgm:spPr/>
      <dgm:t>
        <a:bodyPr/>
        <a:lstStyle/>
        <a:p>
          <a:endParaRPr lang="en-US"/>
        </a:p>
      </dgm:t>
    </dgm:pt>
    <dgm:pt modelId="{B06EBC63-34D1-E54A-A897-71221D1B574D}" type="pres">
      <dgm:prSet presAssocID="{4C06057D-F2A7-CF4C-A038-9F9A1D384E5A}" presName="node" presStyleLbl="vennNode1" presStyleIdx="2" presStyleCnt="4">
        <dgm:presLayoutVars>
          <dgm:bulletEnabled val="1"/>
        </dgm:presLayoutVars>
      </dgm:prSet>
      <dgm:spPr/>
      <dgm:t>
        <a:bodyPr/>
        <a:lstStyle/>
        <a:p>
          <a:endParaRPr lang="en-US"/>
        </a:p>
      </dgm:t>
    </dgm:pt>
    <dgm:pt modelId="{0F9BA4D2-33C7-CE42-BEAF-105B0A25E71C}" type="pres">
      <dgm:prSet presAssocID="{3DCE9D68-9907-2343-ADEF-9928B4AEC5D4}" presName="node" presStyleLbl="vennNode1" presStyleIdx="3" presStyleCnt="4">
        <dgm:presLayoutVars>
          <dgm:bulletEnabled val="1"/>
        </dgm:presLayoutVars>
      </dgm:prSet>
      <dgm:spPr/>
      <dgm:t>
        <a:bodyPr/>
        <a:lstStyle/>
        <a:p>
          <a:endParaRPr lang="en-US"/>
        </a:p>
      </dgm:t>
    </dgm:pt>
  </dgm:ptLst>
  <dgm:cxnLst>
    <dgm:cxn modelId="{3D17E944-F19A-B847-83E6-938A9DDBB2BB}" srcId="{418BB588-FD58-2B4E-8D49-630170726D36}" destId="{5187083A-C422-A747-B34E-3FDB513A402E}" srcOrd="0" destOrd="0" parTransId="{FD633CD0-480D-924E-8BC8-D1A1916BD9BB}" sibTransId="{49F94A8D-29BB-6348-84B7-909E176AAE0E}"/>
    <dgm:cxn modelId="{7E35342C-94B4-B640-AEF8-71F0F07C2526}" type="presOf" srcId="{EFCCB551-847D-8744-A89C-C2A32ECEFEB5}" destId="{36E61CA8-126A-8A4E-9256-464CBA84CDAC}" srcOrd="0" destOrd="0" presId="urn:microsoft.com/office/officeart/2005/8/layout/radial3"/>
    <dgm:cxn modelId="{85BF0515-C296-804E-891E-069D0AEFD841}" type="presOf" srcId="{5187083A-C422-A747-B34E-3FDB513A402E}" destId="{543E6E78-3F31-BE4B-BF67-50DBE877C751}" srcOrd="0" destOrd="0" presId="urn:microsoft.com/office/officeart/2005/8/layout/radial3"/>
    <dgm:cxn modelId="{4F6EB6DD-4364-334C-8674-0C6030E3DF5F}" srcId="{5187083A-C422-A747-B34E-3FDB513A402E}" destId="{4C06057D-F2A7-CF4C-A038-9F9A1D384E5A}" srcOrd="1" destOrd="0" parTransId="{D97E09C1-F1CC-024B-A9B5-5F995569A9D9}" sibTransId="{EF6A0E74-7A6B-8D47-8020-06BF4C863DCF}"/>
    <dgm:cxn modelId="{D3E9A700-1580-8846-AB80-7AF5F8E56385}" srcId="{5187083A-C422-A747-B34E-3FDB513A402E}" destId="{3DCE9D68-9907-2343-ADEF-9928B4AEC5D4}" srcOrd="2" destOrd="0" parTransId="{469C31B2-63C4-A24C-B8BF-CE059D2E08CB}" sibTransId="{B0D012AA-C71D-3F45-9B9E-8686DBF3CA42}"/>
    <dgm:cxn modelId="{EC88E96D-8874-524F-9E6E-911601CEC873}" type="presOf" srcId="{3DCE9D68-9907-2343-ADEF-9928B4AEC5D4}" destId="{0F9BA4D2-33C7-CE42-BEAF-105B0A25E71C}" srcOrd="0" destOrd="0" presId="urn:microsoft.com/office/officeart/2005/8/layout/radial3"/>
    <dgm:cxn modelId="{543686D6-8406-7643-896A-9D2B5DC71C46}" type="presOf" srcId="{4C06057D-F2A7-CF4C-A038-9F9A1D384E5A}" destId="{B06EBC63-34D1-E54A-A897-71221D1B574D}" srcOrd="0" destOrd="0" presId="urn:microsoft.com/office/officeart/2005/8/layout/radial3"/>
    <dgm:cxn modelId="{8554EE32-4967-B845-98ED-0CC0D19819AF}" srcId="{5187083A-C422-A747-B34E-3FDB513A402E}" destId="{EFCCB551-847D-8744-A89C-C2A32ECEFEB5}" srcOrd="0" destOrd="0" parTransId="{9C7F8CBE-5C4E-3C49-883D-5348993FF5A6}" sibTransId="{D9E310A1-079E-E349-B928-127602451643}"/>
    <dgm:cxn modelId="{C54BB3ED-C5CD-F549-9523-683C1581A2FC}" type="presOf" srcId="{418BB588-FD58-2B4E-8D49-630170726D36}" destId="{56F39651-F73A-C34F-8F5E-88A3EF96C063}" srcOrd="0" destOrd="0" presId="urn:microsoft.com/office/officeart/2005/8/layout/radial3"/>
    <dgm:cxn modelId="{FE8E899F-B7BB-7D48-953A-29E14801EBDE}" type="presParOf" srcId="{56F39651-F73A-C34F-8F5E-88A3EF96C063}" destId="{4060F0D6-1277-684E-B2C1-5EECB7850DCD}" srcOrd="0" destOrd="0" presId="urn:microsoft.com/office/officeart/2005/8/layout/radial3"/>
    <dgm:cxn modelId="{1FAA4A4D-6579-1348-992E-07C4347AE9E8}" type="presParOf" srcId="{4060F0D6-1277-684E-B2C1-5EECB7850DCD}" destId="{543E6E78-3F31-BE4B-BF67-50DBE877C751}" srcOrd="0" destOrd="0" presId="urn:microsoft.com/office/officeart/2005/8/layout/radial3"/>
    <dgm:cxn modelId="{C602A75A-BFCB-3340-BFA3-E64735B553E8}" type="presParOf" srcId="{4060F0D6-1277-684E-B2C1-5EECB7850DCD}" destId="{36E61CA8-126A-8A4E-9256-464CBA84CDAC}" srcOrd="1" destOrd="0" presId="urn:microsoft.com/office/officeart/2005/8/layout/radial3"/>
    <dgm:cxn modelId="{7633C193-7325-484E-8EF4-5B59A0A02322}" type="presParOf" srcId="{4060F0D6-1277-684E-B2C1-5EECB7850DCD}" destId="{B06EBC63-34D1-E54A-A897-71221D1B574D}" srcOrd="2" destOrd="0" presId="urn:microsoft.com/office/officeart/2005/8/layout/radial3"/>
    <dgm:cxn modelId="{CFC15DDF-59EB-7E47-BB73-154C5EB8F8C9}" type="presParOf" srcId="{4060F0D6-1277-684E-B2C1-5EECB7850DCD}" destId="{0F9BA4D2-33C7-CE42-BEAF-105B0A25E71C}" srcOrd="3"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5FB22A-35C6-224B-8C9D-6ABB338A52C5}" type="doc">
      <dgm:prSet loTypeId="urn:microsoft.com/office/officeart/2005/8/layout/vList5" loCatId="" qsTypeId="urn:microsoft.com/office/officeart/2005/8/quickstyle/3D1" qsCatId="3D" csTypeId="urn:microsoft.com/office/officeart/2005/8/colors/accent1_4" csCatId="accent1" phldr="1"/>
      <dgm:spPr/>
      <dgm:t>
        <a:bodyPr/>
        <a:lstStyle/>
        <a:p>
          <a:endParaRPr lang="en-US"/>
        </a:p>
      </dgm:t>
    </dgm:pt>
    <dgm:pt modelId="{EDA0754C-1643-C849-A1B6-6026959CEEA7}">
      <dgm:prSet phldrT="[Text]" custT="1"/>
      <dgm:spPr/>
      <dgm:t>
        <a:bodyPr/>
        <a:lstStyle/>
        <a:p>
          <a:r>
            <a:rPr lang="en-US" sz="2000" b="1" dirty="0" err="1" smtClean="0"/>
            <a:t>Pregrado</a:t>
          </a:r>
          <a:endParaRPr lang="en-US" sz="2000" b="1" dirty="0"/>
        </a:p>
      </dgm:t>
    </dgm:pt>
    <dgm:pt modelId="{B7604B03-47D0-FD43-A512-6957DA550D6C}" type="parTrans" cxnId="{85B370F7-7152-FF40-8997-D30632890D5F}">
      <dgm:prSet/>
      <dgm:spPr/>
      <dgm:t>
        <a:bodyPr/>
        <a:lstStyle/>
        <a:p>
          <a:endParaRPr lang="en-US"/>
        </a:p>
      </dgm:t>
    </dgm:pt>
    <dgm:pt modelId="{38BC1A6B-19B6-114E-B049-0B891A8021C6}" type="sibTrans" cxnId="{85B370F7-7152-FF40-8997-D30632890D5F}">
      <dgm:prSet/>
      <dgm:spPr/>
      <dgm:t>
        <a:bodyPr/>
        <a:lstStyle/>
        <a:p>
          <a:endParaRPr lang="en-US"/>
        </a:p>
      </dgm:t>
    </dgm:pt>
    <dgm:pt modelId="{A0BFAB24-384F-3B4B-820D-BA5D367D5E06}">
      <dgm:prSet phldrT="[Text]" custT="1"/>
      <dgm:spPr/>
      <dgm:t>
        <a:bodyPr/>
        <a:lstStyle/>
        <a:p>
          <a:r>
            <a:rPr lang="en-US" sz="1200" b="1" dirty="0" smtClean="0"/>
            <a:t>Curricular</a:t>
          </a:r>
          <a:endParaRPr lang="en-US" sz="1200" b="1" dirty="0"/>
        </a:p>
      </dgm:t>
    </dgm:pt>
    <dgm:pt modelId="{6CBF3C96-2554-454B-9B63-08E755A3539B}" type="parTrans" cxnId="{05893356-ECF4-404B-8926-BFBEC1B333B2}">
      <dgm:prSet/>
      <dgm:spPr/>
      <dgm:t>
        <a:bodyPr/>
        <a:lstStyle/>
        <a:p>
          <a:endParaRPr lang="en-US"/>
        </a:p>
      </dgm:t>
    </dgm:pt>
    <dgm:pt modelId="{51FF1033-52CE-0545-8039-E29BCE94845C}" type="sibTrans" cxnId="{05893356-ECF4-404B-8926-BFBEC1B333B2}">
      <dgm:prSet/>
      <dgm:spPr/>
      <dgm:t>
        <a:bodyPr/>
        <a:lstStyle/>
        <a:p>
          <a:endParaRPr lang="en-US"/>
        </a:p>
      </dgm:t>
    </dgm:pt>
    <dgm:pt modelId="{8FB7BC5D-8F0D-B442-9401-CC4D000ABF52}">
      <dgm:prSet phldrT="[Text]" custT="1"/>
      <dgm:spPr/>
      <dgm:t>
        <a:bodyPr/>
        <a:lstStyle/>
        <a:p>
          <a:r>
            <a:rPr lang="en-US" sz="1200" b="1" dirty="0" err="1" smtClean="0"/>
            <a:t>Cocurricular</a:t>
          </a:r>
          <a:endParaRPr lang="en-US" sz="1200" b="1" dirty="0"/>
        </a:p>
      </dgm:t>
    </dgm:pt>
    <dgm:pt modelId="{83DBD573-CA98-3B46-BA86-C5784AF0BE06}" type="parTrans" cxnId="{07DDB600-8133-7444-86C5-DDA79DC4A1CC}">
      <dgm:prSet/>
      <dgm:spPr/>
      <dgm:t>
        <a:bodyPr/>
        <a:lstStyle/>
        <a:p>
          <a:endParaRPr lang="en-US"/>
        </a:p>
      </dgm:t>
    </dgm:pt>
    <dgm:pt modelId="{872C0596-80BC-1E49-94C4-3E9FC45238AE}" type="sibTrans" cxnId="{07DDB600-8133-7444-86C5-DDA79DC4A1CC}">
      <dgm:prSet/>
      <dgm:spPr/>
      <dgm:t>
        <a:bodyPr/>
        <a:lstStyle/>
        <a:p>
          <a:endParaRPr lang="en-US"/>
        </a:p>
      </dgm:t>
    </dgm:pt>
    <dgm:pt modelId="{BB30DA7D-4A53-684A-B0E0-399553EBC9BD}">
      <dgm:prSet phldrT="[Text]" custT="1"/>
      <dgm:spPr/>
      <dgm:t>
        <a:bodyPr/>
        <a:lstStyle/>
        <a:p>
          <a:r>
            <a:rPr lang="en-US" sz="1200" dirty="0" err="1" smtClean="0"/>
            <a:t>Sesiones</a:t>
          </a:r>
          <a:r>
            <a:rPr lang="en-US" sz="1200" dirty="0" smtClean="0"/>
            <a:t> </a:t>
          </a:r>
          <a:r>
            <a:rPr lang="en-US" sz="1200" dirty="0" err="1" smtClean="0"/>
            <a:t>Ética</a:t>
          </a:r>
          <a:r>
            <a:rPr lang="en-US" sz="1200" dirty="0" smtClean="0"/>
            <a:t> y </a:t>
          </a:r>
          <a:r>
            <a:rPr lang="en-US" sz="1200" dirty="0" err="1" smtClean="0"/>
            <a:t>Profesionalismo</a:t>
          </a:r>
          <a:endParaRPr lang="en-US" sz="1200" dirty="0"/>
        </a:p>
      </dgm:t>
    </dgm:pt>
    <dgm:pt modelId="{B3EB0397-D6A6-4C49-96C7-4C81421EBCD4}" type="parTrans" cxnId="{C1C1E17C-1047-CF45-BF4F-DCDBA76CCB2C}">
      <dgm:prSet/>
      <dgm:spPr/>
      <dgm:t>
        <a:bodyPr/>
        <a:lstStyle/>
        <a:p>
          <a:endParaRPr lang="en-US"/>
        </a:p>
      </dgm:t>
    </dgm:pt>
    <dgm:pt modelId="{ECFE7F07-F236-9949-9204-4EEF2C264E21}" type="sibTrans" cxnId="{C1C1E17C-1047-CF45-BF4F-DCDBA76CCB2C}">
      <dgm:prSet/>
      <dgm:spPr/>
      <dgm:t>
        <a:bodyPr/>
        <a:lstStyle/>
        <a:p>
          <a:endParaRPr lang="en-US"/>
        </a:p>
      </dgm:t>
    </dgm:pt>
    <dgm:pt modelId="{1F3D14EF-76F8-AC4E-BD79-BBCD5B37EA88}">
      <dgm:prSet phldrT="[Text]" custT="1"/>
      <dgm:spPr/>
      <dgm:t>
        <a:bodyPr/>
        <a:lstStyle/>
        <a:p>
          <a:r>
            <a:rPr lang="en-US" sz="1200" dirty="0" err="1" smtClean="0"/>
            <a:t>Curso</a:t>
          </a:r>
          <a:r>
            <a:rPr lang="en-US" sz="1200" dirty="0" smtClean="0"/>
            <a:t> </a:t>
          </a:r>
          <a:r>
            <a:rPr lang="en-US" sz="1200" i="1" dirty="0" err="1" smtClean="0"/>
            <a:t>Ética</a:t>
          </a:r>
          <a:r>
            <a:rPr lang="en-US" sz="1200" i="1" dirty="0" smtClean="0"/>
            <a:t>, persona y </a:t>
          </a:r>
          <a:r>
            <a:rPr lang="en-US" sz="1200" i="1" dirty="0" err="1" smtClean="0"/>
            <a:t>sociedad</a:t>
          </a:r>
          <a:endParaRPr lang="en-US" sz="1200" i="1" dirty="0"/>
        </a:p>
      </dgm:t>
    </dgm:pt>
    <dgm:pt modelId="{9C8B030D-634B-6643-A51D-0EA3A9C71E4B}" type="parTrans" cxnId="{7070E242-8F71-B547-B2D0-DB92885FF4BE}">
      <dgm:prSet/>
      <dgm:spPr/>
      <dgm:t>
        <a:bodyPr/>
        <a:lstStyle/>
        <a:p>
          <a:endParaRPr lang="en-US"/>
        </a:p>
      </dgm:t>
    </dgm:pt>
    <dgm:pt modelId="{2286D472-994A-4C48-9F03-963D6E1A1218}" type="sibTrans" cxnId="{7070E242-8F71-B547-B2D0-DB92885FF4BE}">
      <dgm:prSet/>
      <dgm:spPr/>
      <dgm:t>
        <a:bodyPr/>
        <a:lstStyle/>
        <a:p>
          <a:endParaRPr lang="en-US"/>
        </a:p>
      </dgm:t>
    </dgm:pt>
    <dgm:pt modelId="{C185EE45-81EC-704E-8E67-3970E59322B9}">
      <dgm:prSet phldrT="[Text]" custT="1"/>
      <dgm:spPr/>
      <dgm:t>
        <a:bodyPr/>
        <a:lstStyle/>
        <a:p>
          <a:r>
            <a:rPr lang="en-US" sz="1200" dirty="0" err="1" smtClean="0"/>
            <a:t>Cursos</a:t>
          </a:r>
          <a:r>
            <a:rPr lang="en-US" sz="1200" dirty="0" smtClean="0"/>
            <a:t> </a:t>
          </a:r>
          <a:r>
            <a:rPr lang="en-US" sz="1200" i="1" dirty="0" err="1" smtClean="0"/>
            <a:t>Bioética</a:t>
          </a:r>
          <a:r>
            <a:rPr lang="en-US" sz="1200" dirty="0" smtClean="0"/>
            <a:t> y </a:t>
          </a:r>
          <a:r>
            <a:rPr lang="en-US" sz="1200" i="1" dirty="0" err="1" smtClean="0"/>
            <a:t>Bioética</a:t>
          </a:r>
          <a:r>
            <a:rPr lang="en-US" sz="1200" i="1" dirty="0" smtClean="0"/>
            <a:t> </a:t>
          </a:r>
          <a:r>
            <a:rPr lang="en-US" sz="1200" i="1" dirty="0" err="1" smtClean="0"/>
            <a:t>Clínica</a:t>
          </a:r>
          <a:r>
            <a:rPr lang="en-US" sz="1200" dirty="0" smtClean="0"/>
            <a:t>(</a:t>
          </a:r>
          <a:r>
            <a:rPr lang="en-US" sz="1200" dirty="0" err="1" smtClean="0"/>
            <a:t>Ciencias</a:t>
          </a:r>
          <a:r>
            <a:rPr lang="en-US" sz="1200" dirty="0" smtClean="0"/>
            <a:t> </a:t>
          </a:r>
          <a:r>
            <a:rPr lang="en-US" sz="1200" dirty="0" err="1" smtClean="0"/>
            <a:t>Clínicas</a:t>
          </a:r>
          <a:r>
            <a:rPr lang="en-US" sz="1200" dirty="0" smtClean="0"/>
            <a:t>)</a:t>
          </a:r>
          <a:endParaRPr lang="en-US" sz="1200" dirty="0"/>
        </a:p>
      </dgm:t>
    </dgm:pt>
    <dgm:pt modelId="{8C7892C1-77FE-3243-8691-AEAD13468C08}" type="parTrans" cxnId="{E04B18FE-D0B8-5545-9865-433EAC5F4092}">
      <dgm:prSet/>
      <dgm:spPr/>
      <dgm:t>
        <a:bodyPr/>
        <a:lstStyle/>
        <a:p>
          <a:endParaRPr lang="en-US"/>
        </a:p>
      </dgm:t>
    </dgm:pt>
    <dgm:pt modelId="{B7343E2C-58B7-A547-8449-F27140EBCA44}" type="sibTrans" cxnId="{E04B18FE-D0B8-5545-9865-433EAC5F4092}">
      <dgm:prSet/>
      <dgm:spPr/>
      <dgm:t>
        <a:bodyPr/>
        <a:lstStyle/>
        <a:p>
          <a:endParaRPr lang="en-US"/>
        </a:p>
      </dgm:t>
    </dgm:pt>
    <dgm:pt modelId="{E34CC171-0273-F44F-92FD-F2413E1BEB06}">
      <dgm:prSet phldrT="[Text]" custT="1"/>
      <dgm:spPr/>
      <dgm:t>
        <a:bodyPr/>
        <a:lstStyle/>
        <a:p>
          <a:r>
            <a:rPr lang="en-US" sz="1200" dirty="0" err="1" smtClean="0"/>
            <a:t>Sociedades</a:t>
          </a:r>
          <a:r>
            <a:rPr lang="en-US" sz="1200" dirty="0" smtClean="0"/>
            <a:t> </a:t>
          </a:r>
          <a:r>
            <a:rPr lang="en-US" sz="1200" dirty="0" err="1" smtClean="0"/>
            <a:t>Académicas</a:t>
          </a:r>
          <a:r>
            <a:rPr lang="en-US" sz="1200" dirty="0" smtClean="0"/>
            <a:t> </a:t>
          </a:r>
          <a:r>
            <a:rPr lang="en-US" sz="1200" i="1" dirty="0" smtClean="0"/>
            <a:t>(</a:t>
          </a:r>
          <a:r>
            <a:rPr lang="en-US" sz="1200" i="1" dirty="0" err="1" smtClean="0"/>
            <a:t>comunidades</a:t>
          </a:r>
          <a:r>
            <a:rPr lang="en-US" sz="1200" i="1" dirty="0" smtClean="0"/>
            <a:t> de </a:t>
          </a:r>
          <a:r>
            <a:rPr lang="en-US" sz="1200" i="1" dirty="0" err="1" smtClean="0"/>
            <a:t>aprendizaje</a:t>
          </a:r>
          <a:r>
            <a:rPr lang="en-US" sz="1200" i="1" dirty="0" smtClean="0"/>
            <a:t>) y </a:t>
          </a:r>
          <a:r>
            <a:rPr lang="en-US" sz="1200" i="1" dirty="0" err="1" smtClean="0"/>
            <a:t>Programa</a:t>
          </a:r>
          <a:r>
            <a:rPr lang="en-US" sz="1200" i="1" baseline="0" dirty="0" smtClean="0"/>
            <a:t> de </a:t>
          </a:r>
          <a:r>
            <a:rPr lang="en-US" sz="1200" i="1" baseline="0" dirty="0" err="1" smtClean="0"/>
            <a:t>Bienestar</a:t>
          </a:r>
          <a:endParaRPr lang="en-US" sz="1200" dirty="0"/>
        </a:p>
      </dgm:t>
    </dgm:pt>
    <dgm:pt modelId="{BFCFFEF1-CAD5-3C4A-A151-21867BD4715E}" type="parTrans" cxnId="{9FD06C85-E810-874B-872C-6409FD83B964}">
      <dgm:prSet/>
      <dgm:spPr/>
      <dgm:t>
        <a:bodyPr/>
        <a:lstStyle/>
        <a:p>
          <a:endParaRPr lang="en-US"/>
        </a:p>
      </dgm:t>
    </dgm:pt>
    <dgm:pt modelId="{FDA96FD3-0396-3644-B09F-458DDC9AF39F}" type="sibTrans" cxnId="{9FD06C85-E810-874B-872C-6409FD83B964}">
      <dgm:prSet/>
      <dgm:spPr/>
      <dgm:t>
        <a:bodyPr/>
        <a:lstStyle/>
        <a:p>
          <a:endParaRPr lang="en-US"/>
        </a:p>
      </dgm:t>
    </dgm:pt>
    <dgm:pt modelId="{C91F4290-A6EE-234D-BCC8-A33BBA816972}">
      <dgm:prSet phldrT="[Text]" custT="1"/>
      <dgm:spPr/>
      <dgm:t>
        <a:bodyPr/>
        <a:lstStyle/>
        <a:p>
          <a:r>
            <a:rPr lang="en-US" sz="1200" dirty="0" err="1" smtClean="0"/>
            <a:t>Ceremonia</a:t>
          </a:r>
          <a:r>
            <a:rPr lang="en-US" sz="1200" dirty="0" smtClean="0"/>
            <a:t> de </a:t>
          </a:r>
          <a:r>
            <a:rPr lang="en-US" sz="1200" dirty="0" err="1" smtClean="0"/>
            <a:t>Compromiso</a:t>
          </a:r>
          <a:r>
            <a:rPr lang="en-US" sz="1200" dirty="0" smtClean="0"/>
            <a:t> </a:t>
          </a:r>
          <a:r>
            <a:rPr lang="en-US" sz="1200" dirty="0" err="1" smtClean="0"/>
            <a:t>Profesional</a:t>
          </a:r>
          <a:endParaRPr lang="en-US" sz="1200" dirty="0"/>
        </a:p>
      </dgm:t>
    </dgm:pt>
    <dgm:pt modelId="{7D8A7193-FB7C-3F44-AED5-81D3706BEDC5}" type="parTrans" cxnId="{8AEB7F50-78BB-E046-AB0B-FA4917A5052D}">
      <dgm:prSet/>
      <dgm:spPr/>
      <dgm:t>
        <a:bodyPr/>
        <a:lstStyle/>
        <a:p>
          <a:endParaRPr lang="en-US"/>
        </a:p>
      </dgm:t>
    </dgm:pt>
    <dgm:pt modelId="{230E8988-917E-1945-B62A-D25979320E3C}" type="sibTrans" cxnId="{8AEB7F50-78BB-E046-AB0B-FA4917A5052D}">
      <dgm:prSet/>
      <dgm:spPr/>
      <dgm:t>
        <a:bodyPr/>
        <a:lstStyle/>
        <a:p>
          <a:endParaRPr lang="en-US"/>
        </a:p>
      </dgm:t>
    </dgm:pt>
    <dgm:pt modelId="{240103CB-255B-3D47-8734-594C129DCCE6}">
      <dgm:prSet phldrT="[Text]" custT="1"/>
      <dgm:spPr/>
      <dgm:t>
        <a:bodyPr/>
        <a:lstStyle/>
        <a:p>
          <a:r>
            <a:rPr lang="en-US" sz="2000" b="1" dirty="0" err="1" smtClean="0"/>
            <a:t>Posgrado</a:t>
          </a:r>
          <a:endParaRPr lang="en-US" sz="2000" b="1" dirty="0"/>
        </a:p>
      </dgm:t>
    </dgm:pt>
    <dgm:pt modelId="{A17C3170-06C3-334A-9D45-E3458BFA57A8}" type="parTrans" cxnId="{498AD0DF-CE41-C54B-BDFA-6AEC318E2B8B}">
      <dgm:prSet/>
      <dgm:spPr/>
      <dgm:t>
        <a:bodyPr/>
        <a:lstStyle/>
        <a:p>
          <a:endParaRPr lang="en-US"/>
        </a:p>
      </dgm:t>
    </dgm:pt>
    <dgm:pt modelId="{BB5E4434-C749-D34A-9840-5874A5137BCF}" type="sibTrans" cxnId="{498AD0DF-CE41-C54B-BDFA-6AEC318E2B8B}">
      <dgm:prSet/>
      <dgm:spPr/>
      <dgm:t>
        <a:bodyPr/>
        <a:lstStyle/>
        <a:p>
          <a:endParaRPr lang="en-US"/>
        </a:p>
      </dgm:t>
    </dgm:pt>
    <dgm:pt modelId="{CDB8E1AC-4F13-764E-8ED7-DB8AEFCAE765}">
      <dgm:prSet phldrT="[Text]" custT="1"/>
      <dgm:spPr/>
      <dgm:t>
        <a:bodyPr/>
        <a:lstStyle/>
        <a:p>
          <a:r>
            <a:rPr lang="en-US" sz="1200" b="1" dirty="0" smtClean="0"/>
            <a:t>Curricular</a:t>
          </a:r>
          <a:endParaRPr lang="en-US" sz="1200" b="1" dirty="0"/>
        </a:p>
      </dgm:t>
    </dgm:pt>
    <dgm:pt modelId="{60039174-5779-4047-8E45-DEA2C3C10BF1}" type="parTrans" cxnId="{8C7CC5D0-5355-724D-A6C2-AF2FDCDFC0F7}">
      <dgm:prSet/>
      <dgm:spPr/>
      <dgm:t>
        <a:bodyPr/>
        <a:lstStyle/>
        <a:p>
          <a:endParaRPr lang="en-US"/>
        </a:p>
      </dgm:t>
    </dgm:pt>
    <dgm:pt modelId="{04F39A6E-1FA8-E843-B3F3-41EDF201D67E}" type="sibTrans" cxnId="{8C7CC5D0-5355-724D-A6C2-AF2FDCDFC0F7}">
      <dgm:prSet/>
      <dgm:spPr/>
      <dgm:t>
        <a:bodyPr/>
        <a:lstStyle/>
        <a:p>
          <a:endParaRPr lang="en-US"/>
        </a:p>
      </dgm:t>
    </dgm:pt>
    <dgm:pt modelId="{6CBCA0CF-2B49-DD43-8237-FFEF7B138D58}">
      <dgm:prSet phldrT="[Text]" custT="1"/>
      <dgm:spPr/>
      <dgm:t>
        <a:bodyPr/>
        <a:lstStyle/>
        <a:p>
          <a:r>
            <a:rPr lang="en-US" sz="1200" dirty="0" err="1" smtClean="0"/>
            <a:t>Curso</a:t>
          </a:r>
          <a:r>
            <a:rPr lang="en-US" sz="1200" dirty="0" smtClean="0"/>
            <a:t> “</a:t>
          </a:r>
          <a:r>
            <a:rPr lang="en-US" sz="1200" dirty="0" err="1" smtClean="0"/>
            <a:t>Ética</a:t>
          </a:r>
          <a:r>
            <a:rPr lang="en-US" sz="1200" dirty="0" smtClean="0"/>
            <a:t> </a:t>
          </a:r>
          <a:r>
            <a:rPr lang="en-US" sz="1200" dirty="0" err="1" smtClean="0"/>
            <a:t>Clínica</a:t>
          </a:r>
          <a:r>
            <a:rPr lang="en-US" sz="1200" dirty="0" smtClean="0"/>
            <a:t>”</a:t>
          </a:r>
          <a:endParaRPr lang="en-US" sz="1200" dirty="0"/>
        </a:p>
      </dgm:t>
    </dgm:pt>
    <dgm:pt modelId="{1E00EAB1-C1E4-134D-835D-E684941700FE}" type="parTrans" cxnId="{AB51FA30-00E6-FD4E-A2A2-6C7E42E53502}">
      <dgm:prSet/>
      <dgm:spPr/>
      <dgm:t>
        <a:bodyPr/>
        <a:lstStyle/>
        <a:p>
          <a:endParaRPr lang="en-US"/>
        </a:p>
      </dgm:t>
    </dgm:pt>
    <dgm:pt modelId="{F9C43E3A-64B4-8843-B388-2BE7007568A4}" type="sibTrans" cxnId="{AB51FA30-00E6-FD4E-A2A2-6C7E42E53502}">
      <dgm:prSet/>
      <dgm:spPr/>
      <dgm:t>
        <a:bodyPr/>
        <a:lstStyle/>
        <a:p>
          <a:endParaRPr lang="en-US"/>
        </a:p>
      </dgm:t>
    </dgm:pt>
    <dgm:pt modelId="{9096899A-7162-DB42-AFA3-13BCDA050A0D}">
      <dgm:prSet phldrT="[Text]" custT="1"/>
      <dgm:spPr/>
      <dgm:t>
        <a:bodyPr/>
        <a:lstStyle/>
        <a:p>
          <a:r>
            <a:rPr lang="en-US" sz="1200" b="1" dirty="0" err="1" smtClean="0"/>
            <a:t>Cocurricular</a:t>
          </a:r>
          <a:endParaRPr lang="en-US" sz="1200" b="1" dirty="0"/>
        </a:p>
      </dgm:t>
    </dgm:pt>
    <dgm:pt modelId="{193CF8C1-8E0C-BB41-B00E-24493803DC92}" type="parTrans" cxnId="{E09A934F-FEF3-234C-BF94-E13111FAFE35}">
      <dgm:prSet/>
      <dgm:spPr/>
      <dgm:t>
        <a:bodyPr/>
        <a:lstStyle/>
        <a:p>
          <a:endParaRPr lang="en-US"/>
        </a:p>
      </dgm:t>
    </dgm:pt>
    <dgm:pt modelId="{753E67B8-2EC8-4B43-81F9-17E3FAD0D29C}" type="sibTrans" cxnId="{E09A934F-FEF3-234C-BF94-E13111FAFE35}">
      <dgm:prSet/>
      <dgm:spPr/>
      <dgm:t>
        <a:bodyPr/>
        <a:lstStyle/>
        <a:p>
          <a:endParaRPr lang="en-US"/>
        </a:p>
      </dgm:t>
    </dgm:pt>
    <dgm:pt modelId="{9F49DBBE-3DAB-A247-A3B1-DE05D52C17EA}">
      <dgm:prSet phldrT="[Text]" custT="1"/>
      <dgm:spPr/>
      <dgm:t>
        <a:bodyPr/>
        <a:lstStyle/>
        <a:p>
          <a:r>
            <a:rPr lang="en-US" sz="1200" dirty="0" err="1" smtClean="0"/>
            <a:t>Sesión</a:t>
          </a:r>
          <a:r>
            <a:rPr lang="en-US" sz="1200" dirty="0" smtClean="0"/>
            <a:t> de </a:t>
          </a:r>
          <a:r>
            <a:rPr lang="en-US" sz="1200" dirty="0" err="1" smtClean="0"/>
            <a:t>ética</a:t>
          </a:r>
          <a:r>
            <a:rPr lang="en-US" sz="1200" dirty="0" smtClean="0"/>
            <a:t> </a:t>
          </a:r>
          <a:r>
            <a:rPr lang="en-US" sz="1200" dirty="0" err="1" smtClean="0"/>
            <a:t>médica</a:t>
          </a:r>
          <a:r>
            <a:rPr lang="en-US" sz="1200" dirty="0" smtClean="0"/>
            <a:t> </a:t>
          </a:r>
          <a:r>
            <a:rPr lang="en-US" sz="1200" dirty="0" err="1" smtClean="0"/>
            <a:t>clínica</a:t>
          </a:r>
          <a:endParaRPr lang="en-US" sz="1200" dirty="0"/>
        </a:p>
      </dgm:t>
    </dgm:pt>
    <dgm:pt modelId="{289BC36B-C804-0E40-8496-3C35A9D8DE8E}" type="parTrans" cxnId="{45154413-F2CD-8C45-B921-780EFB9CC41F}">
      <dgm:prSet/>
      <dgm:spPr/>
      <dgm:t>
        <a:bodyPr/>
        <a:lstStyle/>
        <a:p>
          <a:endParaRPr lang="en-US"/>
        </a:p>
      </dgm:t>
    </dgm:pt>
    <dgm:pt modelId="{22DFC703-FF72-EC43-94CE-230C756FC8A2}" type="sibTrans" cxnId="{45154413-F2CD-8C45-B921-780EFB9CC41F}">
      <dgm:prSet/>
      <dgm:spPr/>
      <dgm:t>
        <a:bodyPr/>
        <a:lstStyle/>
        <a:p>
          <a:endParaRPr lang="en-US"/>
        </a:p>
      </dgm:t>
    </dgm:pt>
    <dgm:pt modelId="{0507FDC1-B563-1749-B7D8-62E9511ACDD0}">
      <dgm:prSet phldrT="[Text]" custT="1"/>
      <dgm:spPr/>
      <dgm:t>
        <a:bodyPr/>
        <a:lstStyle/>
        <a:p>
          <a:r>
            <a:rPr lang="en-US" sz="1200" dirty="0" err="1" smtClean="0"/>
            <a:t>Curso</a:t>
          </a:r>
          <a:r>
            <a:rPr lang="en-US" sz="1200" dirty="0" smtClean="0"/>
            <a:t> “</a:t>
          </a:r>
          <a:r>
            <a:rPr lang="en-US" sz="1200" dirty="0" err="1" smtClean="0"/>
            <a:t>Educación</a:t>
          </a:r>
          <a:r>
            <a:rPr lang="en-US" sz="1200" dirty="0" smtClean="0"/>
            <a:t> </a:t>
          </a:r>
          <a:r>
            <a:rPr lang="en-US" sz="1200" dirty="0" err="1" smtClean="0"/>
            <a:t>Médica</a:t>
          </a:r>
          <a:r>
            <a:rPr lang="en-US" sz="1200" dirty="0" smtClean="0"/>
            <a:t>” e “</a:t>
          </a:r>
          <a:r>
            <a:rPr lang="en-US" sz="1200" dirty="0" err="1" smtClean="0"/>
            <a:t>Investigación</a:t>
          </a:r>
          <a:r>
            <a:rPr lang="en-US" sz="1200" dirty="0" smtClean="0"/>
            <a:t> </a:t>
          </a:r>
          <a:r>
            <a:rPr lang="en-US" sz="1200" dirty="0" err="1" smtClean="0"/>
            <a:t>Médica</a:t>
          </a:r>
          <a:r>
            <a:rPr lang="en-US" sz="1200" dirty="0" smtClean="0"/>
            <a:t>”</a:t>
          </a:r>
          <a:endParaRPr lang="en-US" sz="1200" b="1" dirty="0"/>
        </a:p>
      </dgm:t>
    </dgm:pt>
    <dgm:pt modelId="{3687C989-C809-0D4B-8C86-1ED0E4C776EF}" type="parTrans" cxnId="{7D0132A3-2A2C-E243-9E72-EE6955F786EB}">
      <dgm:prSet/>
      <dgm:spPr/>
      <dgm:t>
        <a:bodyPr/>
        <a:lstStyle/>
        <a:p>
          <a:endParaRPr lang="en-US"/>
        </a:p>
      </dgm:t>
    </dgm:pt>
    <dgm:pt modelId="{EF5CE764-3213-FF49-BEFB-2E85300C2887}" type="sibTrans" cxnId="{7D0132A3-2A2C-E243-9E72-EE6955F786EB}">
      <dgm:prSet/>
      <dgm:spPr/>
      <dgm:t>
        <a:bodyPr/>
        <a:lstStyle/>
        <a:p>
          <a:endParaRPr lang="en-US"/>
        </a:p>
      </dgm:t>
    </dgm:pt>
    <dgm:pt modelId="{2351732A-BF4C-E945-AF56-5601EE431BE3}">
      <dgm:prSet phldrT="[Text]" custT="1"/>
      <dgm:spPr/>
      <dgm:t>
        <a:bodyPr/>
        <a:lstStyle/>
        <a:p>
          <a:r>
            <a:rPr lang="en-US" sz="1200" dirty="0" err="1" smtClean="0"/>
            <a:t>Protocolo</a:t>
          </a:r>
          <a:r>
            <a:rPr lang="en-US" sz="1200" dirty="0" smtClean="0"/>
            <a:t> de </a:t>
          </a:r>
          <a:r>
            <a:rPr lang="en-US" sz="1200" dirty="0" err="1" smtClean="0"/>
            <a:t>investigación</a:t>
          </a:r>
          <a:r>
            <a:rPr lang="en-US" sz="1200" dirty="0" smtClean="0"/>
            <a:t> </a:t>
          </a:r>
          <a:r>
            <a:rPr lang="en-US" sz="1200" dirty="0" err="1" smtClean="0"/>
            <a:t>clínica</a:t>
          </a:r>
          <a:r>
            <a:rPr lang="en-US" sz="1200" dirty="0" smtClean="0"/>
            <a:t> (</a:t>
          </a:r>
          <a:r>
            <a:rPr lang="en-US" sz="1200" dirty="0" err="1" smtClean="0"/>
            <a:t>Comité</a:t>
          </a:r>
          <a:r>
            <a:rPr lang="en-US" sz="1200" dirty="0" smtClean="0"/>
            <a:t> de </a:t>
          </a:r>
          <a:r>
            <a:rPr lang="en-US" sz="1200" dirty="0" err="1" smtClean="0"/>
            <a:t>ética</a:t>
          </a:r>
          <a:r>
            <a:rPr lang="en-US" sz="1200" dirty="0" smtClean="0"/>
            <a:t> de </a:t>
          </a:r>
          <a:r>
            <a:rPr lang="en-US" sz="1200" dirty="0" err="1" smtClean="0"/>
            <a:t>investigación</a:t>
          </a:r>
          <a:r>
            <a:rPr lang="en-US" sz="1200" dirty="0" smtClean="0"/>
            <a:t>)</a:t>
          </a:r>
          <a:endParaRPr lang="en-US" sz="1200" dirty="0"/>
        </a:p>
      </dgm:t>
    </dgm:pt>
    <dgm:pt modelId="{8107FFE4-1AB4-2445-9E69-F2CAB3744922}" type="parTrans" cxnId="{DB155D88-AC5B-8A46-901E-B4CAF64DD6D5}">
      <dgm:prSet/>
      <dgm:spPr/>
      <dgm:t>
        <a:bodyPr/>
        <a:lstStyle/>
        <a:p>
          <a:endParaRPr lang="en-US"/>
        </a:p>
      </dgm:t>
    </dgm:pt>
    <dgm:pt modelId="{EDC741C4-F612-CB40-8542-4A294C1750EE}" type="sibTrans" cxnId="{DB155D88-AC5B-8A46-901E-B4CAF64DD6D5}">
      <dgm:prSet/>
      <dgm:spPr/>
      <dgm:t>
        <a:bodyPr/>
        <a:lstStyle/>
        <a:p>
          <a:endParaRPr lang="en-US"/>
        </a:p>
      </dgm:t>
    </dgm:pt>
    <dgm:pt modelId="{50ADEB83-2A84-8E4F-92D7-7273DE291C51}">
      <dgm:prSet phldrT="[Text]" custT="1"/>
      <dgm:spPr/>
      <dgm:t>
        <a:bodyPr/>
        <a:lstStyle/>
        <a:p>
          <a:r>
            <a:rPr lang="en-US" sz="1200" dirty="0" err="1" smtClean="0"/>
            <a:t>Casos</a:t>
          </a:r>
          <a:r>
            <a:rPr lang="en-US" sz="1200" dirty="0" smtClean="0"/>
            <a:t> y </a:t>
          </a:r>
          <a:r>
            <a:rPr lang="en-US" sz="1200" dirty="0" err="1" smtClean="0"/>
            <a:t>Comité</a:t>
          </a:r>
          <a:r>
            <a:rPr lang="en-US" sz="1200" dirty="0" smtClean="0"/>
            <a:t> </a:t>
          </a:r>
          <a:r>
            <a:rPr lang="en-US" sz="1200" dirty="0" err="1" smtClean="0"/>
            <a:t>Hospitalario</a:t>
          </a:r>
          <a:r>
            <a:rPr lang="en-US" sz="1200" dirty="0" smtClean="0"/>
            <a:t> de </a:t>
          </a:r>
          <a:r>
            <a:rPr lang="en-US" sz="1200" dirty="0" err="1" smtClean="0"/>
            <a:t>Bioética</a:t>
          </a:r>
          <a:endParaRPr lang="en-US" sz="1200" dirty="0"/>
        </a:p>
      </dgm:t>
    </dgm:pt>
    <dgm:pt modelId="{611DB4B5-467B-D342-B259-F7118657283A}" type="parTrans" cxnId="{54EC749E-46BC-8940-8112-3F442CD94F6C}">
      <dgm:prSet/>
      <dgm:spPr/>
      <dgm:t>
        <a:bodyPr/>
        <a:lstStyle/>
        <a:p>
          <a:endParaRPr lang="en-US"/>
        </a:p>
      </dgm:t>
    </dgm:pt>
    <dgm:pt modelId="{2AD1C301-6E60-5445-AA08-CEFFA8683C4D}" type="sibTrans" cxnId="{54EC749E-46BC-8940-8112-3F442CD94F6C}">
      <dgm:prSet/>
      <dgm:spPr/>
      <dgm:t>
        <a:bodyPr/>
        <a:lstStyle/>
        <a:p>
          <a:endParaRPr lang="en-US"/>
        </a:p>
      </dgm:t>
    </dgm:pt>
    <dgm:pt modelId="{081A4DD7-AC5C-8742-B196-AB58D737DD4E}">
      <dgm:prSet phldrT="[Text]" custT="1"/>
      <dgm:spPr/>
      <dgm:t>
        <a:bodyPr/>
        <a:lstStyle/>
        <a:p>
          <a:r>
            <a:rPr lang="en-US" sz="2000" b="1" dirty="0" err="1" smtClean="0"/>
            <a:t>Capacitación</a:t>
          </a:r>
          <a:r>
            <a:rPr lang="en-US" sz="2000" b="1" dirty="0" smtClean="0"/>
            <a:t> </a:t>
          </a:r>
          <a:r>
            <a:rPr lang="en-US" sz="2000" b="1" dirty="0" err="1" smtClean="0"/>
            <a:t>Docente</a:t>
          </a:r>
          <a:r>
            <a:rPr lang="en-US" sz="2000" b="1" dirty="0" smtClean="0"/>
            <a:t> y </a:t>
          </a:r>
          <a:r>
            <a:rPr lang="en-US" sz="2000" b="1" dirty="0" err="1" smtClean="0"/>
            <a:t>Educación</a:t>
          </a:r>
          <a:r>
            <a:rPr lang="en-US" sz="2000" b="1" dirty="0" smtClean="0"/>
            <a:t> Continua</a:t>
          </a:r>
          <a:endParaRPr lang="en-US" sz="2000" b="1" dirty="0"/>
        </a:p>
      </dgm:t>
    </dgm:pt>
    <dgm:pt modelId="{88936FD6-4C06-4246-92A4-FCD7A094F5F9}" type="parTrans" cxnId="{39D53A07-9754-B347-87A3-6EA44D120A8C}">
      <dgm:prSet/>
      <dgm:spPr/>
      <dgm:t>
        <a:bodyPr/>
        <a:lstStyle/>
        <a:p>
          <a:endParaRPr lang="en-US"/>
        </a:p>
      </dgm:t>
    </dgm:pt>
    <dgm:pt modelId="{DDD4837E-180A-5444-B8A4-2C5F21DC4825}" type="sibTrans" cxnId="{39D53A07-9754-B347-87A3-6EA44D120A8C}">
      <dgm:prSet/>
      <dgm:spPr/>
      <dgm:t>
        <a:bodyPr/>
        <a:lstStyle/>
        <a:p>
          <a:endParaRPr lang="en-US"/>
        </a:p>
      </dgm:t>
    </dgm:pt>
    <dgm:pt modelId="{3D3BEF8A-C5D4-A945-AEFA-0A1647AF4FD7}">
      <dgm:prSet phldrT="[Text]" custT="1"/>
      <dgm:spPr/>
      <dgm:t>
        <a:bodyPr/>
        <a:lstStyle/>
        <a:p>
          <a:r>
            <a:rPr lang="en-US" sz="1200" dirty="0" err="1" smtClean="0"/>
            <a:t>Programa</a:t>
          </a:r>
          <a:r>
            <a:rPr lang="en-US" sz="1200" dirty="0" smtClean="0"/>
            <a:t> </a:t>
          </a:r>
          <a:r>
            <a:rPr lang="en-US" sz="1200" dirty="0" err="1" smtClean="0"/>
            <a:t>Desarrollo</a:t>
          </a:r>
          <a:r>
            <a:rPr lang="en-US" sz="1200" dirty="0" smtClean="0"/>
            <a:t> de </a:t>
          </a:r>
          <a:r>
            <a:rPr lang="en-US" sz="1200" dirty="0" err="1" smtClean="0"/>
            <a:t>Habilidades</a:t>
          </a:r>
          <a:r>
            <a:rPr lang="en-US" sz="1200" dirty="0" smtClean="0"/>
            <a:t> </a:t>
          </a:r>
          <a:r>
            <a:rPr lang="en-US" sz="1200" dirty="0" err="1" smtClean="0"/>
            <a:t>Docentes</a:t>
          </a:r>
          <a:r>
            <a:rPr lang="en-US" sz="1200" dirty="0" smtClean="0"/>
            <a:t> </a:t>
          </a:r>
          <a:r>
            <a:rPr lang="en-US" sz="1200" dirty="0" err="1" smtClean="0"/>
            <a:t>Clínicas</a:t>
          </a:r>
          <a:r>
            <a:rPr lang="en-US" sz="1200" dirty="0" smtClean="0"/>
            <a:t> PDHD </a:t>
          </a:r>
          <a:r>
            <a:rPr lang="en-US" sz="1200" dirty="0" err="1" smtClean="0"/>
            <a:t>Clínico</a:t>
          </a:r>
          <a:endParaRPr lang="en-US" sz="1200" dirty="0"/>
        </a:p>
      </dgm:t>
    </dgm:pt>
    <dgm:pt modelId="{30C930CD-879F-AF4E-94B1-475E4A93443D}" type="parTrans" cxnId="{47B5DF36-4248-504C-B9A6-69AF216905F2}">
      <dgm:prSet/>
      <dgm:spPr/>
      <dgm:t>
        <a:bodyPr/>
        <a:lstStyle/>
        <a:p>
          <a:endParaRPr lang="en-US"/>
        </a:p>
      </dgm:t>
    </dgm:pt>
    <dgm:pt modelId="{8ACF3F90-150B-234E-B4DD-B1583171A12E}" type="sibTrans" cxnId="{47B5DF36-4248-504C-B9A6-69AF216905F2}">
      <dgm:prSet/>
      <dgm:spPr/>
      <dgm:t>
        <a:bodyPr/>
        <a:lstStyle/>
        <a:p>
          <a:endParaRPr lang="en-US"/>
        </a:p>
      </dgm:t>
    </dgm:pt>
    <dgm:pt modelId="{D37EC385-00DA-9B41-B0E9-5DAE326EFE92}">
      <dgm:prSet phldrT="[Text]" custT="1"/>
      <dgm:spPr/>
      <dgm:t>
        <a:bodyPr/>
        <a:lstStyle/>
        <a:p>
          <a:r>
            <a:rPr lang="en-US" sz="1200" dirty="0" err="1" smtClean="0"/>
            <a:t>Congresos</a:t>
          </a:r>
          <a:r>
            <a:rPr lang="en-US" sz="1200" dirty="0" smtClean="0"/>
            <a:t>, </a:t>
          </a:r>
          <a:r>
            <a:rPr lang="en-US" sz="1200" dirty="0" err="1" smtClean="0"/>
            <a:t>Conferencias</a:t>
          </a:r>
          <a:r>
            <a:rPr lang="en-US" sz="1200" dirty="0" smtClean="0"/>
            <a:t>, </a:t>
          </a:r>
          <a:r>
            <a:rPr lang="en-US" sz="1200" dirty="0" err="1" smtClean="0"/>
            <a:t>Cursos</a:t>
          </a:r>
          <a:r>
            <a:rPr lang="en-US" sz="1200" dirty="0" smtClean="0"/>
            <a:t> y CADI</a:t>
          </a:r>
          <a:endParaRPr lang="en-US" sz="1200" dirty="0"/>
        </a:p>
      </dgm:t>
    </dgm:pt>
    <dgm:pt modelId="{2B8C6EB1-7F56-4244-A686-5001C6755FF7}" type="parTrans" cxnId="{EA77FC9A-84C9-7D46-99C0-CFA4DD4EA87B}">
      <dgm:prSet/>
      <dgm:spPr/>
      <dgm:t>
        <a:bodyPr/>
        <a:lstStyle/>
        <a:p>
          <a:endParaRPr lang="en-US"/>
        </a:p>
      </dgm:t>
    </dgm:pt>
    <dgm:pt modelId="{484206D6-FC7E-634B-9B74-D68FD0687D5B}" type="sibTrans" cxnId="{EA77FC9A-84C9-7D46-99C0-CFA4DD4EA87B}">
      <dgm:prSet/>
      <dgm:spPr/>
      <dgm:t>
        <a:bodyPr/>
        <a:lstStyle/>
        <a:p>
          <a:endParaRPr lang="en-US"/>
        </a:p>
      </dgm:t>
    </dgm:pt>
    <dgm:pt modelId="{E1495D3A-33AC-4549-A0D5-B2232880B026}">
      <dgm:prSet phldrT="[Text]" custT="1"/>
      <dgm:spPr/>
      <dgm:t>
        <a:bodyPr/>
        <a:lstStyle/>
        <a:p>
          <a:r>
            <a:rPr lang="en-US" sz="1200" dirty="0" err="1" smtClean="0"/>
            <a:t>Curso</a:t>
          </a:r>
          <a:r>
            <a:rPr lang="en-US" sz="1200" dirty="0" smtClean="0"/>
            <a:t> de </a:t>
          </a:r>
          <a:r>
            <a:rPr lang="en-US" sz="1200" dirty="0" err="1" smtClean="0"/>
            <a:t>Capacitación</a:t>
          </a:r>
          <a:r>
            <a:rPr lang="en-US" sz="1200" dirty="0" smtClean="0"/>
            <a:t> </a:t>
          </a:r>
          <a:r>
            <a:rPr lang="en-US" sz="1200" dirty="0" err="1" smtClean="0"/>
            <a:t>para</a:t>
          </a:r>
          <a:r>
            <a:rPr lang="en-US" sz="1200" dirty="0" smtClean="0"/>
            <a:t> </a:t>
          </a:r>
          <a:r>
            <a:rPr lang="en-US" sz="1200" dirty="0" err="1" smtClean="0"/>
            <a:t>Mentores</a:t>
          </a:r>
          <a:endParaRPr lang="en-US" sz="1200" dirty="0"/>
        </a:p>
      </dgm:t>
    </dgm:pt>
    <dgm:pt modelId="{1846A3F3-400B-1A43-9301-91D3F6759116}" type="parTrans" cxnId="{F9C8AFB9-049A-F540-B6A1-4A8B8A1C7466}">
      <dgm:prSet/>
      <dgm:spPr/>
      <dgm:t>
        <a:bodyPr/>
        <a:lstStyle/>
        <a:p>
          <a:endParaRPr lang="en-US"/>
        </a:p>
      </dgm:t>
    </dgm:pt>
    <dgm:pt modelId="{B1147D0D-8EB3-5E4C-884C-C210F7302022}" type="sibTrans" cxnId="{F9C8AFB9-049A-F540-B6A1-4A8B8A1C7466}">
      <dgm:prSet/>
      <dgm:spPr/>
      <dgm:t>
        <a:bodyPr/>
        <a:lstStyle/>
        <a:p>
          <a:endParaRPr lang="en-US"/>
        </a:p>
      </dgm:t>
    </dgm:pt>
    <dgm:pt modelId="{4FFE1F97-CC87-1344-8A4B-235A8F67BEB5}">
      <dgm:prSet phldrT="[Text]" custT="1"/>
      <dgm:spPr/>
      <dgm:t>
        <a:bodyPr/>
        <a:lstStyle/>
        <a:p>
          <a:r>
            <a:rPr lang="en-US" sz="1200" dirty="0" err="1" smtClean="0"/>
            <a:t>Capacitación</a:t>
          </a:r>
          <a:r>
            <a:rPr lang="en-US" sz="1200" dirty="0" smtClean="0"/>
            <a:t> </a:t>
          </a:r>
          <a:r>
            <a:rPr lang="en-US" sz="1200" dirty="0" err="1" smtClean="0"/>
            <a:t>Comités</a:t>
          </a:r>
          <a:r>
            <a:rPr lang="en-US" sz="1200" dirty="0" smtClean="0"/>
            <a:t> de </a:t>
          </a:r>
          <a:r>
            <a:rPr lang="en-US" sz="1200" dirty="0" err="1" smtClean="0"/>
            <a:t>Ética</a:t>
          </a:r>
          <a:r>
            <a:rPr lang="en-US" sz="1200" dirty="0" smtClean="0"/>
            <a:t> de </a:t>
          </a:r>
          <a:r>
            <a:rPr lang="en-US" sz="1200" dirty="0" err="1" smtClean="0"/>
            <a:t>Investigación</a:t>
          </a:r>
          <a:r>
            <a:rPr lang="en-US" sz="1200" dirty="0" smtClean="0"/>
            <a:t> y </a:t>
          </a:r>
          <a:r>
            <a:rPr lang="en-US" sz="1200" dirty="0" err="1" smtClean="0"/>
            <a:t>Hospitalarios</a:t>
          </a:r>
          <a:r>
            <a:rPr lang="en-US" sz="1200" dirty="0" smtClean="0"/>
            <a:t> de </a:t>
          </a:r>
          <a:r>
            <a:rPr lang="en-US" sz="1200" dirty="0" err="1" smtClean="0"/>
            <a:t>Bioética</a:t>
          </a:r>
          <a:r>
            <a:rPr lang="en-US" sz="1200" dirty="0" smtClean="0"/>
            <a:t> </a:t>
          </a:r>
          <a:endParaRPr lang="en-US" sz="1200" dirty="0"/>
        </a:p>
      </dgm:t>
    </dgm:pt>
    <dgm:pt modelId="{DECCB994-D1A3-2446-9D91-DD797C5927BA}" type="parTrans" cxnId="{C7E2520E-6DCA-384B-A6AE-8BBCFA93D453}">
      <dgm:prSet/>
      <dgm:spPr/>
      <dgm:t>
        <a:bodyPr/>
        <a:lstStyle/>
        <a:p>
          <a:endParaRPr lang="en-US"/>
        </a:p>
      </dgm:t>
    </dgm:pt>
    <dgm:pt modelId="{D70071AA-EE55-A84D-84F3-DD03E5C0ED1A}" type="sibTrans" cxnId="{C7E2520E-6DCA-384B-A6AE-8BBCFA93D453}">
      <dgm:prSet/>
      <dgm:spPr/>
      <dgm:t>
        <a:bodyPr/>
        <a:lstStyle/>
        <a:p>
          <a:endParaRPr lang="en-US"/>
        </a:p>
      </dgm:t>
    </dgm:pt>
    <dgm:pt modelId="{05DE21FD-50BE-CF47-88D6-C857E669C25D}">
      <dgm:prSet phldrT="[Text]" custT="1"/>
      <dgm:spPr/>
      <dgm:t>
        <a:bodyPr/>
        <a:lstStyle/>
        <a:p>
          <a:r>
            <a:rPr lang="en-US" sz="1200" dirty="0" err="1" smtClean="0"/>
            <a:t>Programa</a:t>
          </a:r>
          <a:r>
            <a:rPr lang="en-US" sz="1200" dirty="0" smtClean="0"/>
            <a:t> </a:t>
          </a:r>
          <a:r>
            <a:rPr lang="en-US" sz="1200" dirty="0" err="1" smtClean="0"/>
            <a:t>Académico</a:t>
          </a:r>
          <a:r>
            <a:rPr lang="en-US" sz="1200" dirty="0" smtClean="0"/>
            <a:t> MPSS: </a:t>
          </a:r>
          <a:r>
            <a:rPr lang="en-US" sz="1200" dirty="0" err="1" smtClean="0"/>
            <a:t>Módulo</a:t>
          </a:r>
          <a:r>
            <a:rPr lang="en-US" sz="1200" dirty="0" smtClean="0"/>
            <a:t>  de </a:t>
          </a:r>
          <a:r>
            <a:rPr lang="en-US" sz="1200" dirty="0" err="1" smtClean="0"/>
            <a:t>competencias</a:t>
          </a:r>
          <a:r>
            <a:rPr lang="en-US" sz="1200" dirty="0" smtClean="0"/>
            <a:t> de </a:t>
          </a:r>
          <a:r>
            <a:rPr lang="en-US" sz="1200" dirty="0" err="1" smtClean="0"/>
            <a:t>ética</a:t>
          </a:r>
          <a:r>
            <a:rPr lang="en-US" sz="1200" dirty="0" smtClean="0"/>
            <a:t>, </a:t>
          </a:r>
          <a:r>
            <a:rPr lang="en-US" sz="1200" dirty="0" err="1" smtClean="0"/>
            <a:t>profesionalismo</a:t>
          </a:r>
          <a:r>
            <a:rPr lang="en-US" sz="1200" dirty="0" smtClean="0"/>
            <a:t> y </a:t>
          </a:r>
          <a:r>
            <a:rPr lang="en-US" sz="1200" dirty="0" err="1" smtClean="0"/>
            <a:t>ciudadanía</a:t>
          </a:r>
          <a:r>
            <a:rPr lang="en-US" sz="1200" dirty="0" smtClean="0"/>
            <a:t> en el </a:t>
          </a:r>
          <a:r>
            <a:rPr lang="en-US" sz="1200" dirty="0" err="1" smtClean="0"/>
            <a:t>servicio</a:t>
          </a:r>
          <a:r>
            <a:rPr lang="en-US" sz="1200" dirty="0" smtClean="0"/>
            <a:t> social. </a:t>
          </a:r>
          <a:endParaRPr lang="en-US" sz="1200" dirty="0"/>
        </a:p>
      </dgm:t>
    </dgm:pt>
    <dgm:pt modelId="{604D7024-9E4F-254C-A500-2524698B886B}" type="parTrans" cxnId="{98F2F523-E7D0-CC4C-804F-FD3083821E3F}">
      <dgm:prSet/>
      <dgm:spPr/>
      <dgm:t>
        <a:bodyPr/>
        <a:lstStyle/>
        <a:p>
          <a:endParaRPr lang="en-US"/>
        </a:p>
      </dgm:t>
    </dgm:pt>
    <dgm:pt modelId="{1CAB64C7-1BD3-0E4F-9C41-3EE1710300CC}" type="sibTrans" cxnId="{98F2F523-E7D0-CC4C-804F-FD3083821E3F}">
      <dgm:prSet/>
      <dgm:spPr/>
      <dgm:t>
        <a:bodyPr/>
        <a:lstStyle/>
        <a:p>
          <a:endParaRPr lang="en-US"/>
        </a:p>
      </dgm:t>
    </dgm:pt>
    <dgm:pt modelId="{D0E808F1-1E65-7D47-87AC-FD629210671B}">
      <dgm:prSet phldrT="[Text]" custT="1"/>
      <dgm:spPr/>
      <dgm:t>
        <a:bodyPr/>
        <a:lstStyle/>
        <a:p>
          <a:r>
            <a:rPr lang="en-US" sz="1200" dirty="0" err="1" smtClean="0"/>
            <a:t>Programa</a:t>
          </a:r>
          <a:r>
            <a:rPr lang="en-US" sz="1200" baseline="0" dirty="0" smtClean="0"/>
            <a:t> de </a:t>
          </a:r>
          <a:r>
            <a:rPr lang="en-US" sz="1200" baseline="0" dirty="0" err="1" smtClean="0"/>
            <a:t>Bienestar</a:t>
          </a:r>
          <a:r>
            <a:rPr lang="en-US" sz="1200" baseline="0" dirty="0" smtClean="0"/>
            <a:t> Integral</a:t>
          </a:r>
          <a:endParaRPr lang="en-US" sz="1200" dirty="0"/>
        </a:p>
      </dgm:t>
    </dgm:pt>
    <dgm:pt modelId="{5169D47F-4A05-B742-9168-7DE9D4185ED5}" type="parTrans" cxnId="{89757395-481F-3547-BD85-9F9175832D5C}">
      <dgm:prSet/>
      <dgm:spPr/>
      <dgm:t>
        <a:bodyPr/>
        <a:lstStyle/>
        <a:p>
          <a:endParaRPr lang="en-US"/>
        </a:p>
      </dgm:t>
    </dgm:pt>
    <dgm:pt modelId="{823D9EC2-D933-8443-8BA9-C6C8C0795085}" type="sibTrans" cxnId="{89757395-481F-3547-BD85-9F9175832D5C}">
      <dgm:prSet/>
      <dgm:spPr/>
      <dgm:t>
        <a:bodyPr/>
        <a:lstStyle/>
        <a:p>
          <a:endParaRPr lang="en-US"/>
        </a:p>
      </dgm:t>
    </dgm:pt>
    <dgm:pt modelId="{14A6F4CB-E12A-4045-8AEE-8E23257260DD}">
      <dgm:prSet phldrT="[Text]" custT="1"/>
      <dgm:spPr/>
      <dgm:t>
        <a:bodyPr/>
        <a:lstStyle/>
        <a:p>
          <a:r>
            <a:rPr lang="en-US" sz="1200" dirty="0" err="1" smtClean="0"/>
            <a:t>Competencia</a:t>
          </a:r>
          <a:r>
            <a:rPr lang="en-US" sz="1200" baseline="0" dirty="0" smtClean="0"/>
            <a:t> de </a:t>
          </a:r>
          <a:r>
            <a:rPr lang="es-ES" sz="1200" baseline="0" dirty="0" smtClean="0"/>
            <a:t>ética, profesionalismo y ciudadanía</a:t>
          </a:r>
          <a:endParaRPr lang="en-US" sz="1200" dirty="0"/>
        </a:p>
      </dgm:t>
    </dgm:pt>
    <dgm:pt modelId="{12A12C41-19AE-E341-9574-BDB4105C1055}" type="parTrans" cxnId="{A3580E6A-2046-824F-898A-EF2A5AA8718E}">
      <dgm:prSet/>
      <dgm:spPr/>
      <dgm:t>
        <a:bodyPr/>
        <a:lstStyle/>
        <a:p>
          <a:endParaRPr lang="en-US"/>
        </a:p>
      </dgm:t>
    </dgm:pt>
    <dgm:pt modelId="{CFD41C9D-B409-1644-8EB4-E364804640E1}" type="sibTrans" cxnId="{A3580E6A-2046-824F-898A-EF2A5AA8718E}">
      <dgm:prSet/>
      <dgm:spPr/>
      <dgm:t>
        <a:bodyPr/>
        <a:lstStyle/>
        <a:p>
          <a:endParaRPr lang="en-US"/>
        </a:p>
      </dgm:t>
    </dgm:pt>
    <dgm:pt modelId="{7FE0A899-B11C-0948-B42F-41E4A7A2A603}">
      <dgm:prSet phldrT="[Text]" custT="1"/>
      <dgm:spPr/>
      <dgm:t>
        <a:bodyPr/>
        <a:lstStyle/>
        <a:p>
          <a:r>
            <a:rPr lang="en-US" sz="1200" dirty="0" err="1" smtClean="0"/>
            <a:t>Dimesi</a:t>
          </a:r>
          <a:r>
            <a:rPr lang="es-ES" sz="1200" dirty="0" err="1" smtClean="0"/>
            <a:t>ón</a:t>
          </a:r>
          <a:r>
            <a:rPr lang="es-ES" sz="1200" dirty="0" smtClean="0"/>
            <a:t> biopsicosocial del Paciente</a:t>
          </a:r>
          <a:endParaRPr lang="en-US" sz="1200" dirty="0"/>
        </a:p>
      </dgm:t>
    </dgm:pt>
    <dgm:pt modelId="{9368973E-FBEA-714E-A02D-7E62E026153E}" type="parTrans" cxnId="{E35D0EEA-B918-4D41-B851-18FAED76F87A}">
      <dgm:prSet/>
      <dgm:spPr/>
      <dgm:t>
        <a:bodyPr/>
        <a:lstStyle/>
        <a:p>
          <a:endParaRPr lang="en-US"/>
        </a:p>
      </dgm:t>
    </dgm:pt>
    <dgm:pt modelId="{CAD9D871-3245-B34E-B081-855F29B2B83B}" type="sibTrans" cxnId="{E35D0EEA-B918-4D41-B851-18FAED76F87A}">
      <dgm:prSet/>
      <dgm:spPr/>
      <dgm:t>
        <a:bodyPr/>
        <a:lstStyle/>
        <a:p>
          <a:endParaRPr lang="en-US"/>
        </a:p>
      </dgm:t>
    </dgm:pt>
    <dgm:pt modelId="{A54BBABA-B1FE-6543-8094-A84DF656CF24}" type="pres">
      <dgm:prSet presAssocID="{515FB22A-35C6-224B-8C9D-6ABB338A52C5}" presName="Name0" presStyleCnt="0">
        <dgm:presLayoutVars>
          <dgm:dir/>
          <dgm:animLvl val="lvl"/>
          <dgm:resizeHandles val="exact"/>
        </dgm:presLayoutVars>
      </dgm:prSet>
      <dgm:spPr/>
      <dgm:t>
        <a:bodyPr/>
        <a:lstStyle/>
        <a:p>
          <a:endParaRPr lang="en-US"/>
        </a:p>
      </dgm:t>
    </dgm:pt>
    <dgm:pt modelId="{05F1DAB7-719F-8F44-BB7D-DC9E1A09853F}" type="pres">
      <dgm:prSet presAssocID="{EDA0754C-1643-C849-A1B6-6026959CEEA7}" presName="linNode" presStyleCnt="0"/>
      <dgm:spPr/>
    </dgm:pt>
    <dgm:pt modelId="{24AACE91-7D3E-6143-93E7-E43768BE7F09}" type="pres">
      <dgm:prSet presAssocID="{EDA0754C-1643-C849-A1B6-6026959CEEA7}" presName="parentText" presStyleLbl="node1" presStyleIdx="0" presStyleCnt="3" custScaleX="84976" custLinFactNeighborX="2320">
        <dgm:presLayoutVars>
          <dgm:chMax val="1"/>
          <dgm:bulletEnabled val="1"/>
        </dgm:presLayoutVars>
      </dgm:prSet>
      <dgm:spPr/>
      <dgm:t>
        <a:bodyPr/>
        <a:lstStyle/>
        <a:p>
          <a:endParaRPr lang="en-US"/>
        </a:p>
      </dgm:t>
    </dgm:pt>
    <dgm:pt modelId="{3D2D096C-7DE0-784B-811F-421269A5A91B}" type="pres">
      <dgm:prSet presAssocID="{EDA0754C-1643-C849-A1B6-6026959CEEA7}" presName="descendantText" presStyleLbl="alignAccFollowNode1" presStyleIdx="0" presStyleCnt="3" custScaleX="104381" custScaleY="133467">
        <dgm:presLayoutVars>
          <dgm:bulletEnabled val="1"/>
        </dgm:presLayoutVars>
      </dgm:prSet>
      <dgm:spPr/>
      <dgm:t>
        <a:bodyPr/>
        <a:lstStyle/>
        <a:p>
          <a:endParaRPr lang="en-US"/>
        </a:p>
      </dgm:t>
    </dgm:pt>
    <dgm:pt modelId="{66DE3036-C2EA-4847-BC8E-B6BE2E3EC854}" type="pres">
      <dgm:prSet presAssocID="{38BC1A6B-19B6-114E-B049-0B891A8021C6}" presName="sp" presStyleCnt="0"/>
      <dgm:spPr/>
    </dgm:pt>
    <dgm:pt modelId="{C75C2F11-1BC9-D342-8021-1710B87BDF30}" type="pres">
      <dgm:prSet presAssocID="{240103CB-255B-3D47-8734-594C129DCCE6}" presName="linNode" presStyleCnt="0"/>
      <dgm:spPr/>
    </dgm:pt>
    <dgm:pt modelId="{F07C3443-59E8-3545-9C8D-D40AEF8749D8}" type="pres">
      <dgm:prSet presAssocID="{240103CB-255B-3D47-8734-594C129DCCE6}" presName="parentText" presStyleLbl="node1" presStyleIdx="1" presStyleCnt="3" custScaleX="84976" custLinFactNeighborX="2320">
        <dgm:presLayoutVars>
          <dgm:chMax val="1"/>
          <dgm:bulletEnabled val="1"/>
        </dgm:presLayoutVars>
      </dgm:prSet>
      <dgm:spPr/>
      <dgm:t>
        <a:bodyPr/>
        <a:lstStyle/>
        <a:p>
          <a:endParaRPr lang="en-US"/>
        </a:p>
      </dgm:t>
    </dgm:pt>
    <dgm:pt modelId="{A20391D8-1F43-1846-BB8E-89D008B57723}" type="pres">
      <dgm:prSet presAssocID="{240103CB-255B-3D47-8734-594C129DCCE6}" presName="descendantText" presStyleLbl="alignAccFollowNode1" presStyleIdx="1" presStyleCnt="3" custScaleX="104381" custScaleY="133467">
        <dgm:presLayoutVars>
          <dgm:bulletEnabled val="1"/>
        </dgm:presLayoutVars>
      </dgm:prSet>
      <dgm:spPr/>
      <dgm:t>
        <a:bodyPr/>
        <a:lstStyle/>
        <a:p>
          <a:endParaRPr lang="en-US"/>
        </a:p>
      </dgm:t>
    </dgm:pt>
    <dgm:pt modelId="{FA76070E-3F8C-7F4B-9ECA-EB345C5BF1F7}" type="pres">
      <dgm:prSet presAssocID="{BB5E4434-C749-D34A-9840-5874A5137BCF}" presName="sp" presStyleCnt="0"/>
      <dgm:spPr/>
    </dgm:pt>
    <dgm:pt modelId="{7E040480-3FC6-7546-A251-0DCC5B456BBB}" type="pres">
      <dgm:prSet presAssocID="{081A4DD7-AC5C-8742-B196-AB58D737DD4E}" presName="linNode" presStyleCnt="0"/>
      <dgm:spPr/>
    </dgm:pt>
    <dgm:pt modelId="{3AF9B4F2-F7BA-C742-B6F7-AFD74934D2A6}" type="pres">
      <dgm:prSet presAssocID="{081A4DD7-AC5C-8742-B196-AB58D737DD4E}" presName="parentText" presStyleLbl="node1" presStyleIdx="2" presStyleCnt="3" custScaleX="84976" custLinFactNeighborX="2320">
        <dgm:presLayoutVars>
          <dgm:chMax val="1"/>
          <dgm:bulletEnabled val="1"/>
        </dgm:presLayoutVars>
      </dgm:prSet>
      <dgm:spPr/>
      <dgm:t>
        <a:bodyPr/>
        <a:lstStyle/>
        <a:p>
          <a:endParaRPr lang="en-US"/>
        </a:p>
      </dgm:t>
    </dgm:pt>
    <dgm:pt modelId="{398E2EE7-730A-6941-BB36-FE974C08FDEF}" type="pres">
      <dgm:prSet presAssocID="{081A4DD7-AC5C-8742-B196-AB58D737DD4E}" presName="descendantText" presStyleLbl="alignAccFollowNode1" presStyleIdx="2" presStyleCnt="3" custScaleX="104381" custScaleY="133467">
        <dgm:presLayoutVars>
          <dgm:bulletEnabled val="1"/>
        </dgm:presLayoutVars>
      </dgm:prSet>
      <dgm:spPr/>
      <dgm:t>
        <a:bodyPr/>
        <a:lstStyle/>
        <a:p>
          <a:endParaRPr lang="en-US"/>
        </a:p>
      </dgm:t>
    </dgm:pt>
  </dgm:ptLst>
  <dgm:cxnLst>
    <dgm:cxn modelId="{F9C8AFB9-049A-F540-B6A1-4A8B8A1C7466}" srcId="{081A4DD7-AC5C-8742-B196-AB58D737DD4E}" destId="{E1495D3A-33AC-4549-A0D5-B2232880B026}" srcOrd="1" destOrd="0" parTransId="{1846A3F3-400B-1A43-9301-91D3F6759116}" sibTransId="{B1147D0D-8EB3-5E4C-884C-C210F7302022}"/>
    <dgm:cxn modelId="{DB155D88-AC5B-8A46-901E-B4CAF64DD6D5}" srcId="{9096899A-7162-DB42-AFA3-13BCDA050A0D}" destId="{2351732A-BF4C-E945-AF56-5601EE431BE3}" srcOrd="1" destOrd="0" parTransId="{8107FFE4-1AB4-2445-9E69-F2CAB3744922}" sibTransId="{EDC741C4-F612-CB40-8542-4A294C1750EE}"/>
    <dgm:cxn modelId="{7D0132A3-2A2C-E243-9E72-EE6955F786EB}" srcId="{CDB8E1AC-4F13-764E-8ED7-DB8AEFCAE765}" destId="{0507FDC1-B563-1749-B7D8-62E9511ACDD0}" srcOrd="1" destOrd="0" parTransId="{3687C989-C809-0D4B-8C86-1ED0E4C776EF}" sibTransId="{EF5CE764-3213-FF49-BEFB-2E85300C2887}"/>
    <dgm:cxn modelId="{8C7CC5D0-5355-724D-A6C2-AF2FDCDFC0F7}" srcId="{240103CB-255B-3D47-8734-594C129DCCE6}" destId="{CDB8E1AC-4F13-764E-8ED7-DB8AEFCAE765}" srcOrd="0" destOrd="0" parTransId="{60039174-5779-4047-8E45-DEA2C3C10BF1}" sibTransId="{04F39A6E-1FA8-E843-B3F3-41EDF201D67E}"/>
    <dgm:cxn modelId="{9FD06C85-E810-874B-872C-6409FD83B964}" srcId="{8FB7BC5D-8F0D-B442-9401-CC4D000ABF52}" destId="{E34CC171-0273-F44F-92FD-F2413E1BEB06}" srcOrd="0" destOrd="0" parTransId="{BFCFFEF1-CAD5-3C4A-A151-21867BD4715E}" sibTransId="{FDA96FD3-0396-3644-B09F-458DDC9AF39F}"/>
    <dgm:cxn modelId="{02BEF69B-59EE-A644-B663-62458217D81C}" type="presOf" srcId="{7FE0A899-B11C-0948-B42F-41E4A7A2A603}" destId="{398E2EE7-730A-6941-BB36-FE974C08FDEF}" srcOrd="0" destOrd="2" presId="urn:microsoft.com/office/officeart/2005/8/layout/vList5"/>
    <dgm:cxn modelId="{47B5DF36-4248-504C-B9A6-69AF216905F2}" srcId="{081A4DD7-AC5C-8742-B196-AB58D737DD4E}" destId="{3D3BEF8A-C5D4-A945-AEFA-0A1647AF4FD7}" srcOrd="0" destOrd="0" parTransId="{30C930CD-879F-AF4E-94B1-475E4A93443D}" sibTransId="{8ACF3F90-150B-234E-B4DD-B1583171A12E}"/>
    <dgm:cxn modelId="{521BD4E7-B50F-5541-89B5-26FE485F7634}" type="presOf" srcId="{D37EC385-00DA-9B41-B0E9-5DAE326EFE92}" destId="{398E2EE7-730A-6941-BB36-FE974C08FDEF}" srcOrd="0" destOrd="5" presId="urn:microsoft.com/office/officeart/2005/8/layout/vList5"/>
    <dgm:cxn modelId="{E35D0EEA-B918-4D41-B851-18FAED76F87A}" srcId="{3D3BEF8A-C5D4-A945-AEFA-0A1647AF4FD7}" destId="{7FE0A899-B11C-0948-B42F-41E4A7A2A603}" srcOrd="1" destOrd="0" parTransId="{9368973E-FBEA-714E-A02D-7E62E026153E}" sibTransId="{CAD9D871-3245-B34E-B081-855F29B2B83B}"/>
    <dgm:cxn modelId="{54EC749E-46BC-8940-8112-3F442CD94F6C}" srcId="{9096899A-7162-DB42-AFA3-13BCDA050A0D}" destId="{50ADEB83-2A84-8E4F-92D7-7273DE291C51}" srcOrd="2" destOrd="0" parTransId="{611DB4B5-467B-D342-B259-F7118657283A}" sibTransId="{2AD1C301-6E60-5445-AA08-CEFFA8683C4D}"/>
    <dgm:cxn modelId="{AB51FA30-00E6-FD4E-A2A2-6C7E42E53502}" srcId="{CDB8E1AC-4F13-764E-8ED7-DB8AEFCAE765}" destId="{6CBCA0CF-2B49-DD43-8237-FFEF7B138D58}" srcOrd="0" destOrd="0" parTransId="{1E00EAB1-C1E4-134D-835D-E684941700FE}" sibTransId="{F9C43E3A-64B4-8843-B388-2BE7007568A4}"/>
    <dgm:cxn modelId="{A3580E6A-2046-824F-898A-EF2A5AA8718E}" srcId="{3D3BEF8A-C5D4-A945-AEFA-0A1647AF4FD7}" destId="{14A6F4CB-E12A-4045-8AEE-8E23257260DD}" srcOrd="0" destOrd="0" parTransId="{12A12C41-19AE-E341-9574-BDB4105C1055}" sibTransId="{CFD41C9D-B409-1644-8EB4-E364804640E1}"/>
    <dgm:cxn modelId="{9B4BB935-1F63-2C4E-9E35-82AEAC36B377}" type="presOf" srcId="{9F49DBBE-3DAB-A247-A3B1-DE05D52C17EA}" destId="{A20391D8-1F43-1846-BB8E-89D008B57723}" srcOrd="0" destOrd="4" presId="urn:microsoft.com/office/officeart/2005/8/layout/vList5"/>
    <dgm:cxn modelId="{365E709E-BBCB-0541-995A-15DE106B0C10}" type="presOf" srcId="{081A4DD7-AC5C-8742-B196-AB58D737DD4E}" destId="{3AF9B4F2-F7BA-C742-B6F7-AFD74934D2A6}" srcOrd="0" destOrd="0" presId="urn:microsoft.com/office/officeart/2005/8/layout/vList5"/>
    <dgm:cxn modelId="{E04B18FE-D0B8-5545-9865-433EAC5F4092}" srcId="{A0BFAB24-384F-3B4B-820D-BA5D367D5E06}" destId="{C185EE45-81EC-704E-8E67-3970E59322B9}" srcOrd="1" destOrd="0" parTransId="{8C7892C1-77FE-3243-8691-AEAD13468C08}" sibTransId="{B7343E2C-58B7-A547-8449-F27140EBCA44}"/>
    <dgm:cxn modelId="{AE38B53D-78FF-E64A-9F70-472E520791B2}" type="presOf" srcId="{2351732A-BF4C-E945-AF56-5601EE431BE3}" destId="{A20391D8-1F43-1846-BB8E-89D008B57723}" srcOrd="0" destOrd="5" presId="urn:microsoft.com/office/officeart/2005/8/layout/vList5"/>
    <dgm:cxn modelId="{E09A934F-FEF3-234C-BF94-E13111FAFE35}" srcId="{240103CB-255B-3D47-8734-594C129DCCE6}" destId="{9096899A-7162-DB42-AFA3-13BCDA050A0D}" srcOrd="1" destOrd="0" parTransId="{193CF8C1-8E0C-BB41-B00E-24493803DC92}" sibTransId="{753E67B8-2EC8-4B43-81F9-17E3FAD0D29C}"/>
    <dgm:cxn modelId="{9073C1A4-1809-F54B-BF66-61657103CCD1}" type="presOf" srcId="{E1495D3A-33AC-4549-A0D5-B2232880B026}" destId="{398E2EE7-730A-6941-BB36-FE974C08FDEF}" srcOrd="0" destOrd="3" presId="urn:microsoft.com/office/officeart/2005/8/layout/vList5"/>
    <dgm:cxn modelId="{225D051D-43E7-7B4D-97EE-A7899CD580B0}" type="presOf" srcId="{3D3BEF8A-C5D4-A945-AEFA-0A1647AF4FD7}" destId="{398E2EE7-730A-6941-BB36-FE974C08FDEF}" srcOrd="0" destOrd="0" presId="urn:microsoft.com/office/officeart/2005/8/layout/vList5"/>
    <dgm:cxn modelId="{EA77FC9A-84C9-7D46-99C0-CFA4DD4EA87B}" srcId="{081A4DD7-AC5C-8742-B196-AB58D737DD4E}" destId="{D37EC385-00DA-9B41-B0E9-5DAE326EFE92}" srcOrd="3" destOrd="0" parTransId="{2B8C6EB1-7F56-4244-A686-5001C6755FF7}" sibTransId="{484206D6-FC7E-634B-9B74-D68FD0687D5B}"/>
    <dgm:cxn modelId="{E4D1AD15-947A-3144-B9F0-B3EB19FF4E94}" type="presOf" srcId="{50ADEB83-2A84-8E4F-92D7-7273DE291C51}" destId="{A20391D8-1F43-1846-BB8E-89D008B57723}" srcOrd="0" destOrd="6" presId="urn:microsoft.com/office/officeart/2005/8/layout/vList5"/>
    <dgm:cxn modelId="{45154413-F2CD-8C45-B921-780EFB9CC41F}" srcId="{9096899A-7162-DB42-AFA3-13BCDA050A0D}" destId="{9F49DBBE-3DAB-A247-A3B1-DE05D52C17EA}" srcOrd="0" destOrd="0" parTransId="{289BC36B-C804-0E40-8496-3C35A9D8DE8E}" sibTransId="{22DFC703-FF72-EC43-94CE-230C756FC8A2}"/>
    <dgm:cxn modelId="{05893356-ECF4-404B-8926-BFBEC1B333B2}" srcId="{EDA0754C-1643-C849-A1B6-6026959CEEA7}" destId="{A0BFAB24-384F-3B4B-820D-BA5D367D5E06}" srcOrd="0" destOrd="0" parTransId="{6CBF3C96-2554-454B-9B63-08E755A3539B}" sibTransId="{51FF1033-52CE-0545-8039-E29BCE94845C}"/>
    <dgm:cxn modelId="{BC29BEB5-C075-C84D-AEF2-A5AFC05B13EC}" type="presOf" srcId="{14A6F4CB-E12A-4045-8AEE-8E23257260DD}" destId="{398E2EE7-730A-6941-BB36-FE974C08FDEF}" srcOrd="0" destOrd="1" presId="urn:microsoft.com/office/officeart/2005/8/layout/vList5"/>
    <dgm:cxn modelId="{8AEB7F50-78BB-E046-AB0B-FA4917A5052D}" srcId="{8FB7BC5D-8F0D-B442-9401-CC4D000ABF52}" destId="{C91F4290-A6EE-234D-BCC8-A33BBA816972}" srcOrd="1" destOrd="0" parTransId="{7D8A7193-FB7C-3F44-AED5-81D3706BEDC5}" sibTransId="{230E8988-917E-1945-B62A-D25979320E3C}"/>
    <dgm:cxn modelId="{092BB135-69E8-5742-AE62-06A8B0ABFDA2}" type="presOf" srcId="{C185EE45-81EC-704E-8E67-3970E59322B9}" destId="{3D2D096C-7DE0-784B-811F-421269A5A91B}" srcOrd="0" destOrd="2" presId="urn:microsoft.com/office/officeart/2005/8/layout/vList5"/>
    <dgm:cxn modelId="{98F2F523-E7D0-CC4C-804F-FD3083821E3F}" srcId="{A0BFAB24-384F-3B4B-820D-BA5D367D5E06}" destId="{05DE21FD-50BE-CF47-88D6-C857E669C25D}" srcOrd="2" destOrd="0" parTransId="{604D7024-9E4F-254C-A500-2524698B886B}" sibTransId="{1CAB64C7-1BD3-0E4F-9C41-3EE1710300CC}"/>
    <dgm:cxn modelId="{C1C1E17C-1047-CF45-BF4F-DCDBA76CCB2C}" srcId="{8FB7BC5D-8F0D-B442-9401-CC4D000ABF52}" destId="{BB30DA7D-4A53-684A-B0E0-399553EBC9BD}" srcOrd="2" destOrd="0" parTransId="{B3EB0397-D6A6-4C49-96C7-4C81421EBCD4}" sibTransId="{ECFE7F07-F236-9949-9204-4EEF2C264E21}"/>
    <dgm:cxn modelId="{160A2583-669C-F64C-A141-DE73DD01D5B0}" type="presOf" srcId="{4FFE1F97-CC87-1344-8A4B-235A8F67BEB5}" destId="{398E2EE7-730A-6941-BB36-FE974C08FDEF}" srcOrd="0" destOrd="4" presId="urn:microsoft.com/office/officeart/2005/8/layout/vList5"/>
    <dgm:cxn modelId="{89E9C9EB-2A31-CB4D-9EA2-BEA75B9430AD}" type="presOf" srcId="{515FB22A-35C6-224B-8C9D-6ABB338A52C5}" destId="{A54BBABA-B1FE-6543-8094-A84DF656CF24}" srcOrd="0" destOrd="0" presId="urn:microsoft.com/office/officeart/2005/8/layout/vList5"/>
    <dgm:cxn modelId="{41D6B1A0-4CC4-F543-88F2-ABD7C748509E}" type="presOf" srcId="{BB30DA7D-4A53-684A-B0E0-399553EBC9BD}" destId="{3D2D096C-7DE0-784B-811F-421269A5A91B}" srcOrd="0" destOrd="7" presId="urn:microsoft.com/office/officeart/2005/8/layout/vList5"/>
    <dgm:cxn modelId="{39CDA84B-F41B-164A-85FD-B0FA62124293}" type="presOf" srcId="{D0E808F1-1E65-7D47-87AC-FD629210671B}" destId="{A20391D8-1F43-1846-BB8E-89D008B57723}" srcOrd="0" destOrd="7" presId="urn:microsoft.com/office/officeart/2005/8/layout/vList5"/>
    <dgm:cxn modelId="{07DDB600-8133-7444-86C5-DDA79DC4A1CC}" srcId="{EDA0754C-1643-C849-A1B6-6026959CEEA7}" destId="{8FB7BC5D-8F0D-B442-9401-CC4D000ABF52}" srcOrd="1" destOrd="0" parTransId="{83DBD573-CA98-3B46-BA86-C5784AF0BE06}" sibTransId="{872C0596-80BC-1E49-94C4-3E9FC45238AE}"/>
    <dgm:cxn modelId="{89757395-481F-3547-BD85-9F9175832D5C}" srcId="{9096899A-7162-DB42-AFA3-13BCDA050A0D}" destId="{D0E808F1-1E65-7D47-87AC-FD629210671B}" srcOrd="3" destOrd="0" parTransId="{5169D47F-4A05-B742-9168-7DE9D4185ED5}" sibTransId="{823D9EC2-D933-8443-8BA9-C6C8C0795085}"/>
    <dgm:cxn modelId="{5ACB6A35-796F-3D40-AF53-06AA5D462B90}" type="presOf" srcId="{05DE21FD-50BE-CF47-88D6-C857E669C25D}" destId="{3D2D096C-7DE0-784B-811F-421269A5A91B}" srcOrd="0" destOrd="3" presId="urn:microsoft.com/office/officeart/2005/8/layout/vList5"/>
    <dgm:cxn modelId="{155E0B7A-A42B-914A-9870-26E0CE64E453}" type="presOf" srcId="{E34CC171-0273-F44F-92FD-F2413E1BEB06}" destId="{3D2D096C-7DE0-784B-811F-421269A5A91B}" srcOrd="0" destOrd="5" presId="urn:microsoft.com/office/officeart/2005/8/layout/vList5"/>
    <dgm:cxn modelId="{39D53A07-9754-B347-87A3-6EA44D120A8C}" srcId="{515FB22A-35C6-224B-8C9D-6ABB338A52C5}" destId="{081A4DD7-AC5C-8742-B196-AB58D737DD4E}" srcOrd="2" destOrd="0" parTransId="{88936FD6-4C06-4246-92A4-FCD7A094F5F9}" sibTransId="{DDD4837E-180A-5444-B8A4-2C5F21DC4825}"/>
    <dgm:cxn modelId="{26AE620F-2539-8641-A003-A1FE1FF4DE5A}" type="presOf" srcId="{1F3D14EF-76F8-AC4E-BD79-BBCD5B37EA88}" destId="{3D2D096C-7DE0-784B-811F-421269A5A91B}" srcOrd="0" destOrd="1" presId="urn:microsoft.com/office/officeart/2005/8/layout/vList5"/>
    <dgm:cxn modelId="{94181217-308E-FB47-9DB6-BDFC6C271F10}" type="presOf" srcId="{C91F4290-A6EE-234D-BCC8-A33BBA816972}" destId="{3D2D096C-7DE0-784B-811F-421269A5A91B}" srcOrd="0" destOrd="6" presId="urn:microsoft.com/office/officeart/2005/8/layout/vList5"/>
    <dgm:cxn modelId="{7070E242-8F71-B547-B2D0-DB92885FF4BE}" srcId="{A0BFAB24-384F-3B4B-820D-BA5D367D5E06}" destId="{1F3D14EF-76F8-AC4E-BD79-BBCD5B37EA88}" srcOrd="0" destOrd="0" parTransId="{9C8B030D-634B-6643-A51D-0EA3A9C71E4B}" sibTransId="{2286D472-994A-4C48-9F03-963D6E1A1218}"/>
    <dgm:cxn modelId="{498AD0DF-CE41-C54B-BDFA-6AEC318E2B8B}" srcId="{515FB22A-35C6-224B-8C9D-6ABB338A52C5}" destId="{240103CB-255B-3D47-8734-594C129DCCE6}" srcOrd="1" destOrd="0" parTransId="{A17C3170-06C3-334A-9D45-E3458BFA57A8}" sibTransId="{BB5E4434-C749-D34A-9840-5874A5137BCF}"/>
    <dgm:cxn modelId="{F11904DA-7177-8E48-A6A3-D8A32BF9209B}" type="presOf" srcId="{9096899A-7162-DB42-AFA3-13BCDA050A0D}" destId="{A20391D8-1F43-1846-BB8E-89D008B57723}" srcOrd="0" destOrd="3" presId="urn:microsoft.com/office/officeart/2005/8/layout/vList5"/>
    <dgm:cxn modelId="{CAC402BC-22A1-D545-B2FF-FC4FE80B2511}" type="presOf" srcId="{A0BFAB24-384F-3B4B-820D-BA5D367D5E06}" destId="{3D2D096C-7DE0-784B-811F-421269A5A91B}" srcOrd="0" destOrd="0" presId="urn:microsoft.com/office/officeart/2005/8/layout/vList5"/>
    <dgm:cxn modelId="{EC50D4BD-CF87-9A40-A5B2-77BA4298210F}" type="presOf" srcId="{EDA0754C-1643-C849-A1B6-6026959CEEA7}" destId="{24AACE91-7D3E-6143-93E7-E43768BE7F09}" srcOrd="0" destOrd="0" presId="urn:microsoft.com/office/officeart/2005/8/layout/vList5"/>
    <dgm:cxn modelId="{09FC0983-5BAD-564D-9B3D-4E496DA01CF4}" type="presOf" srcId="{8FB7BC5D-8F0D-B442-9401-CC4D000ABF52}" destId="{3D2D096C-7DE0-784B-811F-421269A5A91B}" srcOrd="0" destOrd="4" presId="urn:microsoft.com/office/officeart/2005/8/layout/vList5"/>
    <dgm:cxn modelId="{285174A9-B7D4-554E-872D-EA5A78DA542D}" type="presOf" srcId="{0507FDC1-B563-1749-B7D8-62E9511ACDD0}" destId="{A20391D8-1F43-1846-BB8E-89D008B57723}" srcOrd="0" destOrd="2" presId="urn:microsoft.com/office/officeart/2005/8/layout/vList5"/>
    <dgm:cxn modelId="{85B370F7-7152-FF40-8997-D30632890D5F}" srcId="{515FB22A-35C6-224B-8C9D-6ABB338A52C5}" destId="{EDA0754C-1643-C849-A1B6-6026959CEEA7}" srcOrd="0" destOrd="0" parTransId="{B7604B03-47D0-FD43-A512-6957DA550D6C}" sibTransId="{38BC1A6B-19B6-114E-B049-0B891A8021C6}"/>
    <dgm:cxn modelId="{D10D0E80-6579-8A49-B18B-575AF2AF9F06}" type="presOf" srcId="{6CBCA0CF-2B49-DD43-8237-FFEF7B138D58}" destId="{A20391D8-1F43-1846-BB8E-89D008B57723}" srcOrd="0" destOrd="1" presId="urn:microsoft.com/office/officeart/2005/8/layout/vList5"/>
    <dgm:cxn modelId="{0FA7264F-7B1D-BD45-9AC3-4095D6B59E6B}" type="presOf" srcId="{240103CB-255B-3D47-8734-594C129DCCE6}" destId="{F07C3443-59E8-3545-9C8D-D40AEF8749D8}" srcOrd="0" destOrd="0" presId="urn:microsoft.com/office/officeart/2005/8/layout/vList5"/>
    <dgm:cxn modelId="{C7E2520E-6DCA-384B-A6AE-8BBCFA93D453}" srcId="{081A4DD7-AC5C-8742-B196-AB58D737DD4E}" destId="{4FFE1F97-CC87-1344-8A4B-235A8F67BEB5}" srcOrd="2" destOrd="0" parTransId="{DECCB994-D1A3-2446-9D91-DD797C5927BA}" sibTransId="{D70071AA-EE55-A84D-84F3-DD03E5C0ED1A}"/>
    <dgm:cxn modelId="{F2F78EB5-A0A4-5D43-AD98-CADA22EEA969}" type="presOf" srcId="{CDB8E1AC-4F13-764E-8ED7-DB8AEFCAE765}" destId="{A20391D8-1F43-1846-BB8E-89D008B57723}" srcOrd="0" destOrd="0" presId="urn:microsoft.com/office/officeart/2005/8/layout/vList5"/>
    <dgm:cxn modelId="{ED560E22-F60D-5F4E-8D00-DCCC4A6388B9}" type="presParOf" srcId="{A54BBABA-B1FE-6543-8094-A84DF656CF24}" destId="{05F1DAB7-719F-8F44-BB7D-DC9E1A09853F}" srcOrd="0" destOrd="0" presId="urn:microsoft.com/office/officeart/2005/8/layout/vList5"/>
    <dgm:cxn modelId="{4DD4C1E3-CC24-0740-A6C6-2CDC21958F78}" type="presParOf" srcId="{05F1DAB7-719F-8F44-BB7D-DC9E1A09853F}" destId="{24AACE91-7D3E-6143-93E7-E43768BE7F09}" srcOrd="0" destOrd="0" presId="urn:microsoft.com/office/officeart/2005/8/layout/vList5"/>
    <dgm:cxn modelId="{6C570189-061E-2D4F-826F-5511250FE1F3}" type="presParOf" srcId="{05F1DAB7-719F-8F44-BB7D-DC9E1A09853F}" destId="{3D2D096C-7DE0-784B-811F-421269A5A91B}" srcOrd="1" destOrd="0" presId="urn:microsoft.com/office/officeart/2005/8/layout/vList5"/>
    <dgm:cxn modelId="{B2BD2EFB-A2D9-4F4C-AEF1-4ED95B0D7EF1}" type="presParOf" srcId="{A54BBABA-B1FE-6543-8094-A84DF656CF24}" destId="{66DE3036-C2EA-4847-BC8E-B6BE2E3EC854}" srcOrd="1" destOrd="0" presId="urn:microsoft.com/office/officeart/2005/8/layout/vList5"/>
    <dgm:cxn modelId="{BF07ADD7-F84C-3848-9BFD-CB273848E2AA}" type="presParOf" srcId="{A54BBABA-B1FE-6543-8094-A84DF656CF24}" destId="{C75C2F11-1BC9-D342-8021-1710B87BDF30}" srcOrd="2" destOrd="0" presId="urn:microsoft.com/office/officeart/2005/8/layout/vList5"/>
    <dgm:cxn modelId="{5BE52485-B6A2-6342-9007-7DE00CD1A28D}" type="presParOf" srcId="{C75C2F11-1BC9-D342-8021-1710B87BDF30}" destId="{F07C3443-59E8-3545-9C8D-D40AEF8749D8}" srcOrd="0" destOrd="0" presId="urn:microsoft.com/office/officeart/2005/8/layout/vList5"/>
    <dgm:cxn modelId="{6D4D0F8A-B521-1841-8A37-7FBEDBAA97BC}" type="presParOf" srcId="{C75C2F11-1BC9-D342-8021-1710B87BDF30}" destId="{A20391D8-1F43-1846-BB8E-89D008B57723}" srcOrd="1" destOrd="0" presId="urn:microsoft.com/office/officeart/2005/8/layout/vList5"/>
    <dgm:cxn modelId="{E789896C-84FE-834A-904D-79095C6283D5}" type="presParOf" srcId="{A54BBABA-B1FE-6543-8094-A84DF656CF24}" destId="{FA76070E-3F8C-7F4B-9ECA-EB345C5BF1F7}" srcOrd="3" destOrd="0" presId="urn:microsoft.com/office/officeart/2005/8/layout/vList5"/>
    <dgm:cxn modelId="{00389C82-987A-384E-9686-BDBD78999713}" type="presParOf" srcId="{A54BBABA-B1FE-6543-8094-A84DF656CF24}" destId="{7E040480-3FC6-7546-A251-0DCC5B456BBB}" srcOrd="4" destOrd="0" presId="urn:microsoft.com/office/officeart/2005/8/layout/vList5"/>
    <dgm:cxn modelId="{E7893B24-0640-7A42-B331-9EA5F30159B7}" type="presParOf" srcId="{7E040480-3FC6-7546-A251-0DCC5B456BBB}" destId="{3AF9B4F2-F7BA-C742-B6F7-AFD74934D2A6}" srcOrd="0" destOrd="0" presId="urn:microsoft.com/office/officeart/2005/8/layout/vList5"/>
    <dgm:cxn modelId="{E37602B8-3EF6-7143-9D10-DD641769E678}" type="presParOf" srcId="{7E040480-3FC6-7546-A251-0DCC5B456BBB}" destId="{398E2EE7-730A-6941-BB36-FE974C08FDE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18BB588-FD58-2B4E-8D49-630170726D36}" type="doc">
      <dgm:prSet loTypeId="urn:microsoft.com/office/officeart/2005/8/layout/radial4" loCatId="" qsTypeId="urn:microsoft.com/office/officeart/2005/8/quickstyle/simple2" qsCatId="simple" csTypeId="urn:microsoft.com/office/officeart/2005/8/colors/accent0_2" csCatId="mainScheme" phldr="1"/>
      <dgm:spPr/>
      <dgm:t>
        <a:bodyPr/>
        <a:lstStyle/>
        <a:p>
          <a:endParaRPr lang="en-US"/>
        </a:p>
      </dgm:t>
    </dgm:pt>
    <dgm:pt modelId="{4C06057D-F2A7-CF4C-A038-9F9A1D384E5A}">
      <dgm:prSet phldrT="[Text]" custT="1"/>
      <dgm:spPr/>
      <dgm:t>
        <a:bodyPr/>
        <a:lstStyle/>
        <a:p>
          <a:r>
            <a:rPr lang="en-US" sz="1800" b="1" dirty="0" err="1" smtClean="0"/>
            <a:t>Programa</a:t>
          </a:r>
          <a:r>
            <a:rPr lang="en-US" sz="1800" b="1" dirty="0" smtClean="0"/>
            <a:t> de </a:t>
          </a:r>
          <a:r>
            <a:rPr lang="en-US" sz="1800" b="1" dirty="0" err="1" smtClean="0"/>
            <a:t>Formaci</a:t>
          </a:r>
          <a:r>
            <a:rPr lang="es-ES" sz="1800" b="1" dirty="0" err="1" smtClean="0"/>
            <a:t>ón</a:t>
          </a:r>
          <a:r>
            <a:rPr lang="es-ES" sz="1800" b="1" dirty="0" smtClean="0"/>
            <a:t> Profesionalismo</a:t>
          </a:r>
          <a:endParaRPr lang="en-US" sz="1800" b="1" dirty="0"/>
        </a:p>
      </dgm:t>
    </dgm:pt>
    <dgm:pt modelId="{D97E09C1-F1CC-024B-A9B5-5F995569A9D9}" type="parTrans" cxnId="{4F6EB6DD-4364-334C-8674-0C6030E3DF5F}">
      <dgm:prSet/>
      <dgm:spPr/>
      <dgm:t>
        <a:bodyPr/>
        <a:lstStyle/>
        <a:p>
          <a:endParaRPr lang="en-US" sz="2800" b="1"/>
        </a:p>
      </dgm:t>
    </dgm:pt>
    <dgm:pt modelId="{EF6A0E74-7A6B-8D47-8020-06BF4C863DCF}" type="sibTrans" cxnId="{4F6EB6DD-4364-334C-8674-0C6030E3DF5F}">
      <dgm:prSet/>
      <dgm:spPr/>
      <dgm:t>
        <a:bodyPr/>
        <a:lstStyle/>
        <a:p>
          <a:endParaRPr lang="en-US" sz="2800" b="1"/>
        </a:p>
      </dgm:t>
    </dgm:pt>
    <dgm:pt modelId="{959F80D8-2D33-DC41-A1D6-C32641AFD3F5}">
      <dgm:prSet phldrT="[Text]" custT="1"/>
      <dgm:spPr/>
      <dgm:t>
        <a:bodyPr/>
        <a:lstStyle/>
        <a:p>
          <a:r>
            <a:rPr lang="en-US" sz="1600" b="1" dirty="0" err="1" smtClean="0"/>
            <a:t>Ceremonia</a:t>
          </a:r>
          <a:r>
            <a:rPr lang="en-US" sz="1600" b="1" dirty="0" smtClean="0"/>
            <a:t> de </a:t>
          </a:r>
          <a:r>
            <a:rPr lang="en-US" sz="1600" b="1" dirty="0" err="1" smtClean="0"/>
            <a:t>Compromiso</a:t>
          </a:r>
          <a:r>
            <a:rPr lang="en-US" sz="1600" b="1" dirty="0" smtClean="0"/>
            <a:t> </a:t>
          </a:r>
          <a:r>
            <a:rPr lang="en-US" sz="1600" b="1" dirty="0" err="1" smtClean="0"/>
            <a:t>Profesional</a:t>
          </a:r>
          <a:endParaRPr lang="en-US" sz="1600" b="1" dirty="0"/>
        </a:p>
      </dgm:t>
    </dgm:pt>
    <dgm:pt modelId="{3F069C2D-951F-694F-88C5-8B2524F08557}" type="parTrans" cxnId="{4E6DBA5F-6429-7047-BA32-3BC3A249D48C}">
      <dgm:prSet/>
      <dgm:spPr/>
      <dgm:t>
        <a:bodyPr/>
        <a:lstStyle/>
        <a:p>
          <a:endParaRPr lang="en-US"/>
        </a:p>
      </dgm:t>
    </dgm:pt>
    <dgm:pt modelId="{3567247C-D320-4942-842E-C79C763B0D2D}" type="sibTrans" cxnId="{4E6DBA5F-6429-7047-BA32-3BC3A249D48C}">
      <dgm:prSet/>
      <dgm:spPr/>
      <dgm:t>
        <a:bodyPr/>
        <a:lstStyle/>
        <a:p>
          <a:endParaRPr lang="en-US"/>
        </a:p>
      </dgm:t>
    </dgm:pt>
    <dgm:pt modelId="{FA76A5F7-E361-3B49-A080-190DCD25791B}">
      <dgm:prSet phldrT="[Text]" custT="1"/>
      <dgm:spPr/>
      <dgm:t>
        <a:bodyPr/>
        <a:lstStyle/>
        <a:p>
          <a:r>
            <a:rPr lang="en-US" sz="1600" b="1" dirty="0" err="1" smtClean="0"/>
            <a:t>Sesiones</a:t>
          </a:r>
          <a:r>
            <a:rPr lang="en-US" sz="1600" b="1" dirty="0" smtClean="0"/>
            <a:t> de </a:t>
          </a:r>
          <a:r>
            <a:rPr lang="en-US" sz="1600" b="1" dirty="0" err="1" smtClean="0"/>
            <a:t>Profesionalismo</a:t>
          </a:r>
          <a:endParaRPr lang="en-US" sz="1600" b="1" dirty="0"/>
        </a:p>
      </dgm:t>
    </dgm:pt>
    <dgm:pt modelId="{99D9A5BA-26A5-7C45-9E2E-199527D2DEA0}" type="parTrans" cxnId="{BA184494-0A6D-F24B-8DCA-A3F81389F5BB}">
      <dgm:prSet/>
      <dgm:spPr/>
      <dgm:t>
        <a:bodyPr/>
        <a:lstStyle/>
        <a:p>
          <a:endParaRPr lang="en-US"/>
        </a:p>
      </dgm:t>
    </dgm:pt>
    <dgm:pt modelId="{BAB3074C-A2B4-F340-959F-916D7F489515}" type="sibTrans" cxnId="{BA184494-0A6D-F24B-8DCA-A3F81389F5BB}">
      <dgm:prSet/>
      <dgm:spPr/>
      <dgm:t>
        <a:bodyPr/>
        <a:lstStyle/>
        <a:p>
          <a:endParaRPr lang="en-US"/>
        </a:p>
      </dgm:t>
    </dgm:pt>
    <dgm:pt modelId="{210EA932-7383-1E45-9F29-E57DF6213338}">
      <dgm:prSet phldrT="[Text]" custT="1"/>
      <dgm:spPr/>
      <dgm:t>
        <a:bodyPr/>
        <a:lstStyle/>
        <a:p>
          <a:r>
            <a:rPr lang="en-US" sz="1600" b="1" dirty="0" err="1" smtClean="0"/>
            <a:t>Sociedades</a:t>
          </a:r>
          <a:r>
            <a:rPr lang="en-US" sz="1600" b="1" dirty="0" smtClean="0"/>
            <a:t> </a:t>
          </a:r>
          <a:r>
            <a:rPr lang="en-US" sz="1600" b="1" dirty="0" err="1" smtClean="0"/>
            <a:t>Acad</a:t>
          </a:r>
          <a:r>
            <a:rPr lang="es-ES" sz="1600" b="1" dirty="0" err="1" smtClean="0"/>
            <a:t>émicas</a:t>
          </a:r>
          <a:endParaRPr lang="en-US" sz="1600" b="1" dirty="0"/>
        </a:p>
      </dgm:t>
    </dgm:pt>
    <dgm:pt modelId="{344F5E7B-168C-B049-B052-956241C54A05}" type="parTrans" cxnId="{1B63167C-9C53-C041-9AC6-19B1A232748B}">
      <dgm:prSet/>
      <dgm:spPr/>
      <dgm:t>
        <a:bodyPr/>
        <a:lstStyle/>
        <a:p>
          <a:endParaRPr lang="en-US"/>
        </a:p>
      </dgm:t>
    </dgm:pt>
    <dgm:pt modelId="{F08F4043-60F0-E042-BFCB-DC8E2E161034}" type="sibTrans" cxnId="{1B63167C-9C53-C041-9AC6-19B1A232748B}">
      <dgm:prSet/>
      <dgm:spPr/>
      <dgm:t>
        <a:bodyPr/>
        <a:lstStyle/>
        <a:p>
          <a:endParaRPr lang="en-US"/>
        </a:p>
      </dgm:t>
    </dgm:pt>
    <dgm:pt modelId="{B11B1BF2-C77C-BE4E-871E-9A471C58E133}">
      <dgm:prSet phldrT="[Text]" custT="1"/>
      <dgm:spPr/>
      <dgm:t>
        <a:bodyPr/>
        <a:lstStyle/>
        <a:p>
          <a:r>
            <a:rPr lang="en-US" sz="1600" b="1" dirty="0" err="1" smtClean="0"/>
            <a:t>Bienestar</a:t>
          </a:r>
          <a:r>
            <a:rPr lang="en-US" sz="1600" b="1" dirty="0" smtClean="0"/>
            <a:t> Integral</a:t>
          </a:r>
          <a:endParaRPr lang="en-US" sz="1600" b="1" dirty="0"/>
        </a:p>
      </dgm:t>
    </dgm:pt>
    <dgm:pt modelId="{88519D6D-DD0F-D04F-B105-97D79729F068}" type="parTrans" cxnId="{F0924D55-F124-7648-B0F3-D37EF7477D09}">
      <dgm:prSet/>
      <dgm:spPr/>
      <dgm:t>
        <a:bodyPr/>
        <a:lstStyle/>
        <a:p>
          <a:endParaRPr lang="en-US"/>
        </a:p>
      </dgm:t>
    </dgm:pt>
    <dgm:pt modelId="{47E96FDF-2777-B142-B1C2-C4DCA4CD058C}" type="sibTrans" cxnId="{F0924D55-F124-7648-B0F3-D37EF7477D09}">
      <dgm:prSet/>
      <dgm:spPr/>
      <dgm:t>
        <a:bodyPr/>
        <a:lstStyle/>
        <a:p>
          <a:endParaRPr lang="en-US"/>
        </a:p>
      </dgm:t>
    </dgm:pt>
    <dgm:pt modelId="{614F2DBF-1820-AA47-B12B-4510F773C8D8}">
      <dgm:prSet phldrT="[Text]" custT="1"/>
      <dgm:spPr/>
      <dgm:t>
        <a:bodyPr/>
        <a:lstStyle/>
        <a:p>
          <a:r>
            <a:rPr lang="en-US" sz="1600" b="1" dirty="0" err="1" smtClean="0"/>
            <a:t>Curr</a:t>
          </a:r>
          <a:r>
            <a:rPr lang="es-ES" sz="1600" b="1" dirty="0" err="1" smtClean="0"/>
            <a:t>ículo</a:t>
          </a:r>
          <a:r>
            <a:rPr lang="es-ES" sz="1600" b="1" dirty="0" smtClean="0"/>
            <a:t> formal (</a:t>
          </a:r>
          <a:r>
            <a:rPr lang="en-US" sz="1600" b="1" dirty="0" smtClean="0"/>
            <a:t>TICs </a:t>
          </a:r>
          <a:r>
            <a:rPr lang="en-US" sz="1600" b="1" dirty="0" err="1" smtClean="0"/>
            <a:t>Recursos</a:t>
          </a:r>
          <a:r>
            <a:rPr lang="en-US" sz="1600" b="1" dirty="0" smtClean="0"/>
            <a:t> </a:t>
          </a:r>
          <a:r>
            <a:rPr lang="en-US" sz="1600" b="1" dirty="0" err="1" smtClean="0"/>
            <a:t>educativos</a:t>
          </a:r>
          <a:r>
            <a:rPr lang="en-US" sz="1600" b="1" dirty="0" smtClean="0"/>
            <a:t> en l</a:t>
          </a:r>
          <a:r>
            <a:rPr lang="es-ES" sz="1600" b="1" dirty="0" err="1" smtClean="0"/>
            <a:t>ínea</a:t>
          </a:r>
          <a:r>
            <a:rPr lang="es-ES" sz="1600" b="1" dirty="0" smtClean="0"/>
            <a:t> e interactivos)</a:t>
          </a:r>
          <a:endParaRPr lang="en-US" sz="1600" b="1" dirty="0"/>
        </a:p>
      </dgm:t>
    </dgm:pt>
    <dgm:pt modelId="{9B011EE8-D07A-E142-A732-3090F37F0EC1}" type="parTrans" cxnId="{46A070EE-06B0-7E40-B8DB-A755626E84CD}">
      <dgm:prSet/>
      <dgm:spPr/>
      <dgm:t>
        <a:bodyPr/>
        <a:lstStyle/>
        <a:p>
          <a:endParaRPr lang="en-US"/>
        </a:p>
      </dgm:t>
    </dgm:pt>
    <dgm:pt modelId="{04A3B843-C6CF-9848-9AB5-0D5A9EC3064C}" type="sibTrans" cxnId="{46A070EE-06B0-7E40-B8DB-A755626E84CD}">
      <dgm:prSet/>
      <dgm:spPr/>
      <dgm:t>
        <a:bodyPr/>
        <a:lstStyle/>
        <a:p>
          <a:endParaRPr lang="en-US"/>
        </a:p>
      </dgm:t>
    </dgm:pt>
    <dgm:pt modelId="{7CEABD68-512A-134A-A004-8AD11506E71F}" type="pres">
      <dgm:prSet presAssocID="{418BB588-FD58-2B4E-8D49-630170726D36}" presName="cycle" presStyleCnt="0">
        <dgm:presLayoutVars>
          <dgm:chMax val="1"/>
          <dgm:dir/>
          <dgm:animLvl val="ctr"/>
          <dgm:resizeHandles val="exact"/>
        </dgm:presLayoutVars>
      </dgm:prSet>
      <dgm:spPr/>
      <dgm:t>
        <a:bodyPr/>
        <a:lstStyle/>
        <a:p>
          <a:endParaRPr lang="en-US"/>
        </a:p>
      </dgm:t>
    </dgm:pt>
    <dgm:pt modelId="{81316600-34F1-8346-8BB1-41615A03DD79}" type="pres">
      <dgm:prSet presAssocID="{4C06057D-F2A7-CF4C-A038-9F9A1D384E5A}" presName="centerShape" presStyleLbl="node0" presStyleIdx="0" presStyleCnt="1"/>
      <dgm:spPr/>
      <dgm:t>
        <a:bodyPr/>
        <a:lstStyle/>
        <a:p>
          <a:endParaRPr lang="en-US"/>
        </a:p>
      </dgm:t>
    </dgm:pt>
    <dgm:pt modelId="{5084B0B5-B3E6-AD4D-8FB0-34942B0E2789}" type="pres">
      <dgm:prSet presAssocID="{3F069C2D-951F-694F-88C5-8B2524F08557}" presName="parTrans" presStyleLbl="bgSibTrans2D1" presStyleIdx="0" presStyleCnt="5"/>
      <dgm:spPr/>
      <dgm:t>
        <a:bodyPr/>
        <a:lstStyle/>
        <a:p>
          <a:endParaRPr lang="en-US"/>
        </a:p>
      </dgm:t>
    </dgm:pt>
    <dgm:pt modelId="{83D5EF51-16F4-5147-AE4F-88DD3E38EACB}" type="pres">
      <dgm:prSet presAssocID="{959F80D8-2D33-DC41-A1D6-C32641AFD3F5}" presName="node" presStyleLbl="node1" presStyleIdx="0" presStyleCnt="5">
        <dgm:presLayoutVars>
          <dgm:bulletEnabled val="1"/>
        </dgm:presLayoutVars>
      </dgm:prSet>
      <dgm:spPr/>
      <dgm:t>
        <a:bodyPr/>
        <a:lstStyle/>
        <a:p>
          <a:endParaRPr lang="en-US"/>
        </a:p>
      </dgm:t>
    </dgm:pt>
    <dgm:pt modelId="{7CE093DB-233D-3E46-93E6-933DBBA49894}" type="pres">
      <dgm:prSet presAssocID="{99D9A5BA-26A5-7C45-9E2E-199527D2DEA0}" presName="parTrans" presStyleLbl="bgSibTrans2D1" presStyleIdx="1" presStyleCnt="5"/>
      <dgm:spPr/>
      <dgm:t>
        <a:bodyPr/>
        <a:lstStyle/>
        <a:p>
          <a:endParaRPr lang="en-US"/>
        </a:p>
      </dgm:t>
    </dgm:pt>
    <dgm:pt modelId="{37FB1573-E0CB-1245-825C-CE5645274110}" type="pres">
      <dgm:prSet presAssocID="{FA76A5F7-E361-3B49-A080-190DCD25791B}" presName="node" presStyleLbl="node1" presStyleIdx="1" presStyleCnt="5">
        <dgm:presLayoutVars>
          <dgm:bulletEnabled val="1"/>
        </dgm:presLayoutVars>
      </dgm:prSet>
      <dgm:spPr/>
      <dgm:t>
        <a:bodyPr/>
        <a:lstStyle/>
        <a:p>
          <a:endParaRPr lang="en-US"/>
        </a:p>
      </dgm:t>
    </dgm:pt>
    <dgm:pt modelId="{60678A09-2E78-4347-ADE7-656FC00C6FBE}" type="pres">
      <dgm:prSet presAssocID="{9B011EE8-D07A-E142-A732-3090F37F0EC1}" presName="parTrans" presStyleLbl="bgSibTrans2D1" presStyleIdx="2" presStyleCnt="5"/>
      <dgm:spPr/>
      <dgm:t>
        <a:bodyPr/>
        <a:lstStyle/>
        <a:p>
          <a:endParaRPr lang="en-US"/>
        </a:p>
      </dgm:t>
    </dgm:pt>
    <dgm:pt modelId="{2B83FB20-C8CC-FA4C-AF77-C4AB3C5820FA}" type="pres">
      <dgm:prSet presAssocID="{614F2DBF-1820-AA47-B12B-4510F773C8D8}" presName="node" presStyleLbl="node1" presStyleIdx="2" presStyleCnt="5">
        <dgm:presLayoutVars>
          <dgm:bulletEnabled val="1"/>
        </dgm:presLayoutVars>
      </dgm:prSet>
      <dgm:spPr/>
      <dgm:t>
        <a:bodyPr/>
        <a:lstStyle/>
        <a:p>
          <a:endParaRPr lang="en-US"/>
        </a:p>
      </dgm:t>
    </dgm:pt>
    <dgm:pt modelId="{74582055-5676-D84D-A443-C8D2228552AC}" type="pres">
      <dgm:prSet presAssocID="{344F5E7B-168C-B049-B052-956241C54A05}" presName="parTrans" presStyleLbl="bgSibTrans2D1" presStyleIdx="3" presStyleCnt="5"/>
      <dgm:spPr/>
      <dgm:t>
        <a:bodyPr/>
        <a:lstStyle/>
        <a:p>
          <a:endParaRPr lang="en-US"/>
        </a:p>
      </dgm:t>
    </dgm:pt>
    <dgm:pt modelId="{C66113A1-A4BD-AE4C-9FF0-2DE903987278}" type="pres">
      <dgm:prSet presAssocID="{210EA932-7383-1E45-9F29-E57DF6213338}" presName="node" presStyleLbl="node1" presStyleIdx="3" presStyleCnt="5">
        <dgm:presLayoutVars>
          <dgm:bulletEnabled val="1"/>
        </dgm:presLayoutVars>
      </dgm:prSet>
      <dgm:spPr/>
      <dgm:t>
        <a:bodyPr/>
        <a:lstStyle/>
        <a:p>
          <a:endParaRPr lang="en-US"/>
        </a:p>
      </dgm:t>
    </dgm:pt>
    <dgm:pt modelId="{F4A4D7C1-9EAB-964B-B008-E68767C49179}" type="pres">
      <dgm:prSet presAssocID="{88519D6D-DD0F-D04F-B105-97D79729F068}" presName="parTrans" presStyleLbl="bgSibTrans2D1" presStyleIdx="4" presStyleCnt="5"/>
      <dgm:spPr/>
      <dgm:t>
        <a:bodyPr/>
        <a:lstStyle/>
        <a:p>
          <a:endParaRPr lang="en-US"/>
        </a:p>
      </dgm:t>
    </dgm:pt>
    <dgm:pt modelId="{41114A73-ADAC-3643-8732-AAA70B8C8D9D}" type="pres">
      <dgm:prSet presAssocID="{B11B1BF2-C77C-BE4E-871E-9A471C58E133}" presName="node" presStyleLbl="node1" presStyleIdx="4" presStyleCnt="5">
        <dgm:presLayoutVars>
          <dgm:bulletEnabled val="1"/>
        </dgm:presLayoutVars>
      </dgm:prSet>
      <dgm:spPr/>
      <dgm:t>
        <a:bodyPr/>
        <a:lstStyle/>
        <a:p>
          <a:endParaRPr lang="en-US"/>
        </a:p>
      </dgm:t>
    </dgm:pt>
  </dgm:ptLst>
  <dgm:cxnLst>
    <dgm:cxn modelId="{1B63167C-9C53-C041-9AC6-19B1A232748B}" srcId="{4C06057D-F2A7-CF4C-A038-9F9A1D384E5A}" destId="{210EA932-7383-1E45-9F29-E57DF6213338}" srcOrd="3" destOrd="0" parTransId="{344F5E7B-168C-B049-B052-956241C54A05}" sibTransId="{F08F4043-60F0-E042-BFCB-DC8E2E161034}"/>
    <dgm:cxn modelId="{9D9B4F6E-89D7-3F41-979B-5A12289C1E0E}" type="presOf" srcId="{4C06057D-F2A7-CF4C-A038-9F9A1D384E5A}" destId="{81316600-34F1-8346-8BB1-41615A03DD79}" srcOrd="0" destOrd="0" presId="urn:microsoft.com/office/officeart/2005/8/layout/radial4"/>
    <dgm:cxn modelId="{5884A0F3-ACD6-3E40-9BEA-2971E025A194}" type="presOf" srcId="{959F80D8-2D33-DC41-A1D6-C32641AFD3F5}" destId="{83D5EF51-16F4-5147-AE4F-88DD3E38EACB}" srcOrd="0" destOrd="0" presId="urn:microsoft.com/office/officeart/2005/8/layout/radial4"/>
    <dgm:cxn modelId="{7324AE0D-170A-354E-BEC3-BCB6A87D712E}" type="presOf" srcId="{614F2DBF-1820-AA47-B12B-4510F773C8D8}" destId="{2B83FB20-C8CC-FA4C-AF77-C4AB3C5820FA}" srcOrd="0" destOrd="0" presId="urn:microsoft.com/office/officeart/2005/8/layout/radial4"/>
    <dgm:cxn modelId="{46A070EE-06B0-7E40-B8DB-A755626E84CD}" srcId="{4C06057D-F2A7-CF4C-A038-9F9A1D384E5A}" destId="{614F2DBF-1820-AA47-B12B-4510F773C8D8}" srcOrd="2" destOrd="0" parTransId="{9B011EE8-D07A-E142-A732-3090F37F0EC1}" sibTransId="{04A3B843-C6CF-9848-9AB5-0D5A9EC3064C}"/>
    <dgm:cxn modelId="{4E6DBA5F-6429-7047-BA32-3BC3A249D48C}" srcId="{4C06057D-F2A7-CF4C-A038-9F9A1D384E5A}" destId="{959F80D8-2D33-DC41-A1D6-C32641AFD3F5}" srcOrd="0" destOrd="0" parTransId="{3F069C2D-951F-694F-88C5-8B2524F08557}" sibTransId="{3567247C-D320-4942-842E-C79C763B0D2D}"/>
    <dgm:cxn modelId="{4F6EB6DD-4364-334C-8674-0C6030E3DF5F}" srcId="{418BB588-FD58-2B4E-8D49-630170726D36}" destId="{4C06057D-F2A7-CF4C-A038-9F9A1D384E5A}" srcOrd="0" destOrd="0" parTransId="{D97E09C1-F1CC-024B-A9B5-5F995569A9D9}" sibTransId="{EF6A0E74-7A6B-8D47-8020-06BF4C863DCF}"/>
    <dgm:cxn modelId="{C5652386-C740-2748-9570-5D3507750509}" type="presOf" srcId="{9B011EE8-D07A-E142-A732-3090F37F0EC1}" destId="{60678A09-2E78-4347-ADE7-656FC00C6FBE}" srcOrd="0" destOrd="0" presId="urn:microsoft.com/office/officeart/2005/8/layout/radial4"/>
    <dgm:cxn modelId="{F0924D55-F124-7648-B0F3-D37EF7477D09}" srcId="{4C06057D-F2A7-CF4C-A038-9F9A1D384E5A}" destId="{B11B1BF2-C77C-BE4E-871E-9A471C58E133}" srcOrd="4" destOrd="0" parTransId="{88519D6D-DD0F-D04F-B105-97D79729F068}" sibTransId="{47E96FDF-2777-B142-B1C2-C4DCA4CD058C}"/>
    <dgm:cxn modelId="{540D1520-2B73-1047-A22E-507DD7031AB8}" type="presOf" srcId="{B11B1BF2-C77C-BE4E-871E-9A471C58E133}" destId="{41114A73-ADAC-3643-8732-AAA70B8C8D9D}" srcOrd="0" destOrd="0" presId="urn:microsoft.com/office/officeart/2005/8/layout/radial4"/>
    <dgm:cxn modelId="{32668716-B720-8B41-95F5-064C6E66CE71}" type="presOf" srcId="{FA76A5F7-E361-3B49-A080-190DCD25791B}" destId="{37FB1573-E0CB-1245-825C-CE5645274110}" srcOrd="0" destOrd="0" presId="urn:microsoft.com/office/officeart/2005/8/layout/radial4"/>
    <dgm:cxn modelId="{5372739E-9E1E-F449-BA19-7A7263AB6DAF}" type="presOf" srcId="{88519D6D-DD0F-D04F-B105-97D79729F068}" destId="{F4A4D7C1-9EAB-964B-B008-E68767C49179}" srcOrd="0" destOrd="0" presId="urn:microsoft.com/office/officeart/2005/8/layout/radial4"/>
    <dgm:cxn modelId="{CF3848BB-53C0-7F41-AE19-7A0F3335FA35}" type="presOf" srcId="{99D9A5BA-26A5-7C45-9E2E-199527D2DEA0}" destId="{7CE093DB-233D-3E46-93E6-933DBBA49894}" srcOrd="0" destOrd="0" presId="urn:microsoft.com/office/officeart/2005/8/layout/radial4"/>
    <dgm:cxn modelId="{191D847A-1689-9F47-A1D0-31DA2C8DFCEB}" type="presOf" srcId="{210EA932-7383-1E45-9F29-E57DF6213338}" destId="{C66113A1-A4BD-AE4C-9FF0-2DE903987278}" srcOrd="0" destOrd="0" presId="urn:microsoft.com/office/officeart/2005/8/layout/radial4"/>
    <dgm:cxn modelId="{AD469089-09FB-B64A-A8FE-73FB02B7ABA0}" type="presOf" srcId="{344F5E7B-168C-B049-B052-956241C54A05}" destId="{74582055-5676-D84D-A443-C8D2228552AC}" srcOrd="0" destOrd="0" presId="urn:microsoft.com/office/officeart/2005/8/layout/radial4"/>
    <dgm:cxn modelId="{975D9991-03FF-1847-9F04-06647CBAA8C7}" type="presOf" srcId="{3F069C2D-951F-694F-88C5-8B2524F08557}" destId="{5084B0B5-B3E6-AD4D-8FB0-34942B0E2789}" srcOrd="0" destOrd="0" presId="urn:microsoft.com/office/officeart/2005/8/layout/radial4"/>
    <dgm:cxn modelId="{8A9F98A4-136B-F846-B04F-3392D85281C0}" type="presOf" srcId="{418BB588-FD58-2B4E-8D49-630170726D36}" destId="{7CEABD68-512A-134A-A004-8AD11506E71F}" srcOrd="0" destOrd="0" presId="urn:microsoft.com/office/officeart/2005/8/layout/radial4"/>
    <dgm:cxn modelId="{BA184494-0A6D-F24B-8DCA-A3F81389F5BB}" srcId="{4C06057D-F2A7-CF4C-A038-9F9A1D384E5A}" destId="{FA76A5F7-E361-3B49-A080-190DCD25791B}" srcOrd="1" destOrd="0" parTransId="{99D9A5BA-26A5-7C45-9E2E-199527D2DEA0}" sibTransId="{BAB3074C-A2B4-F340-959F-916D7F489515}"/>
    <dgm:cxn modelId="{E71474C2-6F61-B54F-91F9-D527F93E8009}" type="presParOf" srcId="{7CEABD68-512A-134A-A004-8AD11506E71F}" destId="{81316600-34F1-8346-8BB1-41615A03DD79}" srcOrd="0" destOrd="0" presId="urn:microsoft.com/office/officeart/2005/8/layout/radial4"/>
    <dgm:cxn modelId="{04DB770C-E7AC-3043-ACE1-8188C94E8AD3}" type="presParOf" srcId="{7CEABD68-512A-134A-A004-8AD11506E71F}" destId="{5084B0B5-B3E6-AD4D-8FB0-34942B0E2789}" srcOrd="1" destOrd="0" presId="urn:microsoft.com/office/officeart/2005/8/layout/radial4"/>
    <dgm:cxn modelId="{00E028EE-CA7C-3146-A95C-87E0C0B8B467}" type="presParOf" srcId="{7CEABD68-512A-134A-A004-8AD11506E71F}" destId="{83D5EF51-16F4-5147-AE4F-88DD3E38EACB}" srcOrd="2" destOrd="0" presId="urn:microsoft.com/office/officeart/2005/8/layout/radial4"/>
    <dgm:cxn modelId="{EFEB2D52-2118-0549-ACC7-A7DC987E4C8A}" type="presParOf" srcId="{7CEABD68-512A-134A-A004-8AD11506E71F}" destId="{7CE093DB-233D-3E46-93E6-933DBBA49894}" srcOrd="3" destOrd="0" presId="urn:microsoft.com/office/officeart/2005/8/layout/radial4"/>
    <dgm:cxn modelId="{71FAEA84-206B-C74C-806D-1E825F89A4F7}" type="presParOf" srcId="{7CEABD68-512A-134A-A004-8AD11506E71F}" destId="{37FB1573-E0CB-1245-825C-CE5645274110}" srcOrd="4" destOrd="0" presId="urn:microsoft.com/office/officeart/2005/8/layout/radial4"/>
    <dgm:cxn modelId="{E5D7E3FD-03C4-0740-83A4-087E30F5BBFB}" type="presParOf" srcId="{7CEABD68-512A-134A-A004-8AD11506E71F}" destId="{60678A09-2E78-4347-ADE7-656FC00C6FBE}" srcOrd="5" destOrd="0" presId="urn:microsoft.com/office/officeart/2005/8/layout/radial4"/>
    <dgm:cxn modelId="{B078C297-B18C-C047-BE28-378A977D4AE3}" type="presParOf" srcId="{7CEABD68-512A-134A-A004-8AD11506E71F}" destId="{2B83FB20-C8CC-FA4C-AF77-C4AB3C5820FA}" srcOrd="6" destOrd="0" presId="urn:microsoft.com/office/officeart/2005/8/layout/radial4"/>
    <dgm:cxn modelId="{D704CC76-8DB0-B44B-849B-C4C7491998FD}" type="presParOf" srcId="{7CEABD68-512A-134A-A004-8AD11506E71F}" destId="{74582055-5676-D84D-A443-C8D2228552AC}" srcOrd="7" destOrd="0" presId="urn:microsoft.com/office/officeart/2005/8/layout/radial4"/>
    <dgm:cxn modelId="{14602EB4-FA20-6A49-B3FF-F79F2B57B781}" type="presParOf" srcId="{7CEABD68-512A-134A-A004-8AD11506E71F}" destId="{C66113A1-A4BD-AE4C-9FF0-2DE903987278}" srcOrd="8" destOrd="0" presId="urn:microsoft.com/office/officeart/2005/8/layout/radial4"/>
    <dgm:cxn modelId="{45E5EBD5-D64A-DC44-8DB6-5325DE882B96}" type="presParOf" srcId="{7CEABD68-512A-134A-A004-8AD11506E71F}" destId="{F4A4D7C1-9EAB-964B-B008-E68767C49179}" srcOrd="9" destOrd="0" presId="urn:microsoft.com/office/officeart/2005/8/layout/radial4"/>
    <dgm:cxn modelId="{79D35D1C-132D-3D48-8963-65CE90C11751}" type="presParOf" srcId="{7CEABD68-512A-134A-A004-8AD11506E71F}" destId="{41114A73-ADAC-3643-8732-AAA70B8C8D9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B43933-0C81-224D-BE82-C4DE7A9ABB70}" type="doc">
      <dgm:prSet loTypeId="urn:microsoft.com/office/officeart/2005/8/layout/pyramid1" loCatId="" qsTypeId="urn:microsoft.com/office/officeart/2005/8/quickstyle/simple5" qsCatId="simple" csTypeId="urn:microsoft.com/office/officeart/2005/8/colors/accent1_3" csCatId="accent1" phldr="1"/>
      <dgm:spPr/>
    </dgm:pt>
    <dgm:pt modelId="{605F20E4-CC9B-1449-BC3D-1DEDBAD6EC6B}">
      <dgm:prSet phldrT="[Text]" custT="1"/>
      <dgm:spPr/>
      <dgm:t>
        <a:bodyPr/>
        <a:lstStyle/>
        <a:p>
          <a:r>
            <a:rPr lang="en-US" sz="2000" dirty="0" err="1" smtClean="0"/>
            <a:t>Es</a:t>
          </a:r>
          <a:r>
            <a:rPr lang="en-US" sz="2000" dirty="0" smtClean="0"/>
            <a:t> (</a:t>
          </a:r>
          <a:r>
            <a:rPr lang="en-US" sz="2000" dirty="0" err="1" smtClean="0"/>
            <a:t>identidad</a:t>
          </a:r>
          <a:r>
            <a:rPr lang="en-US" sz="2000" dirty="0" smtClean="0"/>
            <a:t>)</a:t>
          </a:r>
          <a:endParaRPr lang="es-ES" sz="2000" dirty="0" smtClean="0"/>
        </a:p>
      </dgm:t>
    </dgm:pt>
    <dgm:pt modelId="{04A98A80-09B2-F449-883C-0134EE51DDCB}" type="parTrans" cxnId="{CF423B72-D0BF-554F-BE1F-78045C01F3B6}">
      <dgm:prSet/>
      <dgm:spPr/>
      <dgm:t>
        <a:bodyPr/>
        <a:lstStyle/>
        <a:p>
          <a:endParaRPr lang="en-US" sz="1100"/>
        </a:p>
      </dgm:t>
    </dgm:pt>
    <dgm:pt modelId="{7EE3DA2E-E53C-CD4D-91EC-A8990A207DE5}" type="sibTrans" cxnId="{CF423B72-D0BF-554F-BE1F-78045C01F3B6}">
      <dgm:prSet/>
      <dgm:spPr/>
      <dgm:t>
        <a:bodyPr/>
        <a:lstStyle/>
        <a:p>
          <a:endParaRPr lang="en-US" sz="1100"/>
        </a:p>
      </dgm:t>
    </dgm:pt>
    <dgm:pt modelId="{3B6E2DA4-E4D2-1241-A382-E9903163F8D1}">
      <dgm:prSet phldrT="[Text]" custT="1"/>
      <dgm:spPr/>
      <dgm:t>
        <a:bodyPr/>
        <a:lstStyle/>
        <a:p>
          <a:r>
            <a:rPr lang="en-US" sz="2000" dirty="0" err="1" smtClean="0"/>
            <a:t>Demuestra</a:t>
          </a:r>
          <a:r>
            <a:rPr lang="en-US" sz="2000" dirty="0" smtClean="0"/>
            <a:t> </a:t>
          </a:r>
          <a:r>
            <a:rPr lang="en-US" sz="2000" dirty="0" err="1" smtClean="0"/>
            <a:t>como</a:t>
          </a:r>
          <a:endParaRPr lang="en-US" sz="2000" dirty="0"/>
        </a:p>
      </dgm:t>
    </dgm:pt>
    <dgm:pt modelId="{840A8B15-0688-464A-A598-1D161440E48F}" type="parTrans" cxnId="{0E8BBE5B-AFE9-FB4C-A89A-1A03FBBA83D0}">
      <dgm:prSet/>
      <dgm:spPr/>
      <dgm:t>
        <a:bodyPr/>
        <a:lstStyle/>
        <a:p>
          <a:endParaRPr lang="en-US" sz="1100"/>
        </a:p>
      </dgm:t>
    </dgm:pt>
    <dgm:pt modelId="{564C1000-EF47-F740-94D4-6E7BEB7B69B5}" type="sibTrans" cxnId="{0E8BBE5B-AFE9-FB4C-A89A-1A03FBBA83D0}">
      <dgm:prSet/>
      <dgm:spPr/>
      <dgm:t>
        <a:bodyPr/>
        <a:lstStyle/>
        <a:p>
          <a:endParaRPr lang="en-US" sz="1100"/>
        </a:p>
      </dgm:t>
    </dgm:pt>
    <dgm:pt modelId="{85F5E27B-2804-2440-9005-1C7FABE51E7A}">
      <dgm:prSet phldrT="[Text]" custT="1"/>
      <dgm:spPr/>
      <dgm:t>
        <a:bodyPr/>
        <a:lstStyle/>
        <a:p>
          <a:r>
            <a:rPr lang="en-US" sz="2000" dirty="0" err="1" smtClean="0"/>
            <a:t>Conoce</a:t>
          </a:r>
          <a:r>
            <a:rPr lang="en-US" sz="2000" dirty="0" smtClean="0"/>
            <a:t> </a:t>
          </a:r>
          <a:r>
            <a:rPr lang="en-US" sz="2000" dirty="0" err="1" smtClean="0"/>
            <a:t>como</a:t>
          </a:r>
          <a:endParaRPr lang="en-US" sz="2000" dirty="0"/>
        </a:p>
      </dgm:t>
    </dgm:pt>
    <dgm:pt modelId="{1A930F9B-66B0-A541-942A-10C30A266654}" type="parTrans" cxnId="{EF0C5B31-A800-5A4A-8510-F5BBAFD0684E}">
      <dgm:prSet/>
      <dgm:spPr/>
      <dgm:t>
        <a:bodyPr/>
        <a:lstStyle/>
        <a:p>
          <a:endParaRPr lang="en-US" sz="1100"/>
        </a:p>
      </dgm:t>
    </dgm:pt>
    <dgm:pt modelId="{782428C1-EE5D-B94F-8836-F20B413E129D}" type="sibTrans" cxnId="{EF0C5B31-A800-5A4A-8510-F5BBAFD0684E}">
      <dgm:prSet/>
      <dgm:spPr/>
      <dgm:t>
        <a:bodyPr/>
        <a:lstStyle/>
        <a:p>
          <a:endParaRPr lang="en-US" sz="1100"/>
        </a:p>
      </dgm:t>
    </dgm:pt>
    <dgm:pt modelId="{26A70AFF-E104-894C-B441-C15ACF7BCAAB}">
      <dgm:prSet custT="1"/>
      <dgm:spPr/>
      <dgm:t>
        <a:bodyPr/>
        <a:lstStyle/>
        <a:p>
          <a:r>
            <a:rPr lang="en-US" sz="2000" dirty="0" err="1" smtClean="0"/>
            <a:t>Conoce</a:t>
          </a:r>
          <a:endParaRPr lang="en-US" sz="2000" dirty="0"/>
        </a:p>
      </dgm:t>
    </dgm:pt>
    <dgm:pt modelId="{40A3EEED-3941-BC49-BC3D-BE899A0DCF5D}" type="parTrans" cxnId="{63ED1DED-A541-704E-9E3A-E28FC86E2492}">
      <dgm:prSet/>
      <dgm:spPr/>
      <dgm:t>
        <a:bodyPr/>
        <a:lstStyle/>
        <a:p>
          <a:endParaRPr lang="en-US" sz="1100"/>
        </a:p>
      </dgm:t>
    </dgm:pt>
    <dgm:pt modelId="{6C70D037-99A8-2946-A7B4-ED2E54D9E44F}" type="sibTrans" cxnId="{63ED1DED-A541-704E-9E3A-E28FC86E2492}">
      <dgm:prSet/>
      <dgm:spPr/>
      <dgm:t>
        <a:bodyPr/>
        <a:lstStyle/>
        <a:p>
          <a:endParaRPr lang="en-US" sz="1100"/>
        </a:p>
      </dgm:t>
    </dgm:pt>
    <dgm:pt modelId="{8CF06A0F-CFE7-0A43-B64A-56B509C32955}">
      <dgm:prSet phldrT="[Text]" custT="1"/>
      <dgm:spPr/>
      <dgm:t>
        <a:bodyPr/>
        <a:lstStyle/>
        <a:p>
          <a:r>
            <a:rPr lang="en-US" sz="2000" dirty="0" err="1" smtClean="0"/>
            <a:t>Hace</a:t>
          </a:r>
          <a:r>
            <a:rPr lang="en-US" sz="2000" baseline="0" dirty="0" smtClean="0"/>
            <a:t> (</a:t>
          </a:r>
          <a:r>
            <a:rPr lang="en-US" sz="2000" dirty="0" smtClean="0"/>
            <a:t>Act</a:t>
          </a:r>
          <a:r>
            <a:rPr lang="es-ES" sz="2000" dirty="0" err="1" smtClean="0"/>
            <a:t>úa</a:t>
          </a:r>
          <a:r>
            <a:rPr lang="es-ES" sz="2000" dirty="0" smtClean="0"/>
            <a:t>)</a:t>
          </a:r>
        </a:p>
      </dgm:t>
    </dgm:pt>
    <dgm:pt modelId="{95F24053-882A-E648-807B-67DAE30F51FF}" type="parTrans" cxnId="{4A2A23FE-7321-B149-89B0-87C1AD9400A5}">
      <dgm:prSet/>
      <dgm:spPr/>
      <dgm:t>
        <a:bodyPr/>
        <a:lstStyle/>
        <a:p>
          <a:endParaRPr lang="en-US" sz="1600"/>
        </a:p>
      </dgm:t>
    </dgm:pt>
    <dgm:pt modelId="{3AA3033A-28A3-DB45-88D8-CE644E0E1671}" type="sibTrans" cxnId="{4A2A23FE-7321-B149-89B0-87C1AD9400A5}">
      <dgm:prSet/>
      <dgm:spPr/>
      <dgm:t>
        <a:bodyPr/>
        <a:lstStyle/>
        <a:p>
          <a:endParaRPr lang="en-US" sz="1600"/>
        </a:p>
      </dgm:t>
    </dgm:pt>
    <dgm:pt modelId="{FD37B3BD-1B17-9F44-9790-C1713830B61B}" type="pres">
      <dgm:prSet presAssocID="{2FB43933-0C81-224D-BE82-C4DE7A9ABB70}" presName="Name0" presStyleCnt="0">
        <dgm:presLayoutVars>
          <dgm:dir/>
          <dgm:animLvl val="lvl"/>
          <dgm:resizeHandles val="exact"/>
        </dgm:presLayoutVars>
      </dgm:prSet>
      <dgm:spPr/>
    </dgm:pt>
    <dgm:pt modelId="{2EAE284A-3FF2-0B47-80B8-DDC206F1F629}" type="pres">
      <dgm:prSet presAssocID="{605F20E4-CC9B-1449-BC3D-1DEDBAD6EC6B}" presName="Name8" presStyleCnt="0"/>
      <dgm:spPr/>
    </dgm:pt>
    <dgm:pt modelId="{F0932996-5AF4-6847-8172-C6A2909443D4}" type="pres">
      <dgm:prSet presAssocID="{605F20E4-CC9B-1449-BC3D-1DEDBAD6EC6B}" presName="level" presStyleLbl="node1" presStyleIdx="0" presStyleCnt="5">
        <dgm:presLayoutVars>
          <dgm:chMax val="1"/>
          <dgm:bulletEnabled val="1"/>
        </dgm:presLayoutVars>
      </dgm:prSet>
      <dgm:spPr/>
      <dgm:t>
        <a:bodyPr/>
        <a:lstStyle/>
        <a:p>
          <a:endParaRPr lang="en-US"/>
        </a:p>
      </dgm:t>
    </dgm:pt>
    <dgm:pt modelId="{596FE320-D2B9-144E-971C-D037711EFE90}" type="pres">
      <dgm:prSet presAssocID="{605F20E4-CC9B-1449-BC3D-1DEDBAD6EC6B}" presName="levelTx" presStyleLbl="revTx" presStyleIdx="0" presStyleCnt="0">
        <dgm:presLayoutVars>
          <dgm:chMax val="1"/>
          <dgm:bulletEnabled val="1"/>
        </dgm:presLayoutVars>
      </dgm:prSet>
      <dgm:spPr/>
      <dgm:t>
        <a:bodyPr/>
        <a:lstStyle/>
        <a:p>
          <a:endParaRPr lang="en-US"/>
        </a:p>
      </dgm:t>
    </dgm:pt>
    <dgm:pt modelId="{FACC70A7-51D4-D847-A95E-456E61E38021}" type="pres">
      <dgm:prSet presAssocID="{8CF06A0F-CFE7-0A43-B64A-56B509C32955}" presName="Name8" presStyleCnt="0"/>
      <dgm:spPr/>
    </dgm:pt>
    <dgm:pt modelId="{994DF571-9727-9D4A-970F-68D0F44C2646}" type="pres">
      <dgm:prSet presAssocID="{8CF06A0F-CFE7-0A43-B64A-56B509C32955}" presName="level" presStyleLbl="node1" presStyleIdx="1" presStyleCnt="5">
        <dgm:presLayoutVars>
          <dgm:chMax val="1"/>
          <dgm:bulletEnabled val="1"/>
        </dgm:presLayoutVars>
      </dgm:prSet>
      <dgm:spPr/>
      <dgm:t>
        <a:bodyPr/>
        <a:lstStyle/>
        <a:p>
          <a:endParaRPr lang="en-US"/>
        </a:p>
      </dgm:t>
    </dgm:pt>
    <dgm:pt modelId="{102790BC-3ECE-DC4D-A855-B5015B335F0F}" type="pres">
      <dgm:prSet presAssocID="{8CF06A0F-CFE7-0A43-B64A-56B509C32955}" presName="levelTx" presStyleLbl="revTx" presStyleIdx="0" presStyleCnt="0">
        <dgm:presLayoutVars>
          <dgm:chMax val="1"/>
          <dgm:bulletEnabled val="1"/>
        </dgm:presLayoutVars>
      </dgm:prSet>
      <dgm:spPr/>
      <dgm:t>
        <a:bodyPr/>
        <a:lstStyle/>
        <a:p>
          <a:endParaRPr lang="en-US"/>
        </a:p>
      </dgm:t>
    </dgm:pt>
    <dgm:pt modelId="{82CBC94C-09A3-4F48-8849-64DE29A1619F}" type="pres">
      <dgm:prSet presAssocID="{3B6E2DA4-E4D2-1241-A382-E9903163F8D1}" presName="Name8" presStyleCnt="0"/>
      <dgm:spPr/>
    </dgm:pt>
    <dgm:pt modelId="{E6B55268-6A44-B747-B9DF-37869CFB5C0D}" type="pres">
      <dgm:prSet presAssocID="{3B6E2DA4-E4D2-1241-A382-E9903163F8D1}" presName="level" presStyleLbl="node1" presStyleIdx="2" presStyleCnt="5">
        <dgm:presLayoutVars>
          <dgm:chMax val="1"/>
          <dgm:bulletEnabled val="1"/>
        </dgm:presLayoutVars>
      </dgm:prSet>
      <dgm:spPr/>
      <dgm:t>
        <a:bodyPr/>
        <a:lstStyle/>
        <a:p>
          <a:endParaRPr lang="en-US"/>
        </a:p>
      </dgm:t>
    </dgm:pt>
    <dgm:pt modelId="{DF392BED-B5EE-6145-9270-6CE4A8D32C9B}" type="pres">
      <dgm:prSet presAssocID="{3B6E2DA4-E4D2-1241-A382-E9903163F8D1}" presName="levelTx" presStyleLbl="revTx" presStyleIdx="0" presStyleCnt="0">
        <dgm:presLayoutVars>
          <dgm:chMax val="1"/>
          <dgm:bulletEnabled val="1"/>
        </dgm:presLayoutVars>
      </dgm:prSet>
      <dgm:spPr/>
      <dgm:t>
        <a:bodyPr/>
        <a:lstStyle/>
        <a:p>
          <a:endParaRPr lang="en-US"/>
        </a:p>
      </dgm:t>
    </dgm:pt>
    <dgm:pt modelId="{851B07F1-51C5-E44C-A0F1-199A010F0193}" type="pres">
      <dgm:prSet presAssocID="{85F5E27B-2804-2440-9005-1C7FABE51E7A}" presName="Name8" presStyleCnt="0"/>
      <dgm:spPr/>
    </dgm:pt>
    <dgm:pt modelId="{482E553E-9ACB-5341-872C-E154B4140C15}" type="pres">
      <dgm:prSet presAssocID="{85F5E27B-2804-2440-9005-1C7FABE51E7A}" presName="level" presStyleLbl="node1" presStyleIdx="3" presStyleCnt="5">
        <dgm:presLayoutVars>
          <dgm:chMax val="1"/>
          <dgm:bulletEnabled val="1"/>
        </dgm:presLayoutVars>
      </dgm:prSet>
      <dgm:spPr/>
      <dgm:t>
        <a:bodyPr/>
        <a:lstStyle/>
        <a:p>
          <a:endParaRPr lang="en-US"/>
        </a:p>
      </dgm:t>
    </dgm:pt>
    <dgm:pt modelId="{609CECD8-B312-524D-8FFD-5086E90CAFD5}" type="pres">
      <dgm:prSet presAssocID="{85F5E27B-2804-2440-9005-1C7FABE51E7A}" presName="levelTx" presStyleLbl="revTx" presStyleIdx="0" presStyleCnt="0">
        <dgm:presLayoutVars>
          <dgm:chMax val="1"/>
          <dgm:bulletEnabled val="1"/>
        </dgm:presLayoutVars>
      </dgm:prSet>
      <dgm:spPr/>
      <dgm:t>
        <a:bodyPr/>
        <a:lstStyle/>
        <a:p>
          <a:endParaRPr lang="en-US"/>
        </a:p>
      </dgm:t>
    </dgm:pt>
    <dgm:pt modelId="{22C84000-C5E1-204E-8ED8-3750EBC5B845}" type="pres">
      <dgm:prSet presAssocID="{26A70AFF-E104-894C-B441-C15ACF7BCAAB}" presName="Name8" presStyleCnt="0"/>
      <dgm:spPr/>
    </dgm:pt>
    <dgm:pt modelId="{26B50DAA-42C9-1C47-8111-91621633F948}" type="pres">
      <dgm:prSet presAssocID="{26A70AFF-E104-894C-B441-C15ACF7BCAAB}" presName="level" presStyleLbl="node1" presStyleIdx="4" presStyleCnt="5">
        <dgm:presLayoutVars>
          <dgm:chMax val="1"/>
          <dgm:bulletEnabled val="1"/>
        </dgm:presLayoutVars>
      </dgm:prSet>
      <dgm:spPr/>
      <dgm:t>
        <a:bodyPr/>
        <a:lstStyle/>
        <a:p>
          <a:endParaRPr lang="en-US"/>
        </a:p>
      </dgm:t>
    </dgm:pt>
    <dgm:pt modelId="{062D3495-207F-CA45-BDE8-8CE029E7F611}" type="pres">
      <dgm:prSet presAssocID="{26A70AFF-E104-894C-B441-C15ACF7BCAAB}" presName="levelTx" presStyleLbl="revTx" presStyleIdx="0" presStyleCnt="0">
        <dgm:presLayoutVars>
          <dgm:chMax val="1"/>
          <dgm:bulletEnabled val="1"/>
        </dgm:presLayoutVars>
      </dgm:prSet>
      <dgm:spPr/>
      <dgm:t>
        <a:bodyPr/>
        <a:lstStyle/>
        <a:p>
          <a:endParaRPr lang="en-US"/>
        </a:p>
      </dgm:t>
    </dgm:pt>
  </dgm:ptLst>
  <dgm:cxnLst>
    <dgm:cxn modelId="{6397A152-1A2D-574B-BD1A-5A2F5E3E7C01}" type="presOf" srcId="{85F5E27B-2804-2440-9005-1C7FABE51E7A}" destId="{609CECD8-B312-524D-8FFD-5086E90CAFD5}" srcOrd="1" destOrd="0" presId="urn:microsoft.com/office/officeart/2005/8/layout/pyramid1"/>
    <dgm:cxn modelId="{EBF0F3D0-914A-7B41-A6C3-3FD31C294CBF}" type="presOf" srcId="{26A70AFF-E104-894C-B441-C15ACF7BCAAB}" destId="{26B50DAA-42C9-1C47-8111-91621633F948}" srcOrd="0" destOrd="0" presId="urn:microsoft.com/office/officeart/2005/8/layout/pyramid1"/>
    <dgm:cxn modelId="{E3E48086-64C1-C941-B440-9CA68FC811BD}" type="presOf" srcId="{85F5E27B-2804-2440-9005-1C7FABE51E7A}" destId="{482E553E-9ACB-5341-872C-E154B4140C15}" srcOrd="0" destOrd="0" presId="urn:microsoft.com/office/officeart/2005/8/layout/pyramid1"/>
    <dgm:cxn modelId="{3729E309-2B21-0247-A4D5-AB8D762DDFEC}" type="presOf" srcId="{605F20E4-CC9B-1449-BC3D-1DEDBAD6EC6B}" destId="{F0932996-5AF4-6847-8172-C6A2909443D4}" srcOrd="0" destOrd="0" presId="urn:microsoft.com/office/officeart/2005/8/layout/pyramid1"/>
    <dgm:cxn modelId="{318E9EF0-AD85-6D45-BC44-166A982FD67D}" type="presOf" srcId="{3B6E2DA4-E4D2-1241-A382-E9903163F8D1}" destId="{DF392BED-B5EE-6145-9270-6CE4A8D32C9B}" srcOrd="1" destOrd="0" presId="urn:microsoft.com/office/officeart/2005/8/layout/pyramid1"/>
    <dgm:cxn modelId="{69CDC6DB-96A8-2E48-9AB8-B8D75CFC071B}" type="presOf" srcId="{8CF06A0F-CFE7-0A43-B64A-56B509C32955}" destId="{102790BC-3ECE-DC4D-A855-B5015B335F0F}" srcOrd="1" destOrd="0" presId="urn:microsoft.com/office/officeart/2005/8/layout/pyramid1"/>
    <dgm:cxn modelId="{4A2A23FE-7321-B149-89B0-87C1AD9400A5}" srcId="{2FB43933-0C81-224D-BE82-C4DE7A9ABB70}" destId="{8CF06A0F-CFE7-0A43-B64A-56B509C32955}" srcOrd="1" destOrd="0" parTransId="{95F24053-882A-E648-807B-67DAE30F51FF}" sibTransId="{3AA3033A-28A3-DB45-88D8-CE644E0E1671}"/>
    <dgm:cxn modelId="{BC638595-30C0-304D-BF55-A1D48D6C22B3}" type="presOf" srcId="{2FB43933-0C81-224D-BE82-C4DE7A9ABB70}" destId="{FD37B3BD-1B17-9F44-9790-C1713830B61B}" srcOrd="0" destOrd="0" presId="urn:microsoft.com/office/officeart/2005/8/layout/pyramid1"/>
    <dgm:cxn modelId="{DC157803-8AF9-5648-B296-5B9F5A7502F5}" type="presOf" srcId="{26A70AFF-E104-894C-B441-C15ACF7BCAAB}" destId="{062D3495-207F-CA45-BDE8-8CE029E7F611}" srcOrd="1" destOrd="0" presId="urn:microsoft.com/office/officeart/2005/8/layout/pyramid1"/>
    <dgm:cxn modelId="{CF423B72-D0BF-554F-BE1F-78045C01F3B6}" srcId="{2FB43933-0C81-224D-BE82-C4DE7A9ABB70}" destId="{605F20E4-CC9B-1449-BC3D-1DEDBAD6EC6B}" srcOrd="0" destOrd="0" parTransId="{04A98A80-09B2-F449-883C-0134EE51DDCB}" sibTransId="{7EE3DA2E-E53C-CD4D-91EC-A8990A207DE5}"/>
    <dgm:cxn modelId="{EF0C5B31-A800-5A4A-8510-F5BBAFD0684E}" srcId="{2FB43933-0C81-224D-BE82-C4DE7A9ABB70}" destId="{85F5E27B-2804-2440-9005-1C7FABE51E7A}" srcOrd="3" destOrd="0" parTransId="{1A930F9B-66B0-A541-942A-10C30A266654}" sibTransId="{782428C1-EE5D-B94F-8836-F20B413E129D}"/>
    <dgm:cxn modelId="{0E8BBE5B-AFE9-FB4C-A89A-1A03FBBA83D0}" srcId="{2FB43933-0C81-224D-BE82-C4DE7A9ABB70}" destId="{3B6E2DA4-E4D2-1241-A382-E9903163F8D1}" srcOrd="2" destOrd="0" parTransId="{840A8B15-0688-464A-A598-1D161440E48F}" sibTransId="{564C1000-EF47-F740-94D4-6E7BEB7B69B5}"/>
    <dgm:cxn modelId="{E50D6C85-D76D-C746-8D26-8567A4EF3457}" type="presOf" srcId="{8CF06A0F-CFE7-0A43-B64A-56B509C32955}" destId="{994DF571-9727-9D4A-970F-68D0F44C2646}" srcOrd="0" destOrd="0" presId="urn:microsoft.com/office/officeart/2005/8/layout/pyramid1"/>
    <dgm:cxn modelId="{63ED1DED-A541-704E-9E3A-E28FC86E2492}" srcId="{2FB43933-0C81-224D-BE82-C4DE7A9ABB70}" destId="{26A70AFF-E104-894C-B441-C15ACF7BCAAB}" srcOrd="4" destOrd="0" parTransId="{40A3EEED-3941-BC49-BC3D-BE899A0DCF5D}" sibTransId="{6C70D037-99A8-2946-A7B4-ED2E54D9E44F}"/>
    <dgm:cxn modelId="{0A0D6DEF-EC3B-C84B-84DA-EB62C6AFA96D}" type="presOf" srcId="{3B6E2DA4-E4D2-1241-A382-E9903163F8D1}" destId="{E6B55268-6A44-B747-B9DF-37869CFB5C0D}" srcOrd="0" destOrd="0" presId="urn:microsoft.com/office/officeart/2005/8/layout/pyramid1"/>
    <dgm:cxn modelId="{E1C1F056-9F90-6A4D-81D5-CACA24DF6218}" type="presOf" srcId="{605F20E4-CC9B-1449-BC3D-1DEDBAD6EC6B}" destId="{596FE320-D2B9-144E-971C-D037711EFE90}" srcOrd="1" destOrd="0" presId="urn:microsoft.com/office/officeart/2005/8/layout/pyramid1"/>
    <dgm:cxn modelId="{65FF3CC7-7DD3-734D-B973-0F9E0E678726}" type="presParOf" srcId="{FD37B3BD-1B17-9F44-9790-C1713830B61B}" destId="{2EAE284A-3FF2-0B47-80B8-DDC206F1F629}" srcOrd="0" destOrd="0" presId="urn:microsoft.com/office/officeart/2005/8/layout/pyramid1"/>
    <dgm:cxn modelId="{053D6792-70DE-6941-8479-2B3DBE7DE540}" type="presParOf" srcId="{2EAE284A-3FF2-0B47-80B8-DDC206F1F629}" destId="{F0932996-5AF4-6847-8172-C6A2909443D4}" srcOrd="0" destOrd="0" presId="urn:microsoft.com/office/officeart/2005/8/layout/pyramid1"/>
    <dgm:cxn modelId="{D33CD8C4-F5F4-AA4B-9A89-DE2011109027}" type="presParOf" srcId="{2EAE284A-3FF2-0B47-80B8-DDC206F1F629}" destId="{596FE320-D2B9-144E-971C-D037711EFE90}" srcOrd="1" destOrd="0" presId="urn:microsoft.com/office/officeart/2005/8/layout/pyramid1"/>
    <dgm:cxn modelId="{0B4160CC-6AB4-384A-9B01-29244D4B587B}" type="presParOf" srcId="{FD37B3BD-1B17-9F44-9790-C1713830B61B}" destId="{FACC70A7-51D4-D847-A95E-456E61E38021}" srcOrd="1" destOrd="0" presId="urn:microsoft.com/office/officeart/2005/8/layout/pyramid1"/>
    <dgm:cxn modelId="{849737C5-2705-684E-9043-2C7409A010DF}" type="presParOf" srcId="{FACC70A7-51D4-D847-A95E-456E61E38021}" destId="{994DF571-9727-9D4A-970F-68D0F44C2646}" srcOrd="0" destOrd="0" presId="urn:microsoft.com/office/officeart/2005/8/layout/pyramid1"/>
    <dgm:cxn modelId="{E3D9C05B-7DFA-EC4D-B459-741FDD9C67B2}" type="presParOf" srcId="{FACC70A7-51D4-D847-A95E-456E61E38021}" destId="{102790BC-3ECE-DC4D-A855-B5015B335F0F}" srcOrd="1" destOrd="0" presId="urn:microsoft.com/office/officeart/2005/8/layout/pyramid1"/>
    <dgm:cxn modelId="{948183EB-A415-744F-AD2C-D7A25354BEED}" type="presParOf" srcId="{FD37B3BD-1B17-9F44-9790-C1713830B61B}" destId="{82CBC94C-09A3-4F48-8849-64DE29A1619F}" srcOrd="2" destOrd="0" presId="urn:microsoft.com/office/officeart/2005/8/layout/pyramid1"/>
    <dgm:cxn modelId="{799A304B-4C90-1D4B-94D9-27BC62CF9B46}" type="presParOf" srcId="{82CBC94C-09A3-4F48-8849-64DE29A1619F}" destId="{E6B55268-6A44-B747-B9DF-37869CFB5C0D}" srcOrd="0" destOrd="0" presId="urn:microsoft.com/office/officeart/2005/8/layout/pyramid1"/>
    <dgm:cxn modelId="{FDB2BAD0-BDF5-4045-A047-3A20ADFB34A8}" type="presParOf" srcId="{82CBC94C-09A3-4F48-8849-64DE29A1619F}" destId="{DF392BED-B5EE-6145-9270-6CE4A8D32C9B}" srcOrd="1" destOrd="0" presId="urn:microsoft.com/office/officeart/2005/8/layout/pyramid1"/>
    <dgm:cxn modelId="{158BCA42-3BAA-FE42-BDA6-1F195CC268CC}" type="presParOf" srcId="{FD37B3BD-1B17-9F44-9790-C1713830B61B}" destId="{851B07F1-51C5-E44C-A0F1-199A010F0193}" srcOrd="3" destOrd="0" presId="urn:microsoft.com/office/officeart/2005/8/layout/pyramid1"/>
    <dgm:cxn modelId="{DA56C55B-899F-0947-8650-570282184C1D}" type="presParOf" srcId="{851B07F1-51C5-E44C-A0F1-199A010F0193}" destId="{482E553E-9ACB-5341-872C-E154B4140C15}" srcOrd="0" destOrd="0" presId="urn:microsoft.com/office/officeart/2005/8/layout/pyramid1"/>
    <dgm:cxn modelId="{559DDFFF-B087-A348-A03D-6466D9F9716E}" type="presParOf" srcId="{851B07F1-51C5-E44C-A0F1-199A010F0193}" destId="{609CECD8-B312-524D-8FFD-5086E90CAFD5}" srcOrd="1" destOrd="0" presId="urn:microsoft.com/office/officeart/2005/8/layout/pyramid1"/>
    <dgm:cxn modelId="{A08C37A8-CAE1-EA4E-9194-3271BBA754A4}" type="presParOf" srcId="{FD37B3BD-1B17-9F44-9790-C1713830B61B}" destId="{22C84000-C5E1-204E-8ED8-3750EBC5B845}" srcOrd="4" destOrd="0" presId="urn:microsoft.com/office/officeart/2005/8/layout/pyramid1"/>
    <dgm:cxn modelId="{1F654A18-DD42-7F4A-88A5-8E53E03984A3}" type="presParOf" srcId="{22C84000-C5E1-204E-8ED8-3750EBC5B845}" destId="{26B50DAA-42C9-1C47-8111-91621633F948}" srcOrd="0" destOrd="0" presId="urn:microsoft.com/office/officeart/2005/8/layout/pyramid1"/>
    <dgm:cxn modelId="{25205FE5-697A-6845-B1CA-22FFFF82CA2A}" type="presParOf" srcId="{22C84000-C5E1-204E-8ED8-3750EBC5B845}" destId="{062D3495-207F-CA45-BDE8-8CE029E7F611}"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81DA3A-A472-4E2E-9E10-F8A37A8AFB38}" type="doc">
      <dgm:prSet loTypeId="urn:microsoft.com/office/officeart/2005/8/layout/funnel1" loCatId="relationship" qsTypeId="urn:microsoft.com/office/officeart/2005/8/quickstyle/simple1" qsCatId="simple" csTypeId="urn:microsoft.com/office/officeart/2005/8/colors/accent1_3" csCatId="accent1" phldr="1"/>
      <dgm:spPr/>
      <dgm:t>
        <a:bodyPr/>
        <a:lstStyle/>
        <a:p>
          <a:endParaRPr lang="en-US"/>
        </a:p>
      </dgm:t>
    </dgm:pt>
    <dgm:pt modelId="{62666FB4-63AB-4C70-9FD2-D2558BD0C3C3}">
      <dgm:prSet phldrT="[Text]" custT="1"/>
      <dgm:spPr/>
      <dgm:t>
        <a:bodyPr/>
        <a:lstStyle/>
        <a:p>
          <a:r>
            <a:rPr lang="es-MX" sz="1600" b="1" dirty="0" smtClean="0"/>
            <a:t>Persona </a:t>
          </a:r>
          <a:r>
            <a:rPr lang="es-MX" sz="1400" b="1" dirty="0" smtClean="0"/>
            <a:t>(Moral y ética)</a:t>
          </a:r>
          <a:endParaRPr lang="en-US" sz="1600" b="1" dirty="0"/>
        </a:p>
      </dgm:t>
    </dgm:pt>
    <dgm:pt modelId="{D6740669-9339-439C-AE00-28BC822EB494}" type="parTrans" cxnId="{8327AD2D-88F7-42CD-82CD-DC54D49A0F4B}">
      <dgm:prSet/>
      <dgm:spPr/>
      <dgm:t>
        <a:bodyPr/>
        <a:lstStyle/>
        <a:p>
          <a:endParaRPr lang="en-US" sz="2000" b="1">
            <a:solidFill>
              <a:schemeClr val="tx2">
                <a:lumMod val="50000"/>
              </a:schemeClr>
            </a:solidFill>
          </a:endParaRPr>
        </a:p>
      </dgm:t>
    </dgm:pt>
    <dgm:pt modelId="{4281E5F3-8EB3-4E65-9E3F-86FC86D3A0DB}" type="sibTrans" cxnId="{8327AD2D-88F7-42CD-82CD-DC54D49A0F4B}">
      <dgm:prSet/>
      <dgm:spPr/>
      <dgm:t>
        <a:bodyPr/>
        <a:lstStyle/>
        <a:p>
          <a:endParaRPr lang="en-US" sz="2000" b="1">
            <a:solidFill>
              <a:schemeClr val="tx2">
                <a:lumMod val="50000"/>
              </a:schemeClr>
            </a:solidFill>
          </a:endParaRPr>
        </a:p>
      </dgm:t>
    </dgm:pt>
    <dgm:pt modelId="{83933216-3C91-4867-BAF6-7F3E47AF6A66}">
      <dgm:prSet phldrT="[Text]" custT="1"/>
      <dgm:spPr/>
      <dgm:t>
        <a:bodyPr/>
        <a:lstStyle/>
        <a:p>
          <a:r>
            <a:rPr lang="es-MX" sz="1600" b="1" dirty="0" smtClean="0"/>
            <a:t>Profesional </a:t>
          </a:r>
          <a:r>
            <a:rPr lang="es-MX" sz="1400" b="1" dirty="0" smtClean="0"/>
            <a:t>(Ética profesional</a:t>
          </a:r>
          <a:r>
            <a:rPr lang="es-MX" sz="1600" b="1" dirty="0" smtClean="0"/>
            <a:t>)</a:t>
          </a:r>
          <a:endParaRPr lang="en-US" sz="1400" b="1" dirty="0"/>
        </a:p>
      </dgm:t>
    </dgm:pt>
    <dgm:pt modelId="{AE5A87DC-7D21-47D3-92EA-1158B1B8515E}" type="parTrans" cxnId="{F8D0E5CC-FB84-44DB-8356-6A3B6D5F733D}">
      <dgm:prSet/>
      <dgm:spPr/>
      <dgm:t>
        <a:bodyPr/>
        <a:lstStyle/>
        <a:p>
          <a:endParaRPr lang="en-US" sz="2000" b="1">
            <a:solidFill>
              <a:schemeClr val="tx2">
                <a:lumMod val="50000"/>
              </a:schemeClr>
            </a:solidFill>
          </a:endParaRPr>
        </a:p>
      </dgm:t>
    </dgm:pt>
    <dgm:pt modelId="{2A124888-8240-419D-A9AA-A3EC86A366FF}" type="sibTrans" cxnId="{F8D0E5CC-FB84-44DB-8356-6A3B6D5F733D}">
      <dgm:prSet/>
      <dgm:spPr/>
      <dgm:t>
        <a:bodyPr/>
        <a:lstStyle/>
        <a:p>
          <a:endParaRPr lang="en-US" sz="2000" b="1">
            <a:solidFill>
              <a:schemeClr val="tx2">
                <a:lumMod val="50000"/>
              </a:schemeClr>
            </a:solidFill>
          </a:endParaRPr>
        </a:p>
      </dgm:t>
    </dgm:pt>
    <dgm:pt modelId="{F439C152-7E9B-4A08-9A5D-8BCC1C2C8918}">
      <dgm:prSet phldrT="[Text]" custT="1"/>
      <dgm:spPr/>
      <dgm:t>
        <a:bodyPr/>
        <a:lstStyle/>
        <a:p>
          <a:r>
            <a:rPr lang="es-MX" sz="1600" b="1" dirty="0" smtClean="0"/>
            <a:t>Ciudadano </a:t>
          </a:r>
          <a:r>
            <a:rPr lang="es-MX" sz="1400" b="1" dirty="0" smtClean="0"/>
            <a:t>(Ley y sociedad)</a:t>
          </a:r>
          <a:endParaRPr lang="en-US" sz="1600" b="1" dirty="0"/>
        </a:p>
      </dgm:t>
    </dgm:pt>
    <dgm:pt modelId="{1D1617F8-2E9D-478D-A938-D2B96D5F82DA}" type="parTrans" cxnId="{61455E7B-E98C-4AA1-B20B-D64CFA766F51}">
      <dgm:prSet/>
      <dgm:spPr/>
      <dgm:t>
        <a:bodyPr/>
        <a:lstStyle/>
        <a:p>
          <a:endParaRPr lang="en-US" sz="2000" b="1">
            <a:solidFill>
              <a:schemeClr val="tx2">
                <a:lumMod val="50000"/>
              </a:schemeClr>
            </a:solidFill>
          </a:endParaRPr>
        </a:p>
      </dgm:t>
    </dgm:pt>
    <dgm:pt modelId="{EB247E19-05EF-455E-A5A4-56C3A47D19CC}" type="sibTrans" cxnId="{61455E7B-E98C-4AA1-B20B-D64CFA766F51}">
      <dgm:prSet/>
      <dgm:spPr/>
      <dgm:t>
        <a:bodyPr/>
        <a:lstStyle/>
        <a:p>
          <a:endParaRPr lang="en-US" sz="2000" b="1">
            <a:solidFill>
              <a:schemeClr val="tx2">
                <a:lumMod val="50000"/>
              </a:schemeClr>
            </a:solidFill>
          </a:endParaRPr>
        </a:p>
      </dgm:t>
    </dgm:pt>
    <dgm:pt modelId="{C0C3B123-A5EB-43C6-BBA3-51370287F160}">
      <dgm:prSet phldrT="[Text]" custT="1"/>
      <dgm:spPr/>
      <dgm:t>
        <a:bodyPr/>
        <a:lstStyle/>
        <a:p>
          <a:r>
            <a:rPr lang="es-MX" sz="2400" b="1" dirty="0" smtClean="0"/>
            <a:t>Profesionalismo como un sistema complejo </a:t>
          </a:r>
        </a:p>
        <a:p>
          <a:r>
            <a:rPr lang="es-MX" sz="1800" b="1" i="1" dirty="0" smtClean="0"/>
            <a:t>(movimiento social profesional,  </a:t>
          </a:r>
        </a:p>
        <a:p>
          <a:r>
            <a:rPr lang="es-MX" sz="1800" b="1" i="1" dirty="0" smtClean="0"/>
            <a:t>interacciones sociales y relaciones, individuo y ambiente) </a:t>
          </a:r>
        </a:p>
      </dgm:t>
    </dgm:pt>
    <dgm:pt modelId="{617BD9CF-36BB-46BA-B96F-303520C16726}" type="parTrans" cxnId="{EF8980A7-FAB2-417D-AC55-DE69B3D58236}">
      <dgm:prSet/>
      <dgm:spPr/>
      <dgm:t>
        <a:bodyPr/>
        <a:lstStyle/>
        <a:p>
          <a:endParaRPr lang="en-US" sz="2000" b="1">
            <a:solidFill>
              <a:schemeClr val="tx2">
                <a:lumMod val="50000"/>
              </a:schemeClr>
            </a:solidFill>
          </a:endParaRPr>
        </a:p>
      </dgm:t>
    </dgm:pt>
    <dgm:pt modelId="{E82B008F-78FB-4C1D-B194-6CD3095489AE}" type="sibTrans" cxnId="{EF8980A7-FAB2-417D-AC55-DE69B3D58236}">
      <dgm:prSet/>
      <dgm:spPr/>
      <dgm:t>
        <a:bodyPr/>
        <a:lstStyle/>
        <a:p>
          <a:endParaRPr lang="en-US" sz="2000" b="1">
            <a:solidFill>
              <a:schemeClr val="tx2">
                <a:lumMod val="50000"/>
              </a:schemeClr>
            </a:solidFill>
          </a:endParaRPr>
        </a:p>
      </dgm:t>
    </dgm:pt>
    <dgm:pt modelId="{ED336458-5240-4443-AF25-79F099B3B309}" type="pres">
      <dgm:prSet presAssocID="{D281DA3A-A472-4E2E-9E10-F8A37A8AFB38}" presName="Name0" presStyleCnt="0">
        <dgm:presLayoutVars>
          <dgm:chMax val="4"/>
          <dgm:resizeHandles val="exact"/>
        </dgm:presLayoutVars>
      </dgm:prSet>
      <dgm:spPr/>
      <dgm:t>
        <a:bodyPr/>
        <a:lstStyle/>
        <a:p>
          <a:endParaRPr lang="en-US"/>
        </a:p>
      </dgm:t>
    </dgm:pt>
    <dgm:pt modelId="{1E65A90E-1CD5-4127-8E98-52B0440149DC}" type="pres">
      <dgm:prSet presAssocID="{D281DA3A-A472-4E2E-9E10-F8A37A8AFB38}" presName="ellipse" presStyleLbl="trBgShp" presStyleIdx="0" presStyleCnt="1"/>
      <dgm:spPr/>
      <dgm:t>
        <a:bodyPr/>
        <a:lstStyle/>
        <a:p>
          <a:endParaRPr lang="en-US"/>
        </a:p>
      </dgm:t>
    </dgm:pt>
    <dgm:pt modelId="{738639B1-1523-461B-8302-9D891D871453}" type="pres">
      <dgm:prSet presAssocID="{D281DA3A-A472-4E2E-9E10-F8A37A8AFB38}" presName="arrow1" presStyleLbl="fgShp" presStyleIdx="0" presStyleCnt="1"/>
      <dgm:spPr/>
      <dgm:t>
        <a:bodyPr/>
        <a:lstStyle/>
        <a:p>
          <a:endParaRPr lang="en-US"/>
        </a:p>
      </dgm:t>
    </dgm:pt>
    <dgm:pt modelId="{B8909538-FC9D-4F29-943B-04A652B49C8D}" type="pres">
      <dgm:prSet presAssocID="{D281DA3A-A472-4E2E-9E10-F8A37A8AFB38}" presName="rectangle" presStyleLbl="revTx" presStyleIdx="0" presStyleCnt="1" custScaleX="213441" custLinFactNeighborY="10952">
        <dgm:presLayoutVars>
          <dgm:bulletEnabled val="1"/>
        </dgm:presLayoutVars>
      </dgm:prSet>
      <dgm:spPr/>
      <dgm:t>
        <a:bodyPr/>
        <a:lstStyle/>
        <a:p>
          <a:endParaRPr lang="en-US"/>
        </a:p>
      </dgm:t>
    </dgm:pt>
    <dgm:pt modelId="{A54397B1-A454-4F4F-BF3F-817E68B231A5}" type="pres">
      <dgm:prSet presAssocID="{83933216-3C91-4867-BAF6-7F3E47AF6A66}" presName="item1" presStyleLbl="node1" presStyleIdx="0" presStyleCnt="3">
        <dgm:presLayoutVars>
          <dgm:bulletEnabled val="1"/>
        </dgm:presLayoutVars>
      </dgm:prSet>
      <dgm:spPr/>
      <dgm:t>
        <a:bodyPr/>
        <a:lstStyle/>
        <a:p>
          <a:endParaRPr lang="en-US"/>
        </a:p>
      </dgm:t>
    </dgm:pt>
    <dgm:pt modelId="{C8C235C2-46B2-4F58-97A3-5EECCE46FDB4}" type="pres">
      <dgm:prSet presAssocID="{F439C152-7E9B-4A08-9A5D-8BCC1C2C8918}" presName="item2" presStyleLbl="node1" presStyleIdx="1" presStyleCnt="3">
        <dgm:presLayoutVars>
          <dgm:bulletEnabled val="1"/>
        </dgm:presLayoutVars>
      </dgm:prSet>
      <dgm:spPr/>
      <dgm:t>
        <a:bodyPr/>
        <a:lstStyle/>
        <a:p>
          <a:endParaRPr lang="en-US"/>
        </a:p>
      </dgm:t>
    </dgm:pt>
    <dgm:pt modelId="{471F0D00-7D2E-4A2C-9CB9-ED1DD14F5EF8}" type="pres">
      <dgm:prSet presAssocID="{C0C3B123-A5EB-43C6-BBA3-51370287F160}" presName="item3" presStyleLbl="node1" presStyleIdx="2" presStyleCnt="3">
        <dgm:presLayoutVars>
          <dgm:bulletEnabled val="1"/>
        </dgm:presLayoutVars>
      </dgm:prSet>
      <dgm:spPr/>
      <dgm:t>
        <a:bodyPr/>
        <a:lstStyle/>
        <a:p>
          <a:endParaRPr lang="en-US"/>
        </a:p>
      </dgm:t>
    </dgm:pt>
    <dgm:pt modelId="{60BA479E-04AD-4883-8F6A-B33F9397A422}" type="pres">
      <dgm:prSet presAssocID="{D281DA3A-A472-4E2E-9E10-F8A37A8AFB38}" presName="funnel" presStyleLbl="trAlignAcc1" presStyleIdx="0" presStyleCnt="1"/>
      <dgm:spPr/>
      <dgm:t>
        <a:bodyPr/>
        <a:lstStyle/>
        <a:p>
          <a:endParaRPr lang="en-US"/>
        </a:p>
      </dgm:t>
    </dgm:pt>
  </dgm:ptLst>
  <dgm:cxnLst>
    <dgm:cxn modelId="{C9EC9BA4-ECC6-304C-A6ED-378DD71A9E2C}" type="presOf" srcId="{F439C152-7E9B-4A08-9A5D-8BCC1C2C8918}" destId="{A54397B1-A454-4F4F-BF3F-817E68B231A5}" srcOrd="0" destOrd="0" presId="urn:microsoft.com/office/officeart/2005/8/layout/funnel1"/>
    <dgm:cxn modelId="{DDA3C1BF-B853-BE43-BFAB-09906107F344}" type="presOf" srcId="{D281DA3A-A472-4E2E-9E10-F8A37A8AFB38}" destId="{ED336458-5240-4443-AF25-79F099B3B309}" srcOrd="0" destOrd="0" presId="urn:microsoft.com/office/officeart/2005/8/layout/funnel1"/>
    <dgm:cxn modelId="{61455E7B-E98C-4AA1-B20B-D64CFA766F51}" srcId="{D281DA3A-A472-4E2E-9E10-F8A37A8AFB38}" destId="{F439C152-7E9B-4A08-9A5D-8BCC1C2C8918}" srcOrd="2" destOrd="0" parTransId="{1D1617F8-2E9D-478D-A938-D2B96D5F82DA}" sibTransId="{EB247E19-05EF-455E-A5A4-56C3A47D19CC}"/>
    <dgm:cxn modelId="{A89FBCEA-7AF5-D741-9F3F-B9CD68B5B2CF}" type="presOf" srcId="{C0C3B123-A5EB-43C6-BBA3-51370287F160}" destId="{B8909538-FC9D-4F29-943B-04A652B49C8D}" srcOrd="0" destOrd="0" presId="urn:microsoft.com/office/officeart/2005/8/layout/funnel1"/>
    <dgm:cxn modelId="{EF8980A7-FAB2-417D-AC55-DE69B3D58236}" srcId="{D281DA3A-A472-4E2E-9E10-F8A37A8AFB38}" destId="{C0C3B123-A5EB-43C6-BBA3-51370287F160}" srcOrd="3" destOrd="0" parTransId="{617BD9CF-36BB-46BA-B96F-303520C16726}" sibTransId="{E82B008F-78FB-4C1D-B194-6CD3095489AE}"/>
    <dgm:cxn modelId="{4746E4DE-F4A0-1F4D-8229-8297B15FD6FF}" type="presOf" srcId="{83933216-3C91-4867-BAF6-7F3E47AF6A66}" destId="{C8C235C2-46B2-4F58-97A3-5EECCE46FDB4}" srcOrd="0" destOrd="0" presId="urn:microsoft.com/office/officeart/2005/8/layout/funnel1"/>
    <dgm:cxn modelId="{8327AD2D-88F7-42CD-82CD-DC54D49A0F4B}" srcId="{D281DA3A-A472-4E2E-9E10-F8A37A8AFB38}" destId="{62666FB4-63AB-4C70-9FD2-D2558BD0C3C3}" srcOrd="0" destOrd="0" parTransId="{D6740669-9339-439C-AE00-28BC822EB494}" sibTransId="{4281E5F3-8EB3-4E65-9E3F-86FC86D3A0DB}"/>
    <dgm:cxn modelId="{F8D0E5CC-FB84-44DB-8356-6A3B6D5F733D}" srcId="{D281DA3A-A472-4E2E-9E10-F8A37A8AFB38}" destId="{83933216-3C91-4867-BAF6-7F3E47AF6A66}" srcOrd="1" destOrd="0" parTransId="{AE5A87DC-7D21-47D3-92EA-1158B1B8515E}" sibTransId="{2A124888-8240-419D-A9AA-A3EC86A366FF}"/>
    <dgm:cxn modelId="{D57E354B-D8A2-414C-A78F-7F9B3D3BC796}" type="presOf" srcId="{62666FB4-63AB-4C70-9FD2-D2558BD0C3C3}" destId="{471F0D00-7D2E-4A2C-9CB9-ED1DD14F5EF8}" srcOrd="0" destOrd="0" presId="urn:microsoft.com/office/officeart/2005/8/layout/funnel1"/>
    <dgm:cxn modelId="{044B0ACD-F540-124D-9F81-510BB7866B00}" type="presParOf" srcId="{ED336458-5240-4443-AF25-79F099B3B309}" destId="{1E65A90E-1CD5-4127-8E98-52B0440149DC}" srcOrd="0" destOrd="0" presId="urn:microsoft.com/office/officeart/2005/8/layout/funnel1"/>
    <dgm:cxn modelId="{6C3D5F6B-98F1-AB4E-80BB-74DF7ED8C190}" type="presParOf" srcId="{ED336458-5240-4443-AF25-79F099B3B309}" destId="{738639B1-1523-461B-8302-9D891D871453}" srcOrd="1" destOrd="0" presId="urn:microsoft.com/office/officeart/2005/8/layout/funnel1"/>
    <dgm:cxn modelId="{B6D7DA1F-316B-EC4F-98BC-D9B8C6FDBC42}" type="presParOf" srcId="{ED336458-5240-4443-AF25-79F099B3B309}" destId="{B8909538-FC9D-4F29-943B-04A652B49C8D}" srcOrd="2" destOrd="0" presId="urn:microsoft.com/office/officeart/2005/8/layout/funnel1"/>
    <dgm:cxn modelId="{CEFFB35F-FA9C-3D4F-9CB1-EA795B036862}" type="presParOf" srcId="{ED336458-5240-4443-AF25-79F099B3B309}" destId="{A54397B1-A454-4F4F-BF3F-817E68B231A5}" srcOrd="3" destOrd="0" presId="urn:microsoft.com/office/officeart/2005/8/layout/funnel1"/>
    <dgm:cxn modelId="{007F18ED-00C1-0846-A409-04FF2AF69398}" type="presParOf" srcId="{ED336458-5240-4443-AF25-79F099B3B309}" destId="{C8C235C2-46B2-4F58-97A3-5EECCE46FDB4}" srcOrd="4" destOrd="0" presId="urn:microsoft.com/office/officeart/2005/8/layout/funnel1"/>
    <dgm:cxn modelId="{E2083A88-34C4-4C4A-80DA-28D4495967D3}" type="presParOf" srcId="{ED336458-5240-4443-AF25-79F099B3B309}" destId="{471F0D00-7D2E-4A2C-9CB9-ED1DD14F5EF8}" srcOrd="5" destOrd="0" presId="urn:microsoft.com/office/officeart/2005/8/layout/funnel1"/>
    <dgm:cxn modelId="{88B53AC6-3102-D54E-9FAD-5355D39136D3}" type="presParOf" srcId="{ED336458-5240-4443-AF25-79F099B3B309}" destId="{60BA479E-04AD-4883-8F6A-B33F9397A42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AA8578-1B19-42DD-83A8-280BB71B0BB7}" type="doc">
      <dgm:prSet loTypeId="urn:microsoft.com/office/officeart/2005/8/layout/equation2" loCatId="process" qsTypeId="urn:microsoft.com/office/officeart/2005/8/quickstyle/simple1" qsCatId="simple" csTypeId="urn:microsoft.com/office/officeart/2005/8/colors/accent3_1" csCatId="accent3" phldr="1"/>
      <dgm:spPr/>
    </dgm:pt>
    <dgm:pt modelId="{661ADB0F-2CB4-4E06-AA6C-DDAAFC373126}">
      <dgm:prSet phldrT="[Text]"/>
      <dgm:spPr/>
      <dgm:t>
        <a:bodyPr/>
        <a:lstStyle/>
        <a:p>
          <a:r>
            <a:rPr lang="es-MX" dirty="0" smtClean="0"/>
            <a:t>Factores personales</a:t>
          </a:r>
          <a:endParaRPr lang="en-US" dirty="0"/>
        </a:p>
      </dgm:t>
    </dgm:pt>
    <dgm:pt modelId="{24F5ABA9-E721-4B8D-B62F-639B00F6C378}" type="parTrans" cxnId="{FE771F43-27E2-4F45-8B14-B24D575329EA}">
      <dgm:prSet/>
      <dgm:spPr/>
      <dgm:t>
        <a:bodyPr/>
        <a:lstStyle/>
        <a:p>
          <a:endParaRPr lang="en-US"/>
        </a:p>
      </dgm:t>
    </dgm:pt>
    <dgm:pt modelId="{59F14015-0BD0-4A67-8F72-D22403D98925}" type="sibTrans" cxnId="{FE771F43-27E2-4F45-8B14-B24D575329EA}">
      <dgm:prSet/>
      <dgm:spPr/>
      <dgm:t>
        <a:bodyPr/>
        <a:lstStyle/>
        <a:p>
          <a:endParaRPr lang="en-US"/>
        </a:p>
      </dgm:t>
    </dgm:pt>
    <dgm:pt modelId="{D09DE980-327B-4161-B012-D652C4361C2F}">
      <dgm:prSet phldrT="[Text]"/>
      <dgm:spPr/>
      <dgm:t>
        <a:bodyPr/>
        <a:lstStyle/>
        <a:p>
          <a:r>
            <a:rPr lang="es-MX" dirty="0" smtClean="0"/>
            <a:t>Factores ambientales</a:t>
          </a:r>
          <a:endParaRPr lang="en-US" dirty="0"/>
        </a:p>
      </dgm:t>
    </dgm:pt>
    <dgm:pt modelId="{28D9DD6D-2A54-4647-856F-489F5328F3DC}" type="parTrans" cxnId="{9763533F-8CA9-4CC1-B728-E696C61CA5AD}">
      <dgm:prSet/>
      <dgm:spPr/>
      <dgm:t>
        <a:bodyPr/>
        <a:lstStyle/>
        <a:p>
          <a:endParaRPr lang="en-US"/>
        </a:p>
      </dgm:t>
    </dgm:pt>
    <dgm:pt modelId="{26D9CCEB-5CF9-405D-AF88-730A4EF9DFC6}" type="sibTrans" cxnId="{9763533F-8CA9-4CC1-B728-E696C61CA5AD}">
      <dgm:prSet/>
      <dgm:spPr/>
      <dgm:t>
        <a:bodyPr/>
        <a:lstStyle/>
        <a:p>
          <a:endParaRPr lang="en-US"/>
        </a:p>
      </dgm:t>
    </dgm:pt>
    <dgm:pt modelId="{75488BD5-D0E6-420D-9083-5D9B8B9111B3}">
      <dgm:prSet phldrT="[Text]" custT="1"/>
      <dgm:spPr/>
      <dgm:t>
        <a:bodyPr/>
        <a:lstStyle/>
        <a:p>
          <a:r>
            <a:rPr lang="es-MX" sz="2000" dirty="0" smtClean="0"/>
            <a:t>Profesionalismo en el ámbito de educación médica </a:t>
          </a:r>
        </a:p>
        <a:p>
          <a:r>
            <a:rPr lang="en-US" sz="1200" dirty="0" smtClean="0"/>
            <a:t>(West y </a:t>
          </a:r>
          <a:r>
            <a:rPr lang="en-US" sz="1200" dirty="0" err="1" smtClean="0"/>
            <a:t>Shanafelt</a:t>
          </a:r>
          <a:r>
            <a:rPr lang="en-US" sz="1200" dirty="0" smtClean="0"/>
            <a:t>, 2007)</a:t>
          </a:r>
          <a:r>
            <a:rPr lang="en-US" sz="2000" dirty="0" smtClean="0"/>
            <a:t> </a:t>
          </a:r>
          <a:endParaRPr lang="en-US" sz="2000" dirty="0"/>
        </a:p>
      </dgm:t>
    </dgm:pt>
    <dgm:pt modelId="{52C438E0-76A4-4AEF-BAD8-D4AA47EB6CEF}" type="parTrans" cxnId="{ADA8B650-223F-41FC-AF7A-BC5C4CED95A5}">
      <dgm:prSet/>
      <dgm:spPr/>
      <dgm:t>
        <a:bodyPr/>
        <a:lstStyle/>
        <a:p>
          <a:endParaRPr lang="en-US"/>
        </a:p>
      </dgm:t>
    </dgm:pt>
    <dgm:pt modelId="{DC459BBB-28CE-4CF1-85A5-2881F64A261C}" type="sibTrans" cxnId="{ADA8B650-223F-41FC-AF7A-BC5C4CED95A5}">
      <dgm:prSet/>
      <dgm:spPr/>
      <dgm:t>
        <a:bodyPr/>
        <a:lstStyle/>
        <a:p>
          <a:endParaRPr lang="en-US"/>
        </a:p>
      </dgm:t>
    </dgm:pt>
    <dgm:pt modelId="{4C133467-14DD-43A7-A4F8-96E5A0A5A33D}" type="pres">
      <dgm:prSet presAssocID="{CAAA8578-1B19-42DD-83A8-280BB71B0BB7}" presName="Name0" presStyleCnt="0">
        <dgm:presLayoutVars>
          <dgm:dir/>
          <dgm:resizeHandles val="exact"/>
        </dgm:presLayoutVars>
      </dgm:prSet>
      <dgm:spPr/>
    </dgm:pt>
    <dgm:pt modelId="{F010B1E0-893F-443A-95AD-BB0B19847D0E}" type="pres">
      <dgm:prSet presAssocID="{CAAA8578-1B19-42DD-83A8-280BB71B0BB7}" presName="vNodes" presStyleCnt="0"/>
      <dgm:spPr/>
    </dgm:pt>
    <dgm:pt modelId="{9C84E2C5-D68B-4C5C-828D-1BC37E2CCA32}" type="pres">
      <dgm:prSet presAssocID="{661ADB0F-2CB4-4E06-AA6C-DDAAFC373126}" presName="node" presStyleLbl="node1" presStyleIdx="0" presStyleCnt="3">
        <dgm:presLayoutVars>
          <dgm:bulletEnabled val="1"/>
        </dgm:presLayoutVars>
      </dgm:prSet>
      <dgm:spPr/>
      <dgm:t>
        <a:bodyPr/>
        <a:lstStyle/>
        <a:p>
          <a:endParaRPr lang="en-US"/>
        </a:p>
      </dgm:t>
    </dgm:pt>
    <dgm:pt modelId="{CEC1BE58-F607-4F45-A78D-71D8684D6449}" type="pres">
      <dgm:prSet presAssocID="{59F14015-0BD0-4A67-8F72-D22403D98925}" presName="spacerT" presStyleCnt="0"/>
      <dgm:spPr/>
    </dgm:pt>
    <dgm:pt modelId="{E57AD260-4A6B-442C-A1A9-AE8463EC39A9}" type="pres">
      <dgm:prSet presAssocID="{59F14015-0BD0-4A67-8F72-D22403D98925}" presName="sibTrans" presStyleLbl="sibTrans2D1" presStyleIdx="0" presStyleCnt="2"/>
      <dgm:spPr/>
      <dgm:t>
        <a:bodyPr/>
        <a:lstStyle/>
        <a:p>
          <a:endParaRPr lang="en-US"/>
        </a:p>
      </dgm:t>
    </dgm:pt>
    <dgm:pt modelId="{AD3CE54E-3000-4CF1-9EC0-ADCBD2186E3B}" type="pres">
      <dgm:prSet presAssocID="{59F14015-0BD0-4A67-8F72-D22403D98925}" presName="spacerB" presStyleCnt="0"/>
      <dgm:spPr/>
    </dgm:pt>
    <dgm:pt modelId="{80515013-8B62-4DCE-95C7-C25DF83D8D72}" type="pres">
      <dgm:prSet presAssocID="{D09DE980-327B-4161-B012-D652C4361C2F}" presName="node" presStyleLbl="node1" presStyleIdx="1" presStyleCnt="3">
        <dgm:presLayoutVars>
          <dgm:bulletEnabled val="1"/>
        </dgm:presLayoutVars>
      </dgm:prSet>
      <dgm:spPr/>
      <dgm:t>
        <a:bodyPr/>
        <a:lstStyle/>
        <a:p>
          <a:endParaRPr lang="en-US"/>
        </a:p>
      </dgm:t>
    </dgm:pt>
    <dgm:pt modelId="{220ADBFD-C128-4BA8-9C14-40029EA66FF2}" type="pres">
      <dgm:prSet presAssocID="{CAAA8578-1B19-42DD-83A8-280BB71B0BB7}" presName="sibTransLast" presStyleLbl="sibTrans2D1" presStyleIdx="1" presStyleCnt="2"/>
      <dgm:spPr/>
      <dgm:t>
        <a:bodyPr/>
        <a:lstStyle/>
        <a:p>
          <a:endParaRPr lang="en-US"/>
        </a:p>
      </dgm:t>
    </dgm:pt>
    <dgm:pt modelId="{DB645839-BB64-4E9E-8BEE-97C61278232D}" type="pres">
      <dgm:prSet presAssocID="{CAAA8578-1B19-42DD-83A8-280BB71B0BB7}" presName="connectorText" presStyleLbl="sibTrans2D1" presStyleIdx="1" presStyleCnt="2"/>
      <dgm:spPr/>
      <dgm:t>
        <a:bodyPr/>
        <a:lstStyle/>
        <a:p>
          <a:endParaRPr lang="en-US"/>
        </a:p>
      </dgm:t>
    </dgm:pt>
    <dgm:pt modelId="{11512B8C-2E2D-4D1A-9EA6-A946AC624DB5}" type="pres">
      <dgm:prSet presAssocID="{CAAA8578-1B19-42DD-83A8-280BB71B0BB7}" presName="lastNode" presStyleLbl="node1" presStyleIdx="2" presStyleCnt="3">
        <dgm:presLayoutVars>
          <dgm:bulletEnabled val="1"/>
        </dgm:presLayoutVars>
      </dgm:prSet>
      <dgm:spPr/>
      <dgm:t>
        <a:bodyPr/>
        <a:lstStyle/>
        <a:p>
          <a:endParaRPr lang="en-US"/>
        </a:p>
      </dgm:t>
    </dgm:pt>
  </dgm:ptLst>
  <dgm:cxnLst>
    <dgm:cxn modelId="{6B2D5E91-1C1C-654D-9F39-2596948B7C10}" type="presOf" srcId="{26D9CCEB-5CF9-405D-AF88-730A4EF9DFC6}" destId="{220ADBFD-C128-4BA8-9C14-40029EA66FF2}" srcOrd="0" destOrd="0" presId="urn:microsoft.com/office/officeart/2005/8/layout/equation2"/>
    <dgm:cxn modelId="{A6D89B0C-1069-594F-8BED-9B1008555765}" type="presOf" srcId="{D09DE980-327B-4161-B012-D652C4361C2F}" destId="{80515013-8B62-4DCE-95C7-C25DF83D8D72}" srcOrd="0" destOrd="0" presId="urn:microsoft.com/office/officeart/2005/8/layout/equation2"/>
    <dgm:cxn modelId="{37993171-8C09-AE4E-BE3F-77285CF37DF7}" type="presOf" srcId="{59F14015-0BD0-4A67-8F72-D22403D98925}" destId="{E57AD260-4A6B-442C-A1A9-AE8463EC39A9}" srcOrd="0" destOrd="0" presId="urn:microsoft.com/office/officeart/2005/8/layout/equation2"/>
    <dgm:cxn modelId="{1F734AD4-7201-A24D-A80B-1BCEED623D0B}" type="presOf" srcId="{661ADB0F-2CB4-4E06-AA6C-DDAAFC373126}" destId="{9C84E2C5-D68B-4C5C-828D-1BC37E2CCA32}" srcOrd="0" destOrd="0" presId="urn:microsoft.com/office/officeart/2005/8/layout/equation2"/>
    <dgm:cxn modelId="{3E8DC2AD-2D27-8F4B-9D4D-C5780B9CE8F4}" type="presOf" srcId="{75488BD5-D0E6-420D-9083-5D9B8B9111B3}" destId="{11512B8C-2E2D-4D1A-9EA6-A946AC624DB5}" srcOrd="0" destOrd="0" presId="urn:microsoft.com/office/officeart/2005/8/layout/equation2"/>
    <dgm:cxn modelId="{9763533F-8CA9-4CC1-B728-E696C61CA5AD}" srcId="{CAAA8578-1B19-42DD-83A8-280BB71B0BB7}" destId="{D09DE980-327B-4161-B012-D652C4361C2F}" srcOrd="1" destOrd="0" parTransId="{28D9DD6D-2A54-4647-856F-489F5328F3DC}" sibTransId="{26D9CCEB-5CF9-405D-AF88-730A4EF9DFC6}"/>
    <dgm:cxn modelId="{ADA8B650-223F-41FC-AF7A-BC5C4CED95A5}" srcId="{CAAA8578-1B19-42DD-83A8-280BB71B0BB7}" destId="{75488BD5-D0E6-420D-9083-5D9B8B9111B3}" srcOrd="2" destOrd="0" parTransId="{52C438E0-76A4-4AEF-BAD8-D4AA47EB6CEF}" sibTransId="{DC459BBB-28CE-4CF1-85A5-2881F64A261C}"/>
    <dgm:cxn modelId="{C263A491-6002-8242-9FA1-1FB22B1CF583}" type="presOf" srcId="{26D9CCEB-5CF9-405D-AF88-730A4EF9DFC6}" destId="{DB645839-BB64-4E9E-8BEE-97C61278232D}" srcOrd="1" destOrd="0" presId="urn:microsoft.com/office/officeart/2005/8/layout/equation2"/>
    <dgm:cxn modelId="{10119968-A927-1B4A-9BCC-D0FCE6E836CC}" type="presOf" srcId="{CAAA8578-1B19-42DD-83A8-280BB71B0BB7}" destId="{4C133467-14DD-43A7-A4F8-96E5A0A5A33D}" srcOrd="0" destOrd="0" presId="urn:microsoft.com/office/officeart/2005/8/layout/equation2"/>
    <dgm:cxn modelId="{FE771F43-27E2-4F45-8B14-B24D575329EA}" srcId="{CAAA8578-1B19-42DD-83A8-280BB71B0BB7}" destId="{661ADB0F-2CB4-4E06-AA6C-DDAAFC373126}" srcOrd="0" destOrd="0" parTransId="{24F5ABA9-E721-4B8D-B62F-639B00F6C378}" sibTransId="{59F14015-0BD0-4A67-8F72-D22403D98925}"/>
    <dgm:cxn modelId="{7D3B8E50-F2FC-CA49-B0B7-FA16A1E6755E}" type="presParOf" srcId="{4C133467-14DD-43A7-A4F8-96E5A0A5A33D}" destId="{F010B1E0-893F-443A-95AD-BB0B19847D0E}" srcOrd="0" destOrd="0" presId="urn:microsoft.com/office/officeart/2005/8/layout/equation2"/>
    <dgm:cxn modelId="{D7588553-D5CD-4147-BEE3-7A691832FE8D}" type="presParOf" srcId="{F010B1E0-893F-443A-95AD-BB0B19847D0E}" destId="{9C84E2C5-D68B-4C5C-828D-1BC37E2CCA32}" srcOrd="0" destOrd="0" presId="urn:microsoft.com/office/officeart/2005/8/layout/equation2"/>
    <dgm:cxn modelId="{B4109CAC-1480-AB41-89FA-6E5D1B6A6E8E}" type="presParOf" srcId="{F010B1E0-893F-443A-95AD-BB0B19847D0E}" destId="{CEC1BE58-F607-4F45-A78D-71D8684D6449}" srcOrd="1" destOrd="0" presId="urn:microsoft.com/office/officeart/2005/8/layout/equation2"/>
    <dgm:cxn modelId="{5DF26A3F-5277-2A40-9DF1-9D5C535DB95C}" type="presParOf" srcId="{F010B1E0-893F-443A-95AD-BB0B19847D0E}" destId="{E57AD260-4A6B-442C-A1A9-AE8463EC39A9}" srcOrd="2" destOrd="0" presId="urn:microsoft.com/office/officeart/2005/8/layout/equation2"/>
    <dgm:cxn modelId="{34327D09-0994-CC40-A3F8-1346D659016A}" type="presParOf" srcId="{F010B1E0-893F-443A-95AD-BB0B19847D0E}" destId="{AD3CE54E-3000-4CF1-9EC0-ADCBD2186E3B}" srcOrd="3" destOrd="0" presId="urn:microsoft.com/office/officeart/2005/8/layout/equation2"/>
    <dgm:cxn modelId="{3AD29E2B-F987-3142-9E72-9D7A5261A63C}" type="presParOf" srcId="{F010B1E0-893F-443A-95AD-BB0B19847D0E}" destId="{80515013-8B62-4DCE-95C7-C25DF83D8D72}" srcOrd="4" destOrd="0" presId="urn:microsoft.com/office/officeart/2005/8/layout/equation2"/>
    <dgm:cxn modelId="{5C35484C-B687-0C4D-8526-F68AE99F1C5A}" type="presParOf" srcId="{4C133467-14DD-43A7-A4F8-96E5A0A5A33D}" destId="{220ADBFD-C128-4BA8-9C14-40029EA66FF2}" srcOrd="1" destOrd="0" presId="urn:microsoft.com/office/officeart/2005/8/layout/equation2"/>
    <dgm:cxn modelId="{FD22CEB7-57E2-0646-B801-24704E8E9D2D}" type="presParOf" srcId="{220ADBFD-C128-4BA8-9C14-40029EA66FF2}" destId="{DB645839-BB64-4E9E-8BEE-97C61278232D}" srcOrd="0" destOrd="0" presId="urn:microsoft.com/office/officeart/2005/8/layout/equation2"/>
    <dgm:cxn modelId="{7C494F0F-E3C7-3D4E-86B9-D54C141EF505}" type="presParOf" srcId="{4C133467-14DD-43A7-A4F8-96E5A0A5A33D}" destId="{11512B8C-2E2D-4D1A-9EA6-A946AC624DB5}"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9DA8F3-7913-4235-9236-6ED13A3F1BA7}" type="doc">
      <dgm:prSet loTypeId="urn:microsoft.com/office/officeart/2005/8/layout/radial6" loCatId="cycle" qsTypeId="urn:microsoft.com/office/officeart/2005/8/quickstyle/3d1" qsCatId="3D" csTypeId="urn:microsoft.com/office/officeart/2005/8/colors/accent1_1" csCatId="accent1" phldr="1"/>
      <dgm:spPr/>
      <dgm:t>
        <a:bodyPr/>
        <a:lstStyle/>
        <a:p>
          <a:endParaRPr lang="en-US"/>
        </a:p>
      </dgm:t>
    </dgm:pt>
    <dgm:pt modelId="{A804BA56-4BC0-4A1D-9872-96CF3C586156}">
      <dgm:prSet phldrT="[Text]" custT="1"/>
      <dgm:spPr/>
      <dgm:t>
        <a:bodyPr/>
        <a:lstStyle/>
        <a:p>
          <a:r>
            <a:rPr lang="es-MX" sz="1600" dirty="0" smtClean="0">
              <a:effectLst>
                <a:outerShdw blurRad="38100" dist="38100" dir="2700000" algn="tl">
                  <a:srgbClr val="000000">
                    <a:alpha val="43137"/>
                  </a:srgbClr>
                </a:outerShdw>
              </a:effectLst>
            </a:rPr>
            <a:t>Profesionalismo</a:t>
          </a:r>
          <a:endParaRPr lang="en-US" sz="1600" dirty="0">
            <a:effectLst>
              <a:outerShdw blurRad="38100" dist="38100" dir="2700000" algn="tl">
                <a:srgbClr val="000000">
                  <a:alpha val="43137"/>
                </a:srgbClr>
              </a:outerShdw>
            </a:effectLst>
          </a:endParaRPr>
        </a:p>
      </dgm:t>
    </dgm:pt>
    <dgm:pt modelId="{D302504C-35B6-4BD1-9F77-B33D72D10B74}" type="parTrans" cxnId="{C75AAC52-F545-4645-A15D-2A3B2B81DEC0}">
      <dgm:prSet/>
      <dgm:spPr/>
      <dgm:t>
        <a:bodyPr/>
        <a:lstStyle/>
        <a:p>
          <a:endParaRPr lang="en-US"/>
        </a:p>
      </dgm:t>
    </dgm:pt>
    <dgm:pt modelId="{171B17FC-8A71-48DB-B0D9-35E4E39EB849}" type="sibTrans" cxnId="{C75AAC52-F545-4645-A15D-2A3B2B81DEC0}">
      <dgm:prSet/>
      <dgm:spPr/>
      <dgm:t>
        <a:bodyPr/>
        <a:lstStyle/>
        <a:p>
          <a:endParaRPr lang="en-US"/>
        </a:p>
      </dgm:t>
    </dgm:pt>
    <dgm:pt modelId="{F9DF91E0-9455-4A12-A699-17869929DDDD}">
      <dgm:prSet phldrT="[Text]" custT="1"/>
      <dgm:spPr/>
      <dgm:t>
        <a:bodyPr/>
        <a:lstStyle/>
        <a:p>
          <a:r>
            <a:rPr lang="es-MX" sz="1600" dirty="0" smtClean="0">
              <a:effectLst>
                <a:outerShdw blurRad="38100" dist="38100" dir="2700000" algn="tl">
                  <a:srgbClr val="000000">
                    <a:alpha val="43137"/>
                  </a:srgbClr>
                </a:outerShdw>
              </a:effectLst>
            </a:rPr>
            <a:t>Institución</a:t>
          </a:r>
          <a:endParaRPr lang="en-US" sz="1600" dirty="0">
            <a:effectLst>
              <a:outerShdw blurRad="38100" dist="38100" dir="2700000" algn="tl">
                <a:srgbClr val="000000">
                  <a:alpha val="43137"/>
                </a:srgbClr>
              </a:outerShdw>
            </a:effectLst>
          </a:endParaRPr>
        </a:p>
      </dgm:t>
    </dgm:pt>
    <dgm:pt modelId="{4B79D70C-06A3-4AC6-86D8-BDA5A2C47FD5}" type="parTrans" cxnId="{C7387C0E-5D70-42AD-85BD-F23CCC232D5B}">
      <dgm:prSet/>
      <dgm:spPr/>
      <dgm:t>
        <a:bodyPr/>
        <a:lstStyle/>
        <a:p>
          <a:endParaRPr lang="en-US"/>
        </a:p>
      </dgm:t>
    </dgm:pt>
    <dgm:pt modelId="{BA28D4C2-1211-408E-A1D9-9AE95B2E7005}" type="sibTrans" cxnId="{C7387C0E-5D70-42AD-85BD-F23CCC232D5B}">
      <dgm:prSet/>
      <dgm:spPr/>
      <dgm:t>
        <a:bodyPr/>
        <a:lstStyle/>
        <a:p>
          <a:endParaRPr lang="en-US"/>
        </a:p>
      </dgm:t>
    </dgm:pt>
    <dgm:pt modelId="{AAC7E24B-76F9-4EC7-B857-DE704CBF4D05}">
      <dgm:prSet phldrT="[Text]" custT="1"/>
      <dgm:spPr/>
      <dgm:t>
        <a:bodyPr/>
        <a:lstStyle/>
        <a:p>
          <a:r>
            <a:rPr lang="es-ES" sz="1600" dirty="0" smtClean="0">
              <a:effectLst>
                <a:outerShdw blurRad="38100" dist="38100" dir="2700000" algn="tl">
                  <a:srgbClr val="000000">
                    <a:alpha val="43137"/>
                  </a:srgbClr>
                </a:outerShdw>
              </a:effectLst>
            </a:rPr>
            <a:t>Profesores</a:t>
          </a:r>
          <a:endParaRPr lang="en-US" sz="1600" dirty="0">
            <a:effectLst>
              <a:outerShdw blurRad="38100" dist="38100" dir="2700000" algn="tl">
                <a:srgbClr val="000000">
                  <a:alpha val="43137"/>
                </a:srgbClr>
              </a:outerShdw>
            </a:effectLst>
          </a:endParaRPr>
        </a:p>
      </dgm:t>
    </dgm:pt>
    <dgm:pt modelId="{843E0FD3-F8FC-4163-B794-38A76E0EFD10}" type="parTrans" cxnId="{7F30DA1E-AF49-4660-9EDE-96F32E77D2AA}">
      <dgm:prSet/>
      <dgm:spPr/>
      <dgm:t>
        <a:bodyPr/>
        <a:lstStyle/>
        <a:p>
          <a:endParaRPr lang="en-US"/>
        </a:p>
      </dgm:t>
    </dgm:pt>
    <dgm:pt modelId="{61A2FD13-BB49-41DE-8C84-FA861DEEA15D}" type="sibTrans" cxnId="{7F30DA1E-AF49-4660-9EDE-96F32E77D2AA}">
      <dgm:prSet/>
      <dgm:spPr/>
      <dgm:t>
        <a:bodyPr/>
        <a:lstStyle/>
        <a:p>
          <a:endParaRPr lang="en-US"/>
        </a:p>
      </dgm:t>
    </dgm:pt>
    <dgm:pt modelId="{E0EE453A-F83A-4AA5-8473-37B4344AED76}">
      <dgm:prSet phldrT="[Text]" custT="1"/>
      <dgm:spPr/>
      <dgm:t>
        <a:bodyPr/>
        <a:lstStyle/>
        <a:p>
          <a:r>
            <a:rPr lang="es-MX" sz="1600" dirty="0" smtClean="0">
              <a:effectLst>
                <a:outerShdw blurRad="38100" dist="38100" dir="2700000" algn="tl">
                  <a:srgbClr val="000000">
                    <a:alpha val="43137"/>
                  </a:srgbClr>
                </a:outerShdw>
              </a:effectLst>
            </a:rPr>
            <a:t>Alumnos</a:t>
          </a:r>
          <a:endParaRPr lang="en-US" sz="1600" dirty="0">
            <a:effectLst>
              <a:outerShdw blurRad="38100" dist="38100" dir="2700000" algn="tl">
                <a:srgbClr val="000000">
                  <a:alpha val="43137"/>
                </a:srgbClr>
              </a:outerShdw>
            </a:effectLst>
          </a:endParaRPr>
        </a:p>
      </dgm:t>
    </dgm:pt>
    <dgm:pt modelId="{8C522416-2710-4ADF-B4E8-363D65A8987A}" type="parTrans" cxnId="{EEC92239-8FD5-4D85-95E7-F0DFF44FFBC2}">
      <dgm:prSet/>
      <dgm:spPr/>
      <dgm:t>
        <a:bodyPr/>
        <a:lstStyle/>
        <a:p>
          <a:endParaRPr lang="en-US"/>
        </a:p>
      </dgm:t>
    </dgm:pt>
    <dgm:pt modelId="{F4C3C322-6B11-46A8-962B-E07FE796E574}" type="sibTrans" cxnId="{EEC92239-8FD5-4D85-95E7-F0DFF44FFBC2}">
      <dgm:prSet/>
      <dgm:spPr/>
      <dgm:t>
        <a:bodyPr/>
        <a:lstStyle/>
        <a:p>
          <a:endParaRPr lang="en-US"/>
        </a:p>
      </dgm:t>
    </dgm:pt>
    <dgm:pt modelId="{EE38DB84-8DBF-479C-9B55-DBC6B28AA88C}" type="pres">
      <dgm:prSet presAssocID="{D59DA8F3-7913-4235-9236-6ED13A3F1BA7}" presName="Name0" presStyleCnt="0">
        <dgm:presLayoutVars>
          <dgm:chMax val="1"/>
          <dgm:dir/>
          <dgm:animLvl val="ctr"/>
          <dgm:resizeHandles val="exact"/>
        </dgm:presLayoutVars>
      </dgm:prSet>
      <dgm:spPr/>
      <dgm:t>
        <a:bodyPr/>
        <a:lstStyle/>
        <a:p>
          <a:endParaRPr lang="es-ES"/>
        </a:p>
      </dgm:t>
    </dgm:pt>
    <dgm:pt modelId="{FED9AC21-1E6E-4018-9072-8AD4B56E2B73}" type="pres">
      <dgm:prSet presAssocID="{A804BA56-4BC0-4A1D-9872-96CF3C586156}" presName="centerShape" presStyleLbl="node0" presStyleIdx="0" presStyleCnt="1" custScaleX="117474"/>
      <dgm:spPr/>
      <dgm:t>
        <a:bodyPr/>
        <a:lstStyle/>
        <a:p>
          <a:endParaRPr lang="es-ES"/>
        </a:p>
      </dgm:t>
    </dgm:pt>
    <dgm:pt modelId="{1B52803B-1204-44EE-9369-7F31A9D771F3}" type="pres">
      <dgm:prSet presAssocID="{F9DF91E0-9455-4A12-A699-17869929DDDD}" presName="node" presStyleLbl="node1" presStyleIdx="0" presStyleCnt="3" custScaleX="130522" custScaleY="130522">
        <dgm:presLayoutVars>
          <dgm:bulletEnabled val="1"/>
        </dgm:presLayoutVars>
      </dgm:prSet>
      <dgm:spPr/>
      <dgm:t>
        <a:bodyPr/>
        <a:lstStyle/>
        <a:p>
          <a:endParaRPr lang="es-ES"/>
        </a:p>
      </dgm:t>
    </dgm:pt>
    <dgm:pt modelId="{BB1DF3BA-303F-41C7-9BF5-1D9C18C677D0}" type="pres">
      <dgm:prSet presAssocID="{F9DF91E0-9455-4A12-A699-17869929DDDD}" presName="dummy" presStyleCnt="0"/>
      <dgm:spPr/>
      <dgm:t>
        <a:bodyPr/>
        <a:lstStyle/>
        <a:p>
          <a:endParaRPr lang="en-US"/>
        </a:p>
      </dgm:t>
    </dgm:pt>
    <dgm:pt modelId="{56F2FE70-43C1-4F61-8975-B5909C740128}" type="pres">
      <dgm:prSet presAssocID="{BA28D4C2-1211-408E-A1D9-9AE95B2E7005}" presName="sibTrans" presStyleLbl="sibTrans2D1" presStyleIdx="0" presStyleCnt="3"/>
      <dgm:spPr/>
      <dgm:t>
        <a:bodyPr/>
        <a:lstStyle/>
        <a:p>
          <a:endParaRPr lang="es-ES"/>
        </a:p>
      </dgm:t>
    </dgm:pt>
    <dgm:pt modelId="{55A23CBF-3BCE-4C84-AE46-93E3ED57227B}" type="pres">
      <dgm:prSet presAssocID="{AAC7E24B-76F9-4EC7-B857-DE704CBF4D05}" presName="node" presStyleLbl="node1" presStyleIdx="1" presStyleCnt="3" custScaleX="130522" custScaleY="130522">
        <dgm:presLayoutVars>
          <dgm:bulletEnabled val="1"/>
        </dgm:presLayoutVars>
      </dgm:prSet>
      <dgm:spPr/>
      <dgm:t>
        <a:bodyPr/>
        <a:lstStyle/>
        <a:p>
          <a:endParaRPr lang="es-ES"/>
        </a:p>
      </dgm:t>
    </dgm:pt>
    <dgm:pt modelId="{019C1D93-3558-434A-B9E9-B0CA2B336991}" type="pres">
      <dgm:prSet presAssocID="{AAC7E24B-76F9-4EC7-B857-DE704CBF4D05}" presName="dummy" presStyleCnt="0"/>
      <dgm:spPr/>
      <dgm:t>
        <a:bodyPr/>
        <a:lstStyle/>
        <a:p>
          <a:endParaRPr lang="en-US"/>
        </a:p>
      </dgm:t>
    </dgm:pt>
    <dgm:pt modelId="{5A1B93D8-8757-4788-8117-377E93EA8F90}" type="pres">
      <dgm:prSet presAssocID="{61A2FD13-BB49-41DE-8C84-FA861DEEA15D}" presName="sibTrans" presStyleLbl="sibTrans2D1" presStyleIdx="1" presStyleCnt="3"/>
      <dgm:spPr/>
      <dgm:t>
        <a:bodyPr/>
        <a:lstStyle/>
        <a:p>
          <a:endParaRPr lang="es-ES"/>
        </a:p>
      </dgm:t>
    </dgm:pt>
    <dgm:pt modelId="{8E4109BE-2D93-436E-AA9B-72BA2D4404ED}" type="pres">
      <dgm:prSet presAssocID="{E0EE453A-F83A-4AA5-8473-37B4344AED76}" presName="node" presStyleLbl="node1" presStyleIdx="2" presStyleCnt="3" custScaleX="130522" custScaleY="130522">
        <dgm:presLayoutVars>
          <dgm:bulletEnabled val="1"/>
        </dgm:presLayoutVars>
      </dgm:prSet>
      <dgm:spPr/>
      <dgm:t>
        <a:bodyPr/>
        <a:lstStyle/>
        <a:p>
          <a:endParaRPr lang="es-ES"/>
        </a:p>
      </dgm:t>
    </dgm:pt>
    <dgm:pt modelId="{B0CE9761-9733-4FA4-87E9-F203D8B4910E}" type="pres">
      <dgm:prSet presAssocID="{E0EE453A-F83A-4AA5-8473-37B4344AED76}" presName="dummy" presStyleCnt="0"/>
      <dgm:spPr/>
      <dgm:t>
        <a:bodyPr/>
        <a:lstStyle/>
        <a:p>
          <a:endParaRPr lang="en-US"/>
        </a:p>
      </dgm:t>
    </dgm:pt>
    <dgm:pt modelId="{EB61F426-1F75-4888-92D8-94569710F4DE}" type="pres">
      <dgm:prSet presAssocID="{F4C3C322-6B11-46A8-962B-E07FE796E574}" presName="sibTrans" presStyleLbl="sibTrans2D1" presStyleIdx="2" presStyleCnt="3"/>
      <dgm:spPr/>
      <dgm:t>
        <a:bodyPr/>
        <a:lstStyle/>
        <a:p>
          <a:endParaRPr lang="es-ES"/>
        </a:p>
      </dgm:t>
    </dgm:pt>
  </dgm:ptLst>
  <dgm:cxnLst>
    <dgm:cxn modelId="{EEC92239-8FD5-4D85-95E7-F0DFF44FFBC2}" srcId="{A804BA56-4BC0-4A1D-9872-96CF3C586156}" destId="{E0EE453A-F83A-4AA5-8473-37B4344AED76}" srcOrd="2" destOrd="0" parTransId="{8C522416-2710-4ADF-B4E8-363D65A8987A}" sibTransId="{F4C3C322-6B11-46A8-962B-E07FE796E574}"/>
    <dgm:cxn modelId="{C75AAC52-F545-4645-A15D-2A3B2B81DEC0}" srcId="{D59DA8F3-7913-4235-9236-6ED13A3F1BA7}" destId="{A804BA56-4BC0-4A1D-9872-96CF3C586156}" srcOrd="0" destOrd="0" parTransId="{D302504C-35B6-4BD1-9F77-B33D72D10B74}" sibTransId="{171B17FC-8A71-48DB-B0D9-35E4E39EB849}"/>
    <dgm:cxn modelId="{BDA288A0-5E0F-994F-A918-AFACC2434EA6}" type="presOf" srcId="{F9DF91E0-9455-4A12-A699-17869929DDDD}" destId="{1B52803B-1204-44EE-9369-7F31A9D771F3}" srcOrd="0" destOrd="0" presId="urn:microsoft.com/office/officeart/2005/8/layout/radial6"/>
    <dgm:cxn modelId="{8A217510-287A-EB4B-B7D0-4B7926251D93}" type="presOf" srcId="{E0EE453A-F83A-4AA5-8473-37B4344AED76}" destId="{8E4109BE-2D93-436E-AA9B-72BA2D4404ED}" srcOrd="0" destOrd="0" presId="urn:microsoft.com/office/officeart/2005/8/layout/radial6"/>
    <dgm:cxn modelId="{7F30DA1E-AF49-4660-9EDE-96F32E77D2AA}" srcId="{A804BA56-4BC0-4A1D-9872-96CF3C586156}" destId="{AAC7E24B-76F9-4EC7-B857-DE704CBF4D05}" srcOrd="1" destOrd="0" parTransId="{843E0FD3-F8FC-4163-B794-38A76E0EFD10}" sibTransId="{61A2FD13-BB49-41DE-8C84-FA861DEEA15D}"/>
    <dgm:cxn modelId="{0817B8E4-F752-2B4F-A2F8-1AE28C5CEE53}" type="presOf" srcId="{AAC7E24B-76F9-4EC7-B857-DE704CBF4D05}" destId="{55A23CBF-3BCE-4C84-AE46-93E3ED57227B}" srcOrd="0" destOrd="0" presId="urn:microsoft.com/office/officeart/2005/8/layout/radial6"/>
    <dgm:cxn modelId="{86831667-735F-544C-8DE3-94248E432CC6}" type="presOf" srcId="{F4C3C322-6B11-46A8-962B-E07FE796E574}" destId="{EB61F426-1F75-4888-92D8-94569710F4DE}" srcOrd="0" destOrd="0" presId="urn:microsoft.com/office/officeart/2005/8/layout/radial6"/>
    <dgm:cxn modelId="{45605BF9-1537-FA41-90C6-D6F44073A225}" type="presOf" srcId="{A804BA56-4BC0-4A1D-9872-96CF3C586156}" destId="{FED9AC21-1E6E-4018-9072-8AD4B56E2B73}" srcOrd="0" destOrd="0" presId="urn:microsoft.com/office/officeart/2005/8/layout/radial6"/>
    <dgm:cxn modelId="{C7387C0E-5D70-42AD-85BD-F23CCC232D5B}" srcId="{A804BA56-4BC0-4A1D-9872-96CF3C586156}" destId="{F9DF91E0-9455-4A12-A699-17869929DDDD}" srcOrd="0" destOrd="0" parTransId="{4B79D70C-06A3-4AC6-86D8-BDA5A2C47FD5}" sibTransId="{BA28D4C2-1211-408E-A1D9-9AE95B2E7005}"/>
    <dgm:cxn modelId="{BFA76035-F215-2648-B6A4-538E615144B0}" type="presOf" srcId="{BA28D4C2-1211-408E-A1D9-9AE95B2E7005}" destId="{56F2FE70-43C1-4F61-8975-B5909C740128}" srcOrd="0" destOrd="0" presId="urn:microsoft.com/office/officeart/2005/8/layout/radial6"/>
    <dgm:cxn modelId="{E0E5EB5E-FE23-9E4E-B237-867CC6D346F0}" type="presOf" srcId="{D59DA8F3-7913-4235-9236-6ED13A3F1BA7}" destId="{EE38DB84-8DBF-479C-9B55-DBC6B28AA88C}" srcOrd="0" destOrd="0" presId="urn:microsoft.com/office/officeart/2005/8/layout/radial6"/>
    <dgm:cxn modelId="{6C8203DC-91BF-F847-89F4-4C5D27A84829}" type="presOf" srcId="{61A2FD13-BB49-41DE-8C84-FA861DEEA15D}" destId="{5A1B93D8-8757-4788-8117-377E93EA8F90}" srcOrd="0" destOrd="0" presId="urn:microsoft.com/office/officeart/2005/8/layout/radial6"/>
    <dgm:cxn modelId="{BA55F74E-8DA6-1448-AD3C-5B2496CC2080}" type="presParOf" srcId="{EE38DB84-8DBF-479C-9B55-DBC6B28AA88C}" destId="{FED9AC21-1E6E-4018-9072-8AD4B56E2B73}" srcOrd="0" destOrd="0" presId="urn:microsoft.com/office/officeart/2005/8/layout/radial6"/>
    <dgm:cxn modelId="{42F858AF-8C6D-8E4B-AEDB-42B205085B63}" type="presParOf" srcId="{EE38DB84-8DBF-479C-9B55-DBC6B28AA88C}" destId="{1B52803B-1204-44EE-9369-7F31A9D771F3}" srcOrd="1" destOrd="0" presId="urn:microsoft.com/office/officeart/2005/8/layout/radial6"/>
    <dgm:cxn modelId="{73184DEC-A48B-314F-B1EF-2814B39791BF}" type="presParOf" srcId="{EE38DB84-8DBF-479C-9B55-DBC6B28AA88C}" destId="{BB1DF3BA-303F-41C7-9BF5-1D9C18C677D0}" srcOrd="2" destOrd="0" presId="urn:microsoft.com/office/officeart/2005/8/layout/radial6"/>
    <dgm:cxn modelId="{FBA8ADA9-A529-A54F-B496-BC9C1B06419F}" type="presParOf" srcId="{EE38DB84-8DBF-479C-9B55-DBC6B28AA88C}" destId="{56F2FE70-43C1-4F61-8975-B5909C740128}" srcOrd="3" destOrd="0" presId="urn:microsoft.com/office/officeart/2005/8/layout/radial6"/>
    <dgm:cxn modelId="{7E100ACE-86C1-DF47-BB02-40CEA66D68FB}" type="presParOf" srcId="{EE38DB84-8DBF-479C-9B55-DBC6B28AA88C}" destId="{55A23CBF-3BCE-4C84-AE46-93E3ED57227B}" srcOrd="4" destOrd="0" presId="urn:microsoft.com/office/officeart/2005/8/layout/radial6"/>
    <dgm:cxn modelId="{8EFBEBF7-8082-644C-B672-97B027EF4F03}" type="presParOf" srcId="{EE38DB84-8DBF-479C-9B55-DBC6B28AA88C}" destId="{019C1D93-3558-434A-B9E9-B0CA2B336991}" srcOrd="5" destOrd="0" presId="urn:microsoft.com/office/officeart/2005/8/layout/radial6"/>
    <dgm:cxn modelId="{FB08AE96-B767-3943-A8B0-55891984B9D6}" type="presParOf" srcId="{EE38DB84-8DBF-479C-9B55-DBC6B28AA88C}" destId="{5A1B93D8-8757-4788-8117-377E93EA8F90}" srcOrd="6" destOrd="0" presId="urn:microsoft.com/office/officeart/2005/8/layout/radial6"/>
    <dgm:cxn modelId="{93607AB9-942C-7E4A-93D7-2477BA08CE48}" type="presParOf" srcId="{EE38DB84-8DBF-479C-9B55-DBC6B28AA88C}" destId="{8E4109BE-2D93-436E-AA9B-72BA2D4404ED}" srcOrd="7" destOrd="0" presId="urn:microsoft.com/office/officeart/2005/8/layout/radial6"/>
    <dgm:cxn modelId="{42045663-4DA7-6B49-9F20-49B30C096882}" type="presParOf" srcId="{EE38DB84-8DBF-479C-9B55-DBC6B28AA88C}" destId="{B0CE9761-9733-4FA4-87E9-F203D8B4910E}" srcOrd="8" destOrd="0" presId="urn:microsoft.com/office/officeart/2005/8/layout/radial6"/>
    <dgm:cxn modelId="{48BFD9BE-074E-8043-A802-7A935536ACFD}" type="presParOf" srcId="{EE38DB84-8DBF-479C-9B55-DBC6B28AA88C}" destId="{EB61F426-1F75-4888-92D8-94569710F4DE}" srcOrd="9"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E2C039-E7AB-43BB-B0B5-3530E95B4E97}" type="doc">
      <dgm:prSet loTypeId="urn:microsoft.com/office/officeart/2005/8/layout/venn1" loCatId="relationship" qsTypeId="urn:microsoft.com/office/officeart/2005/8/quickstyle/simple1" qsCatId="simple" csTypeId="urn:microsoft.com/office/officeart/2005/8/colors/accent1_2" csCatId="accent1" phldr="1"/>
      <dgm:spPr/>
    </dgm:pt>
    <dgm:pt modelId="{1F7D9C5F-7119-41F7-B952-B062C29D4001}">
      <dgm:prSet phldrT="[Texto]"/>
      <dgm:spPr/>
      <dgm:t>
        <a:bodyPr/>
        <a:lstStyle/>
        <a:p>
          <a:r>
            <a:rPr lang="es-MX" dirty="0" smtClean="0"/>
            <a:t>Médico</a:t>
          </a:r>
          <a:endParaRPr lang="es-MX" dirty="0"/>
        </a:p>
      </dgm:t>
    </dgm:pt>
    <dgm:pt modelId="{75962EE8-F783-498E-A80A-873C0AA753A8}" type="parTrans" cxnId="{F89E904D-9A68-42E7-B5DB-87B8886684BB}">
      <dgm:prSet/>
      <dgm:spPr/>
      <dgm:t>
        <a:bodyPr/>
        <a:lstStyle/>
        <a:p>
          <a:endParaRPr lang="es-MX"/>
        </a:p>
      </dgm:t>
    </dgm:pt>
    <dgm:pt modelId="{BE8632AB-7AC0-49AB-B51F-ADA8E34128E9}" type="sibTrans" cxnId="{F89E904D-9A68-42E7-B5DB-87B8886684BB}">
      <dgm:prSet/>
      <dgm:spPr/>
      <dgm:t>
        <a:bodyPr/>
        <a:lstStyle/>
        <a:p>
          <a:endParaRPr lang="es-MX"/>
        </a:p>
      </dgm:t>
    </dgm:pt>
    <dgm:pt modelId="{5BFB9594-6F7E-4EBA-A9C9-64D1A86DDD73}">
      <dgm:prSet phldrT="[Texto]"/>
      <dgm:spPr/>
      <dgm:t>
        <a:bodyPr/>
        <a:lstStyle/>
        <a:p>
          <a:r>
            <a:rPr lang="es-MX" dirty="0" smtClean="0"/>
            <a:t>Docente</a:t>
          </a:r>
          <a:endParaRPr lang="es-MX" dirty="0"/>
        </a:p>
      </dgm:t>
    </dgm:pt>
    <dgm:pt modelId="{8D154326-CD0B-4C9A-AE1A-6F00C748F995}" type="parTrans" cxnId="{CD4C27CC-2DAB-451B-8C66-32B54452A459}">
      <dgm:prSet/>
      <dgm:spPr/>
      <dgm:t>
        <a:bodyPr/>
        <a:lstStyle/>
        <a:p>
          <a:endParaRPr lang="es-MX"/>
        </a:p>
      </dgm:t>
    </dgm:pt>
    <dgm:pt modelId="{27665A7D-E9B9-4485-86B8-8AF2FE38F40D}" type="sibTrans" cxnId="{CD4C27CC-2DAB-451B-8C66-32B54452A459}">
      <dgm:prSet/>
      <dgm:spPr/>
      <dgm:t>
        <a:bodyPr/>
        <a:lstStyle/>
        <a:p>
          <a:endParaRPr lang="es-MX"/>
        </a:p>
      </dgm:t>
    </dgm:pt>
    <dgm:pt modelId="{095B49AB-A49D-472E-96E3-A5F635B00185}" type="pres">
      <dgm:prSet presAssocID="{E4E2C039-E7AB-43BB-B0B5-3530E95B4E97}" presName="compositeShape" presStyleCnt="0">
        <dgm:presLayoutVars>
          <dgm:chMax val="7"/>
          <dgm:dir/>
          <dgm:resizeHandles val="exact"/>
        </dgm:presLayoutVars>
      </dgm:prSet>
      <dgm:spPr/>
    </dgm:pt>
    <dgm:pt modelId="{6D1316B9-8FBD-4D9F-9F51-112020962FA5}" type="pres">
      <dgm:prSet presAssocID="{1F7D9C5F-7119-41F7-B952-B062C29D4001}" presName="circ1" presStyleLbl="vennNode1" presStyleIdx="0" presStyleCnt="2"/>
      <dgm:spPr/>
      <dgm:t>
        <a:bodyPr/>
        <a:lstStyle/>
        <a:p>
          <a:endParaRPr lang="es-MX"/>
        </a:p>
      </dgm:t>
    </dgm:pt>
    <dgm:pt modelId="{A3AFE6CC-ABF8-4A54-9540-9712C1E40D96}" type="pres">
      <dgm:prSet presAssocID="{1F7D9C5F-7119-41F7-B952-B062C29D4001}" presName="circ1Tx" presStyleLbl="revTx" presStyleIdx="0" presStyleCnt="0">
        <dgm:presLayoutVars>
          <dgm:chMax val="0"/>
          <dgm:chPref val="0"/>
          <dgm:bulletEnabled val="1"/>
        </dgm:presLayoutVars>
      </dgm:prSet>
      <dgm:spPr/>
      <dgm:t>
        <a:bodyPr/>
        <a:lstStyle/>
        <a:p>
          <a:endParaRPr lang="es-MX"/>
        </a:p>
      </dgm:t>
    </dgm:pt>
    <dgm:pt modelId="{C9A7D618-E16C-4AA5-BDB5-215AB5A6CCF1}" type="pres">
      <dgm:prSet presAssocID="{5BFB9594-6F7E-4EBA-A9C9-64D1A86DDD73}" presName="circ2" presStyleLbl="vennNode1" presStyleIdx="1" presStyleCnt="2"/>
      <dgm:spPr/>
      <dgm:t>
        <a:bodyPr/>
        <a:lstStyle/>
        <a:p>
          <a:endParaRPr lang="es-MX"/>
        </a:p>
      </dgm:t>
    </dgm:pt>
    <dgm:pt modelId="{EE670D19-23CF-498D-A09A-B464A94E0E6D}" type="pres">
      <dgm:prSet presAssocID="{5BFB9594-6F7E-4EBA-A9C9-64D1A86DDD73}" presName="circ2Tx" presStyleLbl="revTx" presStyleIdx="0" presStyleCnt="0">
        <dgm:presLayoutVars>
          <dgm:chMax val="0"/>
          <dgm:chPref val="0"/>
          <dgm:bulletEnabled val="1"/>
        </dgm:presLayoutVars>
      </dgm:prSet>
      <dgm:spPr/>
      <dgm:t>
        <a:bodyPr/>
        <a:lstStyle/>
        <a:p>
          <a:endParaRPr lang="es-MX"/>
        </a:p>
      </dgm:t>
    </dgm:pt>
  </dgm:ptLst>
  <dgm:cxnLst>
    <dgm:cxn modelId="{A211E511-028E-B54E-9BEC-B01AD17A9DFB}" type="presOf" srcId="{1F7D9C5F-7119-41F7-B952-B062C29D4001}" destId="{6D1316B9-8FBD-4D9F-9F51-112020962FA5}" srcOrd="0" destOrd="0" presId="urn:microsoft.com/office/officeart/2005/8/layout/venn1"/>
    <dgm:cxn modelId="{CD4C27CC-2DAB-451B-8C66-32B54452A459}" srcId="{E4E2C039-E7AB-43BB-B0B5-3530E95B4E97}" destId="{5BFB9594-6F7E-4EBA-A9C9-64D1A86DDD73}" srcOrd="1" destOrd="0" parTransId="{8D154326-CD0B-4C9A-AE1A-6F00C748F995}" sibTransId="{27665A7D-E9B9-4485-86B8-8AF2FE38F40D}"/>
    <dgm:cxn modelId="{174022D5-3698-4843-817F-8417A34D5C6E}" type="presOf" srcId="{5BFB9594-6F7E-4EBA-A9C9-64D1A86DDD73}" destId="{C9A7D618-E16C-4AA5-BDB5-215AB5A6CCF1}" srcOrd="0" destOrd="0" presId="urn:microsoft.com/office/officeart/2005/8/layout/venn1"/>
    <dgm:cxn modelId="{D2D0DD92-B6B4-B345-8153-73929DC4C54E}" type="presOf" srcId="{5BFB9594-6F7E-4EBA-A9C9-64D1A86DDD73}" destId="{EE670D19-23CF-498D-A09A-B464A94E0E6D}" srcOrd="1" destOrd="0" presId="urn:microsoft.com/office/officeart/2005/8/layout/venn1"/>
    <dgm:cxn modelId="{2344A63B-4EAF-9346-BDA9-33F76AD49C8A}" type="presOf" srcId="{E4E2C039-E7AB-43BB-B0B5-3530E95B4E97}" destId="{095B49AB-A49D-472E-96E3-A5F635B00185}" srcOrd="0" destOrd="0" presId="urn:microsoft.com/office/officeart/2005/8/layout/venn1"/>
    <dgm:cxn modelId="{1CD5369A-B419-754D-94E5-3126FC2F5F1A}" type="presOf" srcId="{1F7D9C5F-7119-41F7-B952-B062C29D4001}" destId="{A3AFE6CC-ABF8-4A54-9540-9712C1E40D96}" srcOrd="1" destOrd="0" presId="urn:microsoft.com/office/officeart/2005/8/layout/venn1"/>
    <dgm:cxn modelId="{F89E904D-9A68-42E7-B5DB-87B8886684BB}" srcId="{E4E2C039-E7AB-43BB-B0B5-3530E95B4E97}" destId="{1F7D9C5F-7119-41F7-B952-B062C29D4001}" srcOrd="0" destOrd="0" parTransId="{75962EE8-F783-498E-A80A-873C0AA753A8}" sibTransId="{BE8632AB-7AC0-49AB-B51F-ADA8E34128E9}"/>
    <dgm:cxn modelId="{9C93D4D4-535E-C64A-BC23-D45290E40EAC}" type="presParOf" srcId="{095B49AB-A49D-472E-96E3-A5F635B00185}" destId="{6D1316B9-8FBD-4D9F-9F51-112020962FA5}" srcOrd="0" destOrd="0" presId="urn:microsoft.com/office/officeart/2005/8/layout/venn1"/>
    <dgm:cxn modelId="{CEF76AC5-BA52-004D-97DD-F4CBBA843B96}" type="presParOf" srcId="{095B49AB-A49D-472E-96E3-A5F635B00185}" destId="{A3AFE6CC-ABF8-4A54-9540-9712C1E40D96}" srcOrd="1" destOrd="0" presId="urn:microsoft.com/office/officeart/2005/8/layout/venn1"/>
    <dgm:cxn modelId="{304B6D57-E8E1-A14E-B442-A7A85CE45CFC}" type="presParOf" srcId="{095B49AB-A49D-472E-96E3-A5F635B00185}" destId="{C9A7D618-E16C-4AA5-BDB5-215AB5A6CCF1}" srcOrd="2" destOrd="0" presId="urn:microsoft.com/office/officeart/2005/8/layout/venn1"/>
    <dgm:cxn modelId="{422C077E-1BD2-A64C-A6CB-08285FB13339}" type="presParOf" srcId="{095B49AB-A49D-472E-96E3-A5F635B00185}" destId="{EE670D19-23CF-498D-A09A-B464A94E0E6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3FB9E5-89E2-4541-A45C-A461AE602090}" type="doc">
      <dgm:prSet loTypeId="urn:microsoft.com/office/officeart/2005/8/layout/pyramid1" loCatId="pyramid" qsTypeId="urn:microsoft.com/office/officeart/2005/8/quickstyle/3d4" qsCatId="3D" csTypeId="urn:microsoft.com/office/officeart/2005/8/colors/accent1_3" csCatId="accent1" phldr="1"/>
      <dgm:spPr/>
    </dgm:pt>
    <dgm:pt modelId="{8B6D6227-D8CB-4CF3-89A3-2B2899502F70}">
      <dgm:prSet phldrT="[Text]" custT="1"/>
      <dgm:spPr/>
      <dgm:t>
        <a:bodyPr/>
        <a:lstStyle/>
        <a:p>
          <a:r>
            <a:rPr lang="es-MX" sz="1600" b="1" i="1" dirty="0" smtClean="0"/>
            <a:t>Sin cambio</a:t>
          </a:r>
          <a:endParaRPr lang="en-US" sz="1600" b="1" i="1" dirty="0"/>
        </a:p>
      </dgm:t>
    </dgm:pt>
    <dgm:pt modelId="{34048161-5C9E-4766-B591-53E696C08FA9}" type="parTrans" cxnId="{A5A2F5FF-42A1-4F53-8F94-03BAC650521C}">
      <dgm:prSet/>
      <dgm:spPr/>
      <dgm:t>
        <a:bodyPr/>
        <a:lstStyle/>
        <a:p>
          <a:endParaRPr lang="en-US" sz="1600" b="1"/>
        </a:p>
      </dgm:t>
    </dgm:pt>
    <dgm:pt modelId="{85078E0C-78BC-4640-BDE7-289C530403CC}" type="sibTrans" cxnId="{A5A2F5FF-42A1-4F53-8F94-03BAC650521C}">
      <dgm:prSet/>
      <dgm:spPr/>
      <dgm:t>
        <a:bodyPr/>
        <a:lstStyle/>
        <a:p>
          <a:endParaRPr lang="en-US" sz="1600" b="1"/>
        </a:p>
      </dgm:t>
    </dgm:pt>
    <dgm:pt modelId="{4D857F2E-DB69-47E1-B0C2-E9F34654E4FC}">
      <dgm:prSet phldrT="[Text]" custT="1"/>
      <dgm:spPr/>
      <dgm:t>
        <a:bodyPr/>
        <a:lstStyle/>
        <a:p>
          <a:r>
            <a:rPr lang="es-MX" sz="1600" b="1" i="1" dirty="0" smtClean="0"/>
            <a:t>Persiste el patrón</a:t>
          </a:r>
          <a:endParaRPr lang="en-US" sz="1600" b="1" i="1" dirty="0"/>
        </a:p>
      </dgm:t>
    </dgm:pt>
    <dgm:pt modelId="{B4250CF9-796D-4937-95A0-5C4290A57F65}" type="parTrans" cxnId="{BB90AB1E-69A7-4CB3-8ED9-63578740BACA}">
      <dgm:prSet/>
      <dgm:spPr/>
      <dgm:t>
        <a:bodyPr/>
        <a:lstStyle/>
        <a:p>
          <a:endParaRPr lang="en-US" sz="1600" b="1"/>
        </a:p>
      </dgm:t>
    </dgm:pt>
    <dgm:pt modelId="{57865396-0E81-418D-8411-10AF26F9B4F8}" type="sibTrans" cxnId="{BB90AB1E-69A7-4CB3-8ED9-63578740BACA}">
      <dgm:prSet/>
      <dgm:spPr/>
      <dgm:t>
        <a:bodyPr/>
        <a:lstStyle/>
        <a:p>
          <a:endParaRPr lang="en-US" sz="1600" b="1"/>
        </a:p>
      </dgm:t>
    </dgm:pt>
    <dgm:pt modelId="{4D8DA078-451B-4F4F-AD91-25B64CE42AD9}">
      <dgm:prSet phldrT="[Text]" custT="1"/>
      <dgm:spPr/>
      <dgm:t>
        <a:bodyPr/>
        <a:lstStyle/>
        <a:p>
          <a:r>
            <a:rPr lang="es-MX" sz="1600" b="1" i="1" dirty="0" smtClean="0"/>
            <a:t>Aparente patrón</a:t>
          </a:r>
          <a:endParaRPr lang="en-US" sz="1600" b="1" i="1" dirty="0"/>
        </a:p>
      </dgm:t>
    </dgm:pt>
    <dgm:pt modelId="{F70C4CD7-837F-423F-909F-821455E3D282}" type="parTrans" cxnId="{6F54B7FE-3BD6-4C3D-A521-EEA1AE7BA7B2}">
      <dgm:prSet/>
      <dgm:spPr/>
      <dgm:t>
        <a:bodyPr/>
        <a:lstStyle/>
        <a:p>
          <a:endParaRPr lang="en-US" sz="1600" b="1"/>
        </a:p>
      </dgm:t>
    </dgm:pt>
    <dgm:pt modelId="{4E477494-9496-43F5-A633-072CA11BBF1E}" type="sibTrans" cxnId="{6F54B7FE-3BD6-4C3D-A521-EEA1AE7BA7B2}">
      <dgm:prSet/>
      <dgm:spPr/>
      <dgm:t>
        <a:bodyPr/>
        <a:lstStyle/>
        <a:p>
          <a:endParaRPr lang="en-US" sz="1600" b="1"/>
        </a:p>
      </dgm:t>
    </dgm:pt>
    <dgm:pt modelId="{9151A533-9C73-4677-9F6F-CC77D968BBEA}">
      <dgm:prSet phldrT="[Text]" custT="1"/>
      <dgm:spPr/>
      <dgm:t>
        <a:bodyPr/>
        <a:lstStyle/>
        <a:p>
          <a:r>
            <a:rPr lang="es-MX" sz="1600" b="1" i="1" dirty="0" smtClean="0"/>
            <a:t>Incidente(s) no profesionales único/inicial</a:t>
          </a:r>
          <a:endParaRPr lang="en-US" sz="1600" b="1" i="1" dirty="0"/>
        </a:p>
      </dgm:t>
    </dgm:pt>
    <dgm:pt modelId="{2C04FA0C-5CED-483B-889D-F3A4EF289A37}" type="parTrans" cxnId="{B660ABDA-DB98-4705-8181-7BE1D36B9532}">
      <dgm:prSet/>
      <dgm:spPr/>
      <dgm:t>
        <a:bodyPr/>
        <a:lstStyle/>
        <a:p>
          <a:endParaRPr lang="en-US" sz="1600" b="1"/>
        </a:p>
      </dgm:t>
    </dgm:pt>
    <dgm:pt modelId="{900924C1-1654-4643-AE2F-23067AD4DF07}" type="sibTrans" cxnId="{B660ABDA-DB98-4705-8181-7BE1D36B9532}">
      <dgm:prSet/>
      <dgm:spPr/>
      <dgm:t>
        <a:bodyPr/>
        <a:lstStyle/>
        <a:p>
          <a:endParaRPr lang="en-US" sz="1600" b="1"/>
        </a:p>
      </dgm:t>
    </dgm:pt>
    <dgm:pt modelId="{D8940BAC-6E6A-47F7-A7C9-6467D1A8B488}">
      <dgm:prSet phldrT="[Text]" custT="1"/>
      <dgm:spPr/>
      <dgm:t>
        <a:bodyPr/>
        <a:lstStyle/>
        <a:p>
          <a:r>
            <a:rPr lang="es-MX" sz="1600" b="1" i="1" dirty="0" smtClean="0"/>
            <a:t>Gran mayoría de profesionales: sin eventos, muchos son modelos de profesionalismo</a:t>
          </a:r>
          <a:endParaRPr lang="en-US" sz="1600" b="1" i="1" dirty="0"/>
        </a:p>
      </dgm:t>
    </dgm:pt>
    <dgm:pt modelId="{1AABF867-1598-420C-8C81-8D69CDB63774}" type="parTrans" cxnId="{674E9610-1989-4F34-BC49-EBB735E1A916}">
      <dgm:prSet/>
      <dgm:spPr/>
      <dgm:t>
        <a:bodyPr/>
        <a:lstStyle/>
        <a:p>
          <a:endParaRPr lang="en-US" sz="1600" b="1"/>
        </a:p>
      </dgm:t>
    </dgm:pt>
    <dgm:pt modelId="{827E66D6-92C0-4AE7-B08F-91D92C326B3E}" type="sibTrans" cxnId="{674E9610-1989-4F34-BC49-EBB735E1A916}">
      <dgm:prSet/>
      <dgm:spPr/>
      <dgm:t>
        <a:bodyPr/>
        <a:lstStyle/>
        <a:p>
          <a:endParaRPr lang="en-US" sz="1600" b="1"/>
        </a:p>
      </dgm:t>
    </dgm:pt>
    <dgm:pt modelId="{5B6F85A0-C71D-4965-88CB-8DB6F7158DDD}" type="pres">
      <dgm:prSet presAssocID="{863FB9E5-89E2-4541-A45C-A461AE602090}" presName="Name0" presStyleCnt="0">
        <dgm:presLayoutVars>
          <dgm:dir/>
          <dgm:animLvl val="lvl"/>
          <dgm:resizeHandles val="exact"/>
        </dgm:presLayoutVars>
      </dgm:prSet>
      <dgm:spPr/>
    </dgm:pt>
    <dgm:pt modelId="{7B69AD93-800D-4522-9851-93571D407B89}" type="pres">
      <dgm:prSet presAssocID="{8B6D6227-D8CB-4CF3-89A3-2B2899502F70}" presName="Name8" presStyleCnt="0"/>
      <dgm:spPr/>
    </dgm:pt>
    <dgm:pt modelId="{3FD01DEB-B912-45EB-80D7-9D5097BE156A}" type="pres">
      <dgm:prSet presAssocID="{8B6D6227-D8CB-4CF3-89A3-2B2899502F70}" presName="level" presStyleLbl="node1" presStyleIdx="0" presStyleCnt="5">
        <dgm:presLayoutVars>
          <dgm:chMax val="1"/>
          <dgm:bulletEnabled val="1"/>
        </dgm:presLayoutVars>
      </dgm:prSet>
      <dgm:spPr/>
      <dgm:t>
        <a:bodyPr/>
        <a:lstStyle/>
        <a:p>
          <a:endParaRPr lang="en-US"/>
        </a:p>
      </dgm:t>
    </dgm:pt>
    <dgm:pt modelId="{A6162A08-0B46-44B7-B405-4A4A00B74DD4}" type="pres">
      <dgm:prSet presAssocID="{8B6D6227-D8CB-4CF3-89A3-2B2899502F70}" presName="levelTx" presStyleLbl="revTx" presStyleIdx="0" presStyleCnt="0">
        <dgm:presLayoutVars>
          <dgm:chMax val="1"/>
          <dgm:bulletEnabled val="1"/>
        </dgm:presLayoutVars>
      </dgm:prSet>
      <dgm:spPr/>
      <dgm:t>
        <a:bodyPr/>
        <a:lstStyle/>
        <a:p>
          <a:endParaRPr lang="en-US"/>
        </a:p>
      </dgm:t>
    </dgm:pt>
    <dgm:pt modelId="{C6135593-6A25-43D9-94B2-B938C256CF7A}" type="pres">
      <dgm:prSet presAssocID="{4D857F2E-DB69-47E1-B0C2-E9F34654E4FC}" presName="Name8" presStyleCnt="0"/>
      <dgm:spPr/>
    </dgm:pt>
    <dgm:pt modelId="{0FC025C8-2343-419D-9C07-23B2DD9F537D}" type="pres">
      <dgm:prSet presAssocID="{4D857F2E-DB69-47E1-B0C2-E9F34654E4FC}" presName="level" presStyleLbl="node1" presStyleIdx="1" presStyleCnt="5">
        <dgm:presLayoutVars>
          <dgm:chMax val="1"/>
          <dgm:bulletEnabled val="1"/>
        </dgm:presLayoutVars>
      </dgm:prSet>
      <dgm:spPr/>
      <dgm:t>
        <a:bodyPr/>
        <a:lstStyle/>
        <a:p>
          <a:endParaRPr lang="en-US"/>
        </a:p>
      </dgm:t>
    </dgm:pt>
    <dgm:pt modelId="{D4E02422-61C2-442F-A170-9DD963BB8C4D}" type="pres">
      <dgm:prSet presAssocID="{4D857F2E-DB69-47E1-B0C2-E9F34654E4FC}" presName="levelTx" presStyleLbl="revTx" presStyleIdx="0" presStyleCnt="0">
        <dgm:presLayoutVars>
          <dgm:chMax val="1"/>
          <dgm:bulletEnabled val="1"/>
        </dgm:presLayoutVars>
      </dgm:prSet>
      <dgm:spPr/>
      <dgm:t>
        <a:bodyPr/>
        <a:lstStyle/>
        <a:p>
          <a:endParaRPr lang="en-US"/>
        </a:p>
      </dgm:t>
    </dgm:pt>
    <dgm:pt modelId="{3352973A-7E62-4629-B64F-387B263BBC4B}" type="pres">
      <dgm:prSet presAssocID="{4D8DA078-451B-4F4F-AD91-25B64CE42AD9}" presName="Name8" presStyleCnt="0"/>
      <dgm:spPr/>
    </dgm:pt>
    <dgm:pt modelId="{EEF0CE1D-F5AA-47E2-9809-F2DB9EF388E1}" type="pres">
      <dgm:prSet presAssocID="{4D8DA078-451B-4F4F-AD91-25B64CE42AD9}" presName="level" presStyleLbl="node1" presStyleIdx="2" presStyleCnt="5">
        <dgm:presLayoutVars>
          <dgm:chMax val="1"/>
          <dgm:bulletEnabled val="1"/>
        </dgm:presLayoutVars>
      </dgm:prSet>
      <dgm:spPr/>
      <dgm:t>
        <a:bodyPr/>
        <a:lstStyle/>
        <a:p>
          <a:endParaRPr lang="en-US"/>
        </a:p>
      </dgm:t>
    </dgm:pt>
    <dgm:pt modelId="{0787551B-3165-4426-9F52-75841927822F}" type="pres">
      <dgm:prSet presAssocID="{4D8DA078-451B-4F4F-AD91-25B64CE42AD9}" presName="levelTx" presStyleLbl="revTx" presStyleIdx="0" presStyleCnt="0">
        <dgm:presLayoutVars>
          <dgm:chMax val="1"/>
          <dgm:bulletEnabled val="1"/>
        </dgm:presLayoutVars>
      </dgm:prSet>
      <dgm:spPr/>
      <dgm:t>
        <a:bodyPr/>
        <a:lstStyle/>
        <a:p>
          <a:endParaRPr lang="en-US"/>
        </a:p>
      </dgm:t>
    </dgm:pt>
    <dgm:pt modelId="{8082776B-C605-478A-A472-BD2DF83EFF7A}" type="pres">
      <dgm:prSet presAssocID="{9151A533-9C73-4677-9F6F-CC77D968BBEA}" presName="Name8" presStyleCnt="0"/>
      <dgm:spPr/>
    </dgm:pt>
    <dgm:pt modelId="{98094623-C3A3-4BD6-BF76-63CA30EE0FD4}" type="pres">
      <dgm:prSet presAssocID="{9151A533-9C73-4677-9F6F-CC77D968BBEA}" presName="level" presStyleLbl="node1" presStyleIdx="3" presStyleCnt="5">
        <dgm:presLayoutVars>
          <dgm:chMax val="1"/>
          <dgm:bulletEnabled val="1"/>
        </dgm:presLayoutVars>
      </dgm:prSet>
      <dgm:spPr/>
      <dgm:t>
        <a:bodyPr/>
        <a:lstStyle/>
        <a:p>
          <a:endParaRPr lang="en-US"/>
        </a:p>
      </dgm:t>
    </dgm:pt>
    <dgm:pt modelId="{5542A607-7F50-4E70-8776-A2C13958B854}" type="pres">
      <dgm:prSet presAssocID="{9151A533-9C73-4677-9F6F-CC77D968BBEA}" presName="levelTx" presStyleLbl="revTx" presStyleIdx="0" presStyleCnt="0">
        <dgm:presLayoutVars>
          <dgm:chMax val="1"/>
          <dgm:bulletEnabled val="1"/>
        </dgm:presLayoutVars>
      </dgm:prSet>
      <dgm:spPr/>
      <dgm:t>
        <a:bodyPr/>
        <a:lstStyle/>
        <a:p>
          <a:endParaRPr lang="en-US"/>
        </a:p>
      </dgm:t>
    </dgm:pt>
    <dgm:pt modelId="{B5222A8F-2ED7-4C7E-BE4A-6FEE4719C99D}" type="pres">
      <dgm:prSet presAssocID="{D8940BAC-6E6A-47F7-A7C9-6467D1A8B488}" presName="Name8" presStyleCnt="0"/>
      <dgm:spPr/>
    </dgm:pt>
    <dgm:pt modelId="{FCBE05FF-8869-4D97-A2E1-F2B63FE709B2}" type="pres">
      <dgm:prSet presAssocID="{D8940BAC-6E6A-47F7-A7C9-6467D1A8B488}" presName="level" presStyleLbl="node1" presStyleIdx="4" presStyleCnt="5">
        <dgm:presLayoutVars>
          <dgm:chMax val="1"/>
          <dgm:bulletEnabled val="1"/>
        </dgm:presLayoutVars>
      </dgm:prSet>
      <dgm:spPr/>
      <dgm:t>
        <a:bodyPr/>
        <a:lstStyle/>
        <a:p>
          <a:endParaRPr lang="en-US"/>
        </a:p>
      </dgm:t>
    </dgm:pt>
    <dgm:pt modelId="{548FC14B-836A-4BD4-A67D-01EF4A14BEE2}" type="pres">
      <dgm:prSet presAssocID="{D8940BAC-6E6A-47F7-A7C9-6467D1A8B488}" presName="levelTx" presStyleLbl="revTx" presStyleIdx="0" presStyleCnt="0">
        <dgm:presLayoutVars>
          <dgm:chMax val="1"/>
          <dgm:bulletEnabled val="1"/>
        </dgm:presLayoutVars>
      </dgm:prSet>
      <dgm:spPr/>
      <dgm:t>
        <a:bodyPr/>
        <a:lstStyle/>
        <a:p>
          <a:endParaRPr lang="en-US"/>
        </a:p>
      </dgm:t>
    </dgm:pt>
  </dgm:ptLst>
  <dgm:cxnLst>
    <dgm:cxn modelId="{B660ABDA-DB98-4705-8181-7BE1D36B9532}" srcId="{863FB9E5-89E2-4541-A45C-A461AE602090}" destId="{9151A533-9C73-4677-9F6F-CC77D968BBEA}" srcOrd="3" destOrd="0" parTransId="{2C04FA0C-5CED-483B-889D-F3A4EF289A37}" sibTransId="{900924C1-1654-4643-AE2F-23067AD4DF07}"/>
    <dgm:cxn modelId="{BB90AB1E-69A7-4CB3-8ED9-63578740BACA}" srcId="{863FB9E5-89E2-4541-A45C-A461AE602090}" destId="{4D857F2E-DB69-47E1-B0C2-E9F34654E4FC}" srcOrd="1" destOrd="0" parTransId="{B4250CF9-796D-4937-95A0-5C4290A57F65}" sibTransId="{57865396-0E81-418D-8411-10AF26F9B4F8}"/>
    <dgm:cxn modelId="{47BC3038-F6A3-4249-8AC6-F651083D1404}" type="presOf" srcId="{4D857F2E-DB69-47E1-B0C2-E9F34654E4FC}" destId="{D4E02422-61C2-442F-A170-9DD963BB8C4D}" srcOrd="1" destOrd="0" presId="urn:microsoft.com/office/officeart/2005/8/layout/pyramid1"/>
    <dgm:cxn modelId="{447B1066-872C-A345-A3F2-B028C2BC0C31}" type="presOf" srcId="{863FB9E5-89E2-4541-A45C-A461AE602090}" destId="{5B6F85A0-C71D-4965-88CB-8DB6F7158DDD}" srcOrd="0" destOrd="0" presId="urn:microsoft.com/office/officeart/2005/8/layout/pyramid1"/>
    <dgm:cxn modelId="{0853E7AC-99DE-6845-B989-7281ACC9FCA2}" type="presOf" srcId="{8B6D6227-D8CB-4CF3-89A3-2B2899502F70}" destId="{A6162A08-0B46-44B7-B405-4A4A00B74DD4}" srcOrd="1" destOrd="0" presId="urn:microsoft.com/office/officeart/2005/8/layout/pyramid1"/>
    <dgm:cxn modelId="{674E9610-1989-4F34-BC49-EBB735E1A916}" srcId="{863FB9E5-89E2-4541-A45C-A461AE602090}" destId="{D8940BAC-6E6A-47F7-A7C9-6467D1A8B488}" srcOrd="4" destOrd="0" parTransId="{1AABF867-1598-420C-8C81-8D69CDB63774}" sibTransId="{827E66D6-92C0-4AE7-B08F-91D92C326B3E}"/>
    <dgm:cxn modelId="{02D1F579-0DFF-2C4A-8581-BC5E50671D41}" type="presOf" srcId="{4D8DA078-451B-4F4F-AD91-25B64CE42AD9}" destId="{EEF0CE1D-F5AA-47E2-9809-F2DB9EF388E1}" srcOrd="0" destOrd="0" presId="urn:microsoft.com/office/officeart/2005/8/layout/pyramid1"/>
    <dgm:cxn modelId="{6F54B7FE-3BD6-4C3D-A521-EEA1AE7BA7B2}" srcId="{863FB9E5-89E2-4541-A45C-A461AE602090}" destId="{4D8DA078-451B-4F4F-AD91-25B64CE42AD9}" srcOrd="2" destOrd="0" parTransId="{F70C4CD7-837F-423F-909F-821455E3D282}" sibTransId="{4E477494-9496-43F5-A633-072CA11BBF1E}"/>
    <dgm:cxn modelId="{C42E149F-3EB3-184E-874A-D1502D432F32}" type="presOf" srcId="{4D857F2E-DB69-47E1-B0C2-E9F34654E4FC}" destId="{0FC025C8-2343-419D-9C07-23B2DD9F537D}" srcOrd="0" destOrd="0" presId="urn:microsoft.com/office/officeart/2005/8/layout/pyramid1"/>
    <dgm:cxn modelId="{80F2776B-BD2F-6744-9031-E7A6C33B41E3}" type="presOf" srcId="{9151A533-9C73-4677-9F6F-CC77D968BBEA}" destId="{5542A607-7F50-4E70-8776-A2C13958B854}" srcOrd="1" destOrd="0" presId="urn:microsoft.com/office/officeart/2005/8/layout/pyramid1"/>
    <dgm:cxn modelId="{AB8AC148-2A14-2C4B-B70A-DC2BD0519E72}" type="presOf" srcId="{D8940BAC-6E6A-47F7-A7C9-6467D1A8B488}" destId="{548FC14B-836A-4BD4-A67D-01EF4A14BEE2}" srcOrd="1" destOrd="0" presId="urn:microsoft.com/office/officeart/2005/8/layout/pyramid1"/>
    <dgm:cxn modelId="{936B7346-8C5D-F744-8F0D-0DE597699353}" type="presOf" srcId="{D8940BAC-6E6A-47F7-A7C9-6467D1A8B488}" destId="{FCBE05FF-8869-4D97-A2E1-F2B63FE709B2}" srcOrd="0" destOrd="0" presId="urn:microsoft.com/office/officeart/2005/8/layout/pyramid1"/>
    <dgm:cxn modelId="{9EFABF27-E532-8641-A095-A64DAB90337E}" type="presOf" srcId="{8B6D6227-D8CB-4CF3-89A3-2B2899502F70}" destId="{3FD01DEB-B912-45EB-80D7-9D5097BE156A}" srcOrd="0" destOrd="0" presId="urn:microsoft.com/office/officeart/2005/8/layout/pyramid1"/>
    <dgm:cxn modelId="{DAEAD269-E90A-614D-9D14-46092E9757A7}" type="presOf" srcId="{4D8DA078-451B-4F4F-AD91-25B64CE42AD9}" destId="{0787551B-3165-4426-9F52-75841927822F}" srcOrd="1" destOrd="0" presId="urn:microsoft.com/office/officeart/2005/8/layout/pyramid1"/>
    <dgm:cxn modelId="{A5A2F5FF-42A1-4F53-8F94-03BAC650521C}" srcId="{863FB9E5-89E2-4541-A45C-A461AE602090}" destId="{8B6D6227-D8CB-4CF3-89A3-2B2899502F70}" srcOrd="0" destOrd="0" parTransId="{34048161-5C9E-4766-B591-53E696C08FA9}" sibTransId="{85078E0C-78BC-4640-BDE7-289C530403CC}"/>
    <dgm:cxn modelId="{F927635F-B508-E140-B020-C5438083DFDF}" type="presOf" srcId="{9151A533-9C73-4677-9F6F-CC77D968BBEA}" destId="{98094623-C3A3-4BD6-BF76-63CA30EE0FD4}" srcOrd="0" destOrd="0" presId="urn:microsoft.com/office/officeart/2005/8/layout/pyramid1"/>
    <dgm:cxn modelId="{E9FC795C-5437-7B41-8D8A-383BBF473311}" type="presParOf" srcId="{5B6F85A0-C71D-4965-88CB-8DB6F7158DDD}" destId="{7B69AD93-800D-4522-9851-93571D407B89}" srcOrd="0" destOrd="0" presId="urn:microsoft.com/office/officeart/2005/8/layout/pyramid1"/>
    <dgm:cxn modelId="{DD542164-45BA-9340-A97D-7E75267571F3}" type="presParOf" srcId="{7B69AD93-800D-4522-9851-93571D407B89}" destId="{3FD01DEB-B912-45EB-80D7-9D5097BE156A}" srcOrd="0" destOrd="0" presId="urn:microsoft.com/office/officeart/2005/8/layout/pyramid1"/>
    <dgm:cxn modelId="{7F9792C8-15CB-EA45-95DC-E4E505CAE3D1}" type="presParOf" srcId="{7B69AD93-800D-4522-9851-93571D407B89}" destId="{A6162A08-0B46-44B7-B405-4A4A00B74DD4}" srcOrd="1" destOrd="0" presId="urn:microsoft.com/office/officeart/2005/8/layout/pyramid1"/>
    <dgm:cxn modelId="{DA08FD9C-2E00-0D4D-AA78-20B9A2FEBF1E}" type="presParOf" srcId="{5B6F85A0-C71D-4965-88CB-8DB6F7158DDD}" destId="{C6135593-6A25-43D9-94B2-B938C256CF7A}" srcOrd="1" destOrd="0" presId="urn:microsoft.com/office/officeart/2005/8/layout/pyramid1"/>
    <dgm:cxn modelId="{27570682-B0D1-D045-945D-08B2B87A2492}" type="presParOf" srcId="{C6135593-6A25-43D9-94B2-B938C256CF7A}" destId="{0FC025C8-2343-419D-9C07-23B2DD9F537D}" srcOrd="0" destOrd="0" presId="urn:microsoft.com/office/officeart/2005/8/layout/pyramid1"/>
    <dgm:cxn modelId="{1C6C0029-14C4-B64D-A6F1-82D6239B0E7F}" type="presParOf" srcId="{C6135593-6A25-43D9-94B2-B938C256CF7A}" destId="{D4E02422-61C2-442F-A170-9DD963BB8C4D}" srcOrd="1" destOrd="0" presId="urn:microsoft.com/office/officeart/2005/8/layout/pyramid1"/>
    <dgm:cxn modelId="{313B542E-11A8-3343-A984-0B7579A83718}" type="presParOf" srcId="{5B6F85A0-C71D-4965-88CB-8DB6F7158DDD}" destId="{3352973A-7E62-4629-B64F-387B263BBC4B}" srcOrd="2" destOrd="0" presId="urn:microsoft.com/office/officeart/2005/8/layout/pyramid1"/>
    <dgm:cxn modelId="{46950714-2649-A641-B79C-BB2B41EF41CD}" type="presParOf" srcId="{3352973A-7E62-4629-B64F-387B263BBC4B}" destId="{EEF0CE1D-F5AA-47E2-9809-F2DB9EF388E1}" srcOrd="0" destOrd="0" presId="urn:microsoft.com/office/officeart/2005/8/layout/pyramid1"/>
    <dgm:cxn modelId="{74E4DBE2-C59F-7246-AD19-B795444DA139}" type="presParOf" srcId="{3352973A-7E62-4629-B64F-387B263BBC4B}" destId="{0787551B-3165-4426-9F52-75841927822F}" srcOrd="1" destOrd="0" presId="urn:microsoft.com/office/officeart/2005/8/layout/pyramid1"/>
    <dgm:cxn modelId="{EF23CCFA-46F7-4343-91B4-784F8C6EBA4B}" type="presParOf" srcId="{5B6F85A0-C71D-4965-88CB-8DB6F7158DDD}" destId="{8082776B-C605-478A-A472-BD2DF83EFF7A}" srcOrd="3" destOrd="0" presId="urn:microsoft.com/office/officeart/2005/8/layout/pyramid1"/>
    <dgm:cxn modelId="{C5E92B3E-4D79-1D43-9707-E39830D1305B}" type="presParOf" srcId="{8082776B-C605-478A-A472-BD2DF83EFF7A}" destId="{98094623-C3A3-4BD6-BF76-63CA30EE0FD4}" srcOrd="0" destOrd="0" presId="urn:microsoft.com/office/officeart/2005/8/layout/pyramid1"/>
    <dgm:cxn modelId="{2B1C9488-0EAE-5740-9C5C-6EAC3701B328}" type="presParOf" srcId="{8082776B-C605-478A-A472-BD2DF83EFF7A}" destId="{5542A607-7F50-4E70-8776-A2C13958B854}" srcOrd="1" destOrd="0" presId="urn:microsoft.com/office/officeart/2005/8/layout/pyramid1"/>
    <dgm:cxn modelId="{1768924D-B7E8-0F4B-9C91-FD6081F04299}" type="presParOf" srcId="{5B6F85A0-C71D-4965-88CB-8DB6F7158DDD}" destId="{B5222A8F-2ED7-4C7E-BE4A-6FEE4719C99D}" srcOrd="4" destOrd="0" presId="urn:microsoft.com/office/officeart/2005/8/layout/pyramid1"/>
    <dgm:cxn modelId="{B81CAFBF-E1D1-004D-B8AE-5A55C587AE5E}" type="presParOf" srcId="{B5222A8F-2ED7-4C7E-BE4A-6FEE4719C99D}" destId="{FCBE05FF-8869-4D97-A2E1-F2B63FE709B2}" srcOrd="0" destOrd="0" presId="urn:microsoft.com/office/officeart/2005/8/layout/pyramid1"/>
    <dgm:cxn modelId="{C8F7F00D-52D5-BD40-A800-AEE6CEF60F21}" type="presParOf" srcId="{B5222A8F-2ED7-4C7E-BE4A-6FEE4719C99D}" destId="{548FC14B-836A-4BD4-A67D-01EF4A14BEE2}"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81DA3A-A472-4E2E-9E10-F8A37A8AFB38}" type="doc">
      <dgm:prSet loTypeId="urn:microsoft.com/office/officeart/2005/8/layout/funnel1" loCatId="relationship" qsTypeId="urn:microsoft.com/office/officeart/2005/8/quickstyle/simple1" qsCatId="simple" csTypeId="urn:microsoft.com/office/officeart/2005/8/colors/accent1_3" csCatId="accent1" phldr="1"/>
      <dgm:spPr/>
      <dgm:t>
        <a:bodyPr/>
        <a:lstStyle/>
        <a:p>
          <a:endParaRPr lang="en-US"/>
        </a:p>
      </dgm:t>
    </dgm:pt>
    <dgm:pt modelId="{62666FB4-63AB-4C70-9FD2-D2558BD0C3C3}">
      <dgm:prSet phldrT="[Text]" custT="1"/>
      <dgm:spPr/>
      <dgm:t>
        <a:bodyPr/>
        <a:lstStyle/>
        <a:p>
          <a:r>
            <a:rPr lang="es-MX" sz="1600" b="1" dirty="0" smtClean="0"/>
            <a:t>Persona </a:t>
          </a:r>
          <a:r>
            <a:rPr lang="es-MX" sz="1400" b="1" dirty="0" smtClean="0"/>
            <a:t>(Moral y ética)</a:t>
          </a:r>
          <a:endParaRPr lang="en-US" sz="1600" b="1" dirty="0"/>
        </a:p>
      </dgm:t>
    </dgm:pt>
    <dgm:pt modelId="{D6740669-9339-439C-AE00-28BC822EB494}" type="parTrans" cxnId="{8327AD2D-88F7-42CD-82CD-DC54D49A0F4B}">
      <dgm:prSet/>
      <dgm:spPr/>
      <dgm:t>
        <a:bodyPr/>
        <a:lstStyle/>
        <a:p>
          <a:endParaRPr lang="en-US" sz="2000" b="1">
            <a:solidFill>
              <a:schemeClr val="tx2">
                <a:lumMod val="50000"/>
              </a:schemeClr>
            </a:solidFill>
          </a:endParaRPr>
        </a:p>
      </dgm:t>
    </dgm:pt>
    <dgm:pt modelId="{4281E5F3-8EB3-4E65-9E3F-86FC86D3A0DB}" type="sibTrans" cxnId="{8327AD2D-88F7-42CD-82CD-DC54D49A0F4B}">
      <dgm:prSet/>
      <dgm:spPr/>
      <dgm:t>
        <a:bodyPr/>
        <a:lstStyle/>
        <a:p>
          <a:endParaRPr lang="en-US" sz="2000" b="1">
            <a:solidFill>
              <a:schemeClr val="tx2">
                <a:lumMod val="50000"/>
              </a:schemeClr>
            </a:solidFill>
          </a:endParaRPr>
        </a:p>
      </dgm:t>
    </dgm:pt>
    <dgm:pt modelId="{83933216-3C91-4867-BAF6-7F3E47AF6A66}">
      <dgm:prSet phldrT="[Text]" custT="1"/>
      <dgm:spPr/>
      <dgm:t>
        <a:bodyPr/>
        <a:lstStyle/>
        <a:p>
          <a:r>
            <a:rPr lang="es-MX" sz="1600" b="1" dirty="0" smtClean="0"/>
            <a:t>Profesional </a:t>
          </a:r>
          <a:r>
            <a:rPr lang="es-MX" sz="1400" b="1" dirty="0" smtClean="0"/>
            <a:t>(Ética profesional</a:t>
          </a:r>
          <a:r>
            <a:rPr lang="es-MX" sz="1600" b="1" dirty="0" smtClean="0"/>
            <a:t>)</a:t>
          </a:r>
          <a:endParaRPr lang="en-US" sz="1400" b="1" dirty="0"/>
        </a:p>
      </dgm:t>
    </dgm:pt>
    <dgm:pt modelId="{AE5A87DC-7D21-47D3-92EA-1158B1B8515E}" type="parTrans" cxnId="{F8D0E5CC-FB84-44DB-8356-6A3B6D5F733D}">
      <dgm:prSet/>
      <dgm:spPr/>
      <dgm:t>
        <a:bodyPr/>
        <a:lstStyle/>
        <a:p>
          <a:endParaRPr lang="en-US" sz="2000" b="1">
            <a:solidFill>
              <a:schemeClr val="tx2">
                <a:lumMod val="50000"/>
              </a:schemeClr>
            </a:solidFill>
          </a:endParaRPr>
        </a:p>
      </dgm:t>
    </dgm:pt>
    <dgm:pt modelId="{2A124888-8240-419D-A9AA-A3EC86A366FF}" type="sibTrans" cxnId="{F8D0E5CC-FB84-44DB-8356-6A3B6D5F733D}">
      <dgm:prSet/>
      <dgm:spPr/>
      <dgm:t>
        <a:bodyPr/>
        <a:lstStyle/>
        <a:p>
          <a:endParaRPr lang="en-US" sz="2000" b="1">
            <a:solidFill>
              <a:schemeClr val="tx2">
                <a:lumMod val="50000"/>
              </a:schemeClr>
            </a:solidFill>
          </a:endParaRPr>
        </a:p>
      </dgm:t>
    </dgm:pt>
    <dgm:pt modelId="{F439C152-7E9B-4A08-9A5D-8BCC1C2C8918}">
      <dgm:prSet phldrT="[Text]" custT="1"/>
      <dgm:spPr/>
      <dgm:t>
        <a:bodyPr/>
        <a:lstStyle/>
        <a:p>
          <a:r>
            <a:rPr lang="es-MX" sz="1600" b="1" dirty="0" smtClean="0"/>
            <a:t>Ciudadano </a:t>
          </a:r>
          <a:r>
            <a:rPr lang="es-MX" sz="1400" b="1" dirty="0" smtClean="0"/>
            <a:t>(Ley y sociedad)</a:t>
          </a:r>
          <a:endParaRPr lang="en-US" sz="1600" b="1" dirty="0"/>
        </a:p>
      </dgm:t>
    </dgm:pt>
    <dgm:pt modelId="{1D1617F8-2E9D-478D-A938-D2B96D5F82DA}" type="parTrans" cxnId="{61455E7B-E98C-4AA1-B20B-D64CFA766F51}">
      <dgm:prSet/>
      <dgm:spPr/>
      <dgm:t>
        <a:bodyPr/>
        <a:lstStyle/>
        <a:p>
          <a:endParaRPr lang="en-US" sz="2000" b="1">
            <a:solidFill>
              <a:schemeClr val="tx2">
                <a:lumMod val="50000"/>
              </a:schemeClr>
            </a:solidFill>
          </a:endParaRPr>
        </a:p>
      </dgm:t>
    </dgm:pt>
    <dgm:pt modelId="{EB247E19-05EF-455E-A5A4-56C3A47D19CC}" type="sibTrans" cxnId="{61455E7B-E98C-4AA1-B20B-D64CFA766F51}">
      <dgm:prSet/>
      <dgm:spPr/>
      <dgm:t>
        <a:bodyPr/>
        <a:lstStyle/>
        <a:p>
          <a:endParaRPr lang="en-US" sz="2000" b="1">
            <a:solidFill>
              <a:schemeClr val="tx2">
                <a:lumMod val="50000"/>
              </a:schemeClr>
            </a:solidFill>
          </a:endParaRPr>
        </a:p>
      </dgm:t>
    </dgm:pt>
    <dgm:pt modelId="{C0C3B123-A5EB-43C6-BBA3-51370287F160}">
      <dgm:prSet phldrT="[Text]" custT="1"/>
      <dgm:spPr/>
      <dgm:t>
        <a:bodyPr/>
        <a:lstStyle/>
        <a:p>
          <a:r>
            <a:rPr lang="es-MX" sz="2400" b="1" dirty="0" smtClean="0"/>
            <a:t>Profesionalismo como un sistema complejo </a:t>
          </a:r>
        </a:p>
        <a:p>
          <a:r>
            <a:rPr lang="es-MX" sz="1800" b="1" i="1" dirty="0" smtClean="0"/>
            <a:t>(movimiento social profesional,  </a:t>
          </a:r>
        </a:p>
        <a:p>
          <a:r>
            <a:rPr lang="es-MX" sz="1800" b="1" i="1" dirty="0" smtClean="0"/>
            <a:t>interacciones sociales y relaciones, individuo y ambiente) </a:t>
          </a:r>
        </a:p>
      </dgm:t>
    </dgm:pt>
    <dgm:pt modelId="{617BD9CF-36BB-46BA-B96F-303520C16726}" type="parTrans" cxnId="{EF8980A7-FAB2-417D-AC55-DE69B3D58236}">
      <dgm:prSet/>
      <dgm:spPr/>
      <dgm:t>
        <a:bodyPr/>
        <a:lstStyle/>
        <a:p>
          <a:endParaRPr lang="en-US" sz="2000" b="1">
            <a:solidFill>
              <a:schemeClr val="tx2">
                <a:lumMod val="50000"/>
              </a:schemeClr>
            </a:solidFill>
          </a:endParaRPr>
        </a:p>
      </dgm:t>
    </dgm:pt>
    <dgm:pt modelId="{E82B008F-78FB-4C1D-B194-6CD3095489AE}" type="sibTrans" cxnId="{EF8980A7-FAB2-417D-AC55-DE69B3D58236}">
      <dgm:prSet/>
      <dgm:spPr/>
      <dgm:t>
        <a:bodyPr/>
        <a:lstStyle/>
        <a:p>
          <a:endParaRPr lang="en-US" sz="2000" b="1">
            <a:solidFill>
              <a:schemeClr val="tx2">
                <a:lumMod val="50000"/>
              </a:schemeClr>
            </a:solidFill>
          </a:endParaRPr>
        </a:p>
      </dgm:t>
    </dgm:pt>
    <dgm:pt modelId="{ED336458-5240-4443-AF25-79F099B3B309}" type="pres">
      <dgm:prSet presAssocID="{D281DA3A-A472-4E2E-9E10-F8A37A8AFB38}" presName="Name0" presStyleCnt="0">
        <dgm:presLayoutVars>
          <dgm:chMax val="4"/>
          <dgm:resizeHandles val="exact"/>
        </dgm:presLayoutVars>
      </dgm:prSet>
      <dgm:spPr/>
      <dgm:t>
        <a:bodyPr/>
        <a:lstStyle/>
        <a:p>
          <a:endParaRPr lang="en-US"/>
        </a:p>
      </dgm:t>
    </dgm:pt>
    <dgm:pt modelId="{1E65A90E-1CD5-4127-8E98-52B0440149DC}" type="pres">
      <dgm:prSet presAssocID="{D281DA3A-A472-4E2E-9E10-F8A37A8AFB38}" presName="ellipse" presStyleLbl="trBgShp" presStyleIdx="0" presStyleCnt="1"/>
      <dgm:spPr/>
      <dgm:t>
        <a:bodyPr/>
        <a:lstStyle/>
        <a:p>
          <a:endParaRPr lang="en-US"/>
        </a:p>
      </dgm:t>
    </dgm:pt>
    <dgm:pt modelId="{738639B1-1523-461B-8302-9D891D871453}" type="pres">
      <dgm:prSet presAssocID="{D281DA3A-A472-4E2E-9E10-F8A37A8AFB38}" presName="arrow1" presStyleLbl="fgShp" presStyleIdx="0" presStyleCnt="1"/>
      <dgm:spPr/>
      <dgm:t>
        <a:bodyPr/>
        <a:lstStyle/>
        <a:p>
          <a:endParaRPr lang="en-US"/>
        </a:p>
      </dgm:t>
    </dgm:pt>
    <dgm:pt modelId="{B8909538-FC9D-4F29-943B-04A652B49C8D}" type="pres">
      <dgm:prSet presAssocID="{D281DA3A-A472-4E2E-9E10-F8A37A8AFB38}" presName="rectangle" presStyleLbl="revTx" presStyleIdx="0" presStyleCnt="1" custScaleX="213441" custLinFactNeighborY="10952">
        <dgm:presLayoutVars>
          <dgm:bulletEnabled val="1"/>
        </dgm:presLayoutVars>
      </dgm:prSet>
      <dgm:spPr/>
      <dgm:t>
        <a:bodyPr/>
        <a:lstStyle/>
        <a:p>
          <a:endParaRPr lang="en-US"/>
        </a:p>
      </dgm:t>
    </dgm:pt>
    <dgm:pt modelId="{A54397B1-A454-4F4F-BF3F-817E68B231A5}" type="pres">
      <dgm:prSet presAssocID="{83933216-3C91-4867-BAF6-7F3E47AF6A66}" presName="item1" presStyleLbl="node1" presStyleIdx="0" presStyleCnt="3">
        <dgm:presLayoutVars>
          <dgm:bulletEnabled val="1"/>
        </dgm:presLayoutVars>
      </dgm:prSet>
      <dgm:spPr/>
      <dgm:t>
        <a:bodyPr/>
        <a:lstStyle/>
        <a:p>
          <a:endParaRPr lang="en-US"/>
        </a:p>
      </dgm:t>
    </dgm:pt>
    <dgm:pt modelId="{C8C235C2-46B2-4F58-97A3-5EECCE46FDB4}" type="pres">
      <dgm:prSet presAssocID="{F439C152-7E9B-4A08-9A5D-8BCC1C2C8918}" presName="item2" presStyleLbl="node1" presStyleIdx="1" presStyleCnt="3">
        <dgm:presLayoutVars>
          <dgm:bulletEnabled val="1"/>
        </dgm:presLayoutVars>
      </dgm:prSet>
      <dgm:spPr/>
      <dgm:t>
        <a:bodyPr/>
        <a:lstStyle/>
        <a:p>
          <a:endParaRPr lang="en-US"/>
        </a:p>
      </dgm:t>
    </dgm:pt>
    <dgm:pt modelId="{471F0D00-7D2E-4A2C-9CB9-ED1DD14F5EF8}" type="pres">
      <dgm:prSet presAssocID="{C0C3B123-A5EB-43C6-BBA3-51370287F160}" presName="item3" presStyleLbl="node1" presStyleIdx="2" presStyleCnt="3">
        <dgm:presLayoutVars>
          <dgm:bulletEnabled val="1"/>
        </dgm:presLayoutVars>
      </dgm:prSet>
      <dgm:spPr/>
      <dgm:t>
        <a:bodyPr/>
        <a:lstStyle/>
        <a:p>
          <a:endParaRPr lang="en-US"/>
        </a:p>
      </dgm:t>
    </dgm:pt>
    <dgm:pt modelId="{60BA479E-04AD-4883-8F6A-B33F9397A422}" type="pres">
      <dgm:prSet presAssocID="{D281DA3A-A472-4E2E-9E10-F8A37A8AFB38}" presName="funnel" presStyleLbl="trAlignAcc1" presStyleIdx="0" presStyleCnt="1"/>
      <dgm:spPr/>
      <dgm:t>
        <a:bodyPr/>
        <a:lstStyle/>
        <a:p>
          <a:endParaRPr lang="en-US"/>
        </a:p>
      </dgm:t>
    </dgm:pt>
  </dgm:ptLst>
  <dgm:cxnLst>
    <dgm:cxn modelId="{75D5A4CD-C316-0949-A279-6376834F3C62}" type="presOf" srcId="{D281DA3A-A472-4E2E-9E10-F8A37A8AFB38}" destId="{ED336458-5240-4443-AF25-79F099B3B309}" srcOrd="0" destOrd="0" presId="urn:microsoft.com/office/officeart/2005/8/layout/funnel1"/>
    <dgm:cxn modelId="{C44A1DED-40F9-4F40-8411-54B184C80444}" type="presOf" srcId="{83933216-3C91-4867-BAF6-7F3E47AF6A66}" destId="{C8C235C2-46B2-4F58-97A3-5EECCE46FDB4}" srcOrd="0" destOrd="0" presId="urn:microsoft.com/office/officeart/2005/8/layout/funnel1"/>
    <dgm:cxn modelId="{61455E7B-E98C-4AA1-B20B-D64CFA766F51}" srcId="{D281DA3A-A472-4E2E-9E10-F8A37A8AFB38}" destId="{F439C152-7E9B-4A08-9A5D-8BCC1C2C8918}" srcOrd="2" destOrd="0" parTransId="{1D1617F8-2E9D-478D-A938-D2B96D5F82DA}" sibTransId="{EB247E19-05EF-455E-A5A4-56C3A47D19CC}"/>
    <dgm:cxn modelId="{3D4D8D5F-9CEF-9F44-8231-785FE909AB27}" type="presOf" srcId="{C0C3B123-A5EB-43C6-BBA3-51370287F160}" destId="{B8909538-FC9D-4F29-943B-04A652B49C8D}" srcOrd="0" destOrd="0" presId="urn:microsoft.com/office/officeart/2005/8/layout/funnel1"/>
    <dgm:cxn modelId="{EF8980A7-FAB2-417D-AC55-DE69B3D58236}" srcId="{D281DA3A-A472-4E2E-9E10-F8A37A8AFB38}" destId="{C0C3B123-A5EB-43C6-BBA3-51370287F160}" srcOrd="3" destOrd="0" parTransId="{617BD9CF-36BB-46BA-B96F-303520C16726}" sibTransId="{E82B008F-78FB-4C1D-B194-6CD3095489AE}"/>
    <dgm:cxn modelId="{B0E65DAE-1E4C-D846-8ECB-06050F9944DB}" type="presOf" srcId="{F439C152-7E9B-4A08-9A5D-8BCC1C2C8918}" destId="{A54397B1-A454-4F4F-BF3F-817E68B231A5}" srcOrd="0" destOrd="0" presId="urn:microsoft.com/office/officeart/2005/8/layout/funnel1"/>
    <dgm:cxn modelId="{8327AD2D-88F7-42CD-82CD-DC54D49A0F4B}" srcId="{D281DA3A-A472-4E2E-9E10-F8A37A8AFB38}" destId="{62666FB4-63AB-4C70-9FD2-D2558BD0C3C3}" srcOrd="0" destOrd="0" parTransId="{D6740669-9339-439C-AE00-28BC822EB494}" sibTransId="{4281E5F3-8EB3-4E65-9E3F-86FC86D3A0DB}"/>
    <dgm:cxn modelId="{3511205A-FDBF-0643-9B2E-315A35ADD899}" type="presOf" srcId="{62666FB4-63AB-4C70-9FD2-D2558BD0C3C3}" destId="{471F0D00-7D2E-4A2C-9CB9-ED1DD14F5EF8}" srcOrd="0" destOrd="0" presId="urn:microsoft.com/office/officeart/2005/8/layout/funnel1"/>
    <dgm:cxn modelId="{F8D0E5CC-FB84-44DB-8356-6A3B6D5F733D}" srcId="{D281DA3A-A472-4E2E-9E10-F8A37A8AFB38}" destId="{83933216-3C91-4867-BAF6-7F3E47AF6A66}" srcOrd="1" destOrd="0" parTransId="{AE5A87DC-7D21-47D3-92EA-1158B1B8515E}" sibTransId="{2A124888-8240-419D-A9AA-A3EC86A366FF}"/>
    <dgm:cxn modelId="{7E3B550D-7474-C446-AC67-6B3C0166CFD0}" type="presParOf" srcId="{ED336458-5240-4443-AF25-79F099B3B309}" destId="{1E65A90E-1CD5-4127-8E98-52B0440149DC}" srcOrd="0" destOrd="0" presId="urn:microsoft.com/office/officeart/2005/8/layout/funnel1"/>
    <dgm:cxn modelId="{600604B0-C185-E14E-9822-AF9115396DC9}" type="presParOf" srcId="{ED336458-5240-4443-AF25-79F099B3B309}" destId="{738639B1-1523-461B-8302-9D891D871453}" srcOrd="1" destOrd="0" presId="urn:microsoft.com/office/officeart/2005/8/layout/funnel1"/>
    <dgm:cxn modelId="{EF817FF5-743D-904C-A040-1485C1F0A8C6}" type="presParOf" srcId="{ED336458-5240-4443-AF25-79F099B3B309}" destId="{B8909538-FC9D-4F29-943B-04A652B49C8D}" srcOrd="2" destOrd="0" presId="urn:microsoft.com/office/officeart/2005/8/layout/funnel1"/>
    <dgm:cxn modelId="{152BC0FD-9B29-A447-B33D-DEC8392F5549}" type="presParOf" srcId="{ED336458-5240-4443-AF25-79F099B3B309}" destId="{A54397B1-A454-4F4F-BF3F-817E68B231A5}" srcOrd="3" destOrd="0" presId="urn:microsoft.com/office/officeart/2005/8/layout/funnel1"/>
    <dgm:cxn modelId="{1D92A3F5-7F98-D04A-B49E-5328ADDAF4DA}" type="presParOf" srcId="{ED336458-5240-4443-AF25-79F099B3B309}" destId="{C8C235C2-46B2-4F58-97A3-5EECCE46FDB4}" srcOrd="4" destOrd="0" presId="urn:microsoft.com/office/officeart/2005/8/layout/funnel1"/>
    <dgm:cxn modelId="{A8A6F1B2-772A-4E48-A1DF-A46B3E5D44DA}" type="presParOf" srcId="{ED336458-5240-4443-AF25-79F099B3B309}" destId="{471F0D00-7D2E-4A2C-9CB9-ED1DD14F5EF8}" srcOrd="5" destOrd="0" presId="urn:microsoft.com/office/officeart/2005/8/layout/funnel1"/>
    <dgm:cxn modelId="{7164DE64-104E-7744-95A2-63D3D2A1352B}" type="presParOf" srcId="{ED336458-5240-4443-AF25-79F099B3B309}" destId="{60BA479E-04AD-4883-8F6A-B33F9397A42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64EE00-55B0-45FC-AC74-A4805A4EC510}" type="doc">
      <dgm:prSet loTypeId="urn:microsoft.com/office/officeart/2005/8/layout/process2" loCatId="process" qsTypeId="urn:microsoft.com/office/officeart/2005/8/quickstyle/simple1" qsCatId="simple" csTypeId="urn:microsoft.com/office/officeart/2005/8/colors/accent1_3" csCatId="accent1" phldr="1"/>
      <dgm:spPr/>
    </dgm:pt>
    <dgm:pt modelId="{08B63BA2-A139-463F-9070-23FDED1B013A}">
      <dgm:prSet phldrT="[Texto]" custT="1"/>
      <dgm:spPr/>
      <dgm:t>
        <a:bodyPr/>
        <a:lstStyle/>
        <a:p>
          <a:r>
            <a:rPr lang="es-MX" sz="2800" dirty="0" smtClean="0"/>
            <a:t>Macro nivel</a:t>
          </a:r>
        </a:p>
        <a:p>
          <a:r>
            <a:rPr lang="es-MX" sz="2000" i="1" dirty="0" smtClean="0"/>
            <a:t>(movimiento social profesional)</a:t>
          </a:r>
          <a:endParaRPr lang="es-ES" sz="2000" i="1" dirty="0"/>
        </a:p>
      </dgm:t>
    </dgm:pt>
    <dgm:pt modelId="{EA30DAD8-0D8C-4475-AD72-CF45FC128586}" type="parTrans" cxnId="{2AA5A303-8269-4470-AA13-52B850F8A69C}">
      <dgm:prSet/>
      <dgm:spPr/>
      <dgm:t>
        <a:bodyPr/>
        <a:lstStyle/>
        <a:p>
          <a:endParaRPr lang="es-ES"/>
        </a:p>
      </dgm:t>
    </dgm:pt>
    <dgm:pt modelId="{C52B3E45-80C4-4794-96CF-E959AA8C66EA}" type="sibTrans" cxnId="{2AA5A303-8269-4470-AA13-52B850F8A69C}">
      <dgm:prSet/>
      <dgm:spPr/>
      <dgm:t>
        <a:bodyPr/>
        <a:lstStyle/>
        <a:p>
          <a:endParaRPr lang="es-ES"/>
        </a:p>
      </dgm:t>
    </dgm:pt>
    <dgm:pt modelId="{F2B401B4-4432-4638-ADE8-9F9F9EF2D5DF}">
      <dgm:prSet phldrT="[Texto]" custT="1"/>
      <dgm:spPr/>
      <dgm:t>
        <a:bodyPr/>
        <a:lstStyle/>
        <a:p>
          <a:r>
            <a:rPr lang="es-MX" sz="2800" dirty="0" smtClean="0"/>
            <a:t>Meso nivel</a:t>
          </a:r>
        </a:p>
        <a:p>
          <a:r>
            <a:rPr lang="es-MX" sz="2000" i="1" dirty="0" smtClean="0"/>
            <a:t>(interacciones sociales y relaciones)</a:t>
          </a:r>
          <a:endParaRPr lang="es-ES" sz="2000" i="1" dirty="0"/>
        </a:p>
      </dgm:t>
    </dgm:pt>
    <dgm:pt modelId="{C1949D0C-CE76-4B60-8BEA-D518985A4011}" type="parTrans" cxnId="{9261E5F4-95BD-40EB-BE45-122A348BBBFA}">
      <dgm:prSet/>
      <dgm:spPr/>
      <dgm:t>
        <a:bodyPr/>
        <a:lstStyle/>
        <a:p>
          <a:endParaRPr lang="es-ES"/>
        </a:p>
      </dgm:t>
    </dgm:pt>
    <dgm:pt modelId="{FD11863E-18FE-4869-A769-F9A2E7964E06}" type="sibTrans" cxnId="{9261E5F4-95BD-40EB-BE45-122A348BBBFA}">
      <dgm:prSet/>
      <dgm:spPr/>
      <dgm:t>
        <a:bodyPr/>
        <a:lstStyle/>
        <a:p>
          <a:endParaRPr lang="es-ES"/>
        </a:p>
      </dgm:t>
    </dgm:pt>
    <dgm:pt modelId="{B867AB84-E7D4-4FEB-A7AE-3A6E39732EE8}">
      <dgm:prSet phldrT="[Texto]" custT="1"/>
      <dgm:spPr/>
      <dgm:t>
        <a:bodyPr/>
        <a:lstStyle/>
        <a:p>
          <a:r>
            <a:rPr lang="es-MX" sz="2800" dirty="0" smtClean="0"/>
            <a:t>Micro nivel              </a:t>
          </a:r>
          <a:r>
            <a:rPr lang="es-MX" sz="2000" i="1" dirty="0" smtClean="0"/>
            <a:t>(individuo y ambiente)</a:t>
          </a:r>
          <a:endParaRPr lang="es-ES" sz="2800" i="1" dirty="0"/>
        </a:p>
      </dgm:t>
    </dgm:pt>
    <dgm:pt modelId="{D97AD43C-8375-47C8-A793-0B2CEF7C7439}" type="parTrans" cxnId="{17E67698-DBE2-42BA-B348-7442A1DAEBEE}">
      <dgm:prSet/>
      <dgm:spPr/>
      <dgm:t>
        <a:bodyPr/>
        <a:lstStyle/>
        <a:p>
          <a:endParaRPr lang="es-ES"/>
        </a:p>
      </dgm:t>
    </dgm:pt>
    <dgm:pt modelId="{CC80C0B9-CFE5-4E17-97F4-781097EA8875}" type="sibTrans" cxnId="{17E67698-DBE2-42BA-B348-7442A1DAEBEE}">
      <dgm:prSet/>
      <dgm:spPr/>
      <dgm:t>
        <a:bodyPr/>
        <a:lstStyle/>
        <a:p>
          <a:endParaRPr lang="es-ES"/>
        </a:p>
      </dgm:t>
    </dgm:pt>
    <dgm:pt modelId="{8FCAEF3A-1BD0-489F-A59B-06CD13F7C8B6}" type="pres">
      <dgm:prSet presAssocID="{AE64EE00-55B0-45FC-AC74-A4805A4EC510}" presName="linearFlow" presStyleCnt="0">
        <dgm:presLayoutVars>
          <dgm:resizeHandles val="exact"/>
        </dgm:presLayoutVars>
      </dgm:prSet>
      <dgm:spPr/>
    </dgm:pt>
    <dgm:pt modelId="{68760496-ED27-40E3-ADE0-FB8E6F5216AE}" type="pres">
      <dgm:prSet presAssocID="{08B63BA2-A139-463F-9070-23FDED1B013A}" presName="node" presStyleLbl="node1" presStyleIdx="0" presStyleCnt="3">
        <dgm:presLayoutVars>
          <dgm:bulletEnabled val="1"/>
        </dgm:presLayoutVars>
      </dgm:prSet>
      <dgm:spPr/>
      <dgm:t>
        <a:bodyPr/>
        <a:lstStyle/>
        <a:p>
          <a:endParaRPr lang="es-ES"/>
        </a:p>
      </dgm:t>
    </dgm:pt>
    <dgm:pt modelId="{B02E1695-ED58-4CFC-A349-C648F6C51BDE}" type="pres">
      <dgm:prSet presAssocID="{C52B3E45-80C4-4794-96CF-E959AA8C66EA}" presName="sibTrans" presStyleLbl="sibTrans2D1" presStyleIdx="0" presStyleCnt="2" custAng="5400000" custLinFactNeighborX="-8714" custLinFactNeighborY="-2982"/>
      <dgm:spPr>
        <a:prstGeom prst="upDownArrow">
          <a:avLst/>
        </a:prstGeom>
      </dgm:spPr>
      <dgm:t>
        <a:bodyPr/>
        <a:lstStyle/>
        <a:p>
          <a:endParaRPr lang="es-ES"/>
        </a:p>
      </dgm:t>
    </dgm:pt>
    <dgm:pt modelId="{92808C70-0FF4-4953-BBFD-84FD20B5DF54}" type="pres">
      <dgm:prSet presAssocID="{C52B3E45-80C4-4794-96CF-E959AA8C66EA}" presName="connectorText" presStyleLbl="sibTrans2D1" presStyleIdx="0" presStyleCnt="2"/>
      <dgm:spPr/>
      <dgm:t>
        <a:bodyPr/>
        <a:lstStyle/>
        <a:p>
          <a:endParaRPr lang="es-ES"/>
        </a:p>
      </dgm:t>
    </dgm:pt>
    <dgm:pt modelId="{F525F641-99E3-4B48-86C5-186E840C9F06}" type="pres">
      <dgm:prSet presAssocID="{F2B401B4-4432-4638-ADE8-9F9F9EF2D5DF}" presName="node" presStyleLbl="node1" presStyleIdx="1" presStyleCnt="3">
        <dgm:presLayoutVars>
          <dgm:bulletEnabled val="1"/>
        </dgm:presLayoutVars>
      </dgm:prSet>
      <dgm:spPr/>
      <dgm:t>
        <a:bodyPr/>
        <a:lstStyle/>
        <a:p>
          <a:endParaRPr lang="es-ES"/>
        </a:p>
      </dgm:t>
    </dgm:pt>
    <dgm:pt modelId="{0284B667-F9CA-4851-A86A-C2B83B5953B0}" type="pres">
      <dgm:prSet presAssocID="{FD11863E-18FE-4869-A769-F9A2E7964E06}" presName="sibTrans" presStyleLbl="sibTrans2D1" presStyleIdx="1" presStyleCnt="2" custAng="5400000"/>
      <dgm:spPr>
        <a:prstGeom prst="upDownArrow">
          <a:avLst/>
        </a:prstGeom>
      </dgm:spPr>
      <dgm:t>
        <a:bodyPr/>
        <a:lstStyle/>
        <a:p>
          <a:endParaRPr lang="es-ES"/>
        </a:p>
      </dgm:t>
    </dgm:pt>
    <dgm:pt modelId="{07E9B0C4-C6FE-4BD3-A797-170987597C41}" type="pres">
      <dgm:prSet presAssocID="{FD11863E-18FE-4869-A769-F9A2E7964E06}" presName="connectorText" presStyleLbl="sibTrans2D1" presStyleIdx="1" presStyleCnt="2"/>
      <dgm:spPr/>
      <dgm:t>
        <a:bodyPr/>
        <a:lstStyle/>
        <a:p>
          <a:endParaRPr lang="es-ES"/>
        </a:p>
      </dgm:t>
    </dgm:pt>
    <dgm:pt modelId="{17733A85-9F1F-49D7-94FC-A186B91D706D}" type="pres">
      <dgm:prSet presAssocID="{B867AB84-E7D4-4FEB-A7AE-3A6E39732EE8}" presName="node" presStyleLbl="node1" presStyleIdx="2" presStyleCnt="3">
        <dgm:presLayoutVars>
          <dgm:bulletEnabled val="1"/>
        </dgm:presLayoutVars>
      </dgm:prSet>
      <dgm:spPr/>
      <dgm:t>
        <a:bodyPr/>
        <a:lstStyle/>
        <a:p>
          <a:endParaRPr lang="es-ES"/>
        </a:p>
      </dgm:t>
    </dgm:pt>
  </dgm:ptLst>
  <dgm:cxnLst>
    <dgm:cxn modelId="{17E67698-DBE2-42BA-B348-7442A1DAEBEE}" srcId="{AE64EE00-55B0-45FC-AC74-A4805A4EC510}" destId="{B867AB84-E7D4-4FEB-A7AE-3A6E39732EE8}" srcOrd="2" destOrd="0" parTransId="{D97AD43C-8375-47C8-A793-0B2CEF7C7439}" sibTransId="{CC80C0B9-CFE5-4E17-97F4-781097EA8875}"/>
    <dgm:cxn modelId="{2AA5A303-8269-4470-AA13-52B850F8A69C}" srcId="{AE64EE00-55B0-45FC-AC74-A4805A4EC510}" destId="{08B63BA2-A139-463F-9070-23FDED1B013A}" srcOrd="0" destOrd="0" parTransId="{EA30DAD8-0D8C-4475-AD72-CF45FC128586}" sibTransId="{C52B3E45-80C4-4794-96CF-E959AA8C66EA}"/>
    <dgm:cxn modelId="{9261E5F4-95BD-40EB-BE45-122A348BBBFA}" srcId="{AE64EE00-55B0-45FC-AC74-A4805A4EC510}" destId="{F2B401B4-4432-4638-ADE8-9F9F9EF2D5DF}" srcOrd="1" destOrd="0" parTransId="{C1949D0C-CE76-4B60-8BEA-D518985A4011}" sibTransId="{FD11863E-18FE-4869-A769-F9A2E7964E06}"/>
    <dgm:cxn modelId="{DD073F32-609F-1342-BB10-8CB68EB6391B}" type="presOf" srcId="{08B63BA2-A139-463F-9070-23FDED1B013A}" destId="{68760496-ED27-40E3-ADE0-FB8E6F5216AE}" srcOrd="0" destOrd="0" presId="urn:microsoft.com/office/officeart/2005/8/layout/process2"/>
    <dgm:cxn modelId="{1435FEA6-1A42-654D-8CC6-739434F6F405}" type="presOf" srcId="{FD11863E-18FE-4869-A769-F9A2E7964E06}" destId="{0284B667-F9CA-4851-A86A-C2B83B5953B0}" srcOrd="0" destOrd="0" presId="urn:microsoft.com/office/officeart/2005/8/layout/process2"/>
    <dgm:cxn modelId="{F9F09427-CC4C-FD40-A309-B663CBC2F69C}" type="presOf" srcId="{FD11863E-18FE-4869-A769-F9A2E7964E06}" destId="{07E9B0C4-C6FE-4BD3-A797-170987597C41}" srcOrd="1" destOrd="0" presId="urn:microsoft.com/office/officeart/2005/8/layout/process2"/>
    <dgm:cxn modelId="{F7D5095C-04D5-2147-A18E-DA2805A51B23}" type="presOf" srcId="{B867AB84-E7D4-4FEB-A7AE-3A6E39732EE8}" destId="{17733A85-9F1F-49D7-94FC-A186B91D706D}" srcOrd="0" destOrd="0" presId="urn:microsoft.com/office/officeart/2005/8/layout/process2"/>
    <dgm:cxn modelId="{36C2ABC6-A975-6743-A49E-A3BA043A7AD9}" type="presOf" srcId="{F2B401B4-4432-4638-ADE8-9F9F9EF2D5DF}" destId="{F525F641-99E3-4B48-86C5-186E840C9F06}" srcOrd="0" destOrd="0" presId="urn:microsoft.com/office/officeart/2005/8/layout/process2"/>
    <dgm:cxn modelId="{485FAA2E-09D6-3A41-98ED-38937903858A}" type="presOf" srcId="{C52B3E45-80C4-4794-96CF-E959AA8C66EA}" destId="{92808C70-0FF4-4953-BBFD-84FD20B5DF54}" srcOrd="1" destOrd="0" presId="urn:microsoft.com/office/officeart/2005/8/layout/process2"/>
    <dgm:cxn modelId="{954A77C7-7CD1-A545-B582-4D5B7DDE3D27}" type="presOf" srcId="{AE64EE00-55B0-45FC-AC74-A4805A4EC510}" destId="{8FCAEF3A-1BD0-489F-A59B-06CD13F7C8B6}" srcOrd="0" destOrd="0" presId="urn:microsoft.com/office/officeart/2005/8/layout/process2"/>
    <dgm:cxn modelId="{8F797523-4C1F-E44B-86B1-7714B61D6005}" type="presOf" srcId="{C52B3E45-80C4-4794-96CF-E959AA8C66EA}" destId="{B02E1695-ED58-4CFC-A349-C648F6C51BDE}" srcOrd="0" destOrd="0" presId="urn:microsoft.com/office/officeart/2005/8/layout/process2"/>
    <dgm:cxn modelId="{EFCBF009-C490-2F41-9662-4C1AA67A72A5}" type="presParOf" srcId="{8FCAEF3A-1BD0-489F-A59B-06CD13F7C8B6}" destId="{68760496-ED27-40E3-ADE0-FB8E6F5216AE}" srcOrd="0" destOrd="0" presId="urn:microsoft.com/office/officeart/2005/8/layout/process2"/>
    <dgm:cxn modelId="{D86D6194-FAC7-0C4A-BEFF-E5CB316BF01B}" type="presParOf" srcId="{8FCAEF3A-1BD0-489F-A59B-06CD13F7C8B6}" destId="{B02E1695-ED58-4CFC-A349-C648F6C51BDE}" srcOrd="1" destOrd="0" presId="urn:microsoft.com/office/officeart/2005/8/layout/process2"/>
    <dgm:cxn modelId="{195A581E-DE2C-8046-93BD-02154DAD3410}" type="presParOf" srcId="{B02E1695-ED58-4CFC-A349-C648F6C51BDE}" destId="{92808C70-0FF4-4953-BBFD-84FD20B5DF54}" srcOrd="0" destOrd="0" presId="urn:microsoft.com/office/officeart/2005/8/layout/process2"/>
    <dgm:cxn modelId="{B7B3ABC2-A878-524F-8266-3759BD40814D}" type="presParOf" srcId="{8FCAEF3A-1BD0-489F-A59B-06CD13F7C8B6}" destId="{F525F641-99E3-4B48-86C5-186E840C9F06}" srcOrd="2" destOrd="0" presId="urn:microsoft.com/office/officeart/2005/8/layout/process2"/>
    <dgm:cxn modelId="{E66A8C37-6075-5A4E-9F7F-D85D4CDADD5F}" type="presParOf" srcId="{8FCAEF3A-1BD0-489F-A59B-06CD13F7C8B6}" destId="{0284B667-F9CA-4851-A86A-C2B83B5953B0}" srcOrd="3" destOrd="0" presId="urn:microsoft.com/office/officeart/2005/8/layout/process2"/>
    <dgm:cxn modelId="{70755F37-E49F-784E-A5AC-7927464982E0}" type="presParOf" srcId="{0284B667-F9CA-4851-A86A-C2B83B5953B0}" destId="{07E9B0C4-C6FE-4BD3-A797-170987597C41}" srcOrd="0" destOrd="0" presId="urn:microsoft.com/office/officeart/2005/8/layout/process2"/>
    <dgm:cxn modelId="{10569682-E82F-D14D-9C7D-8F86C9C54D89}" type="presParOf" srcId="{8FCAEF3A-1BD0-489F-A59B-06CD13F7C8B6}" destId="{17733A85-9F1F-49D7-94FC-A186B91D706D}"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32996-5AF4-6847-8172-C6A2909443D4}">
      <dsp:nvSpPr>
        <dsp:cNvPr id="0" name=""/>
        <dsp:cNvSpPr/>
      </dsp:nvSpPr>
      <dsp:spPr>
        <a:xfrm>
          <a:off x="2286000" y="0"/>
          <a:ext cx="1524000" cy="1016000"/>
        </a:xfrm>
        <a:prstGeom prst="trapezoid">
          <a:avLst>
            <a:gd name="adj" fmla="val 75000"/>
          </a:avLst>
        </a:prstGeom>
        <a:gradFill rotWithShape="0">
          <a:gsLst>
            <a:gs pos="0">
              <a:schemeClr val="accent1">
                <a:shade val="80000"/>
                <a:hueOff val="0"/>
                <a:satOff val="0"/>
                <a:lumOff val="0"/>
                <a:alphaOff val="0"/>
                <a:tint val="100000"/>
                <a:shade val="100000"/>
                <a:satMod val="130000"/>
              </a:schemeClr>
            </a:gs>
            <a:gs pos="100000">
              <a:schemeClr val="accent1">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t>Hace</a:t>
          </a:r>
          <a:r>
            <a:rPr lang="en-US" sz="2400" kern="1200" baseline="0" dirty="0" smtClean="0"/>
            <a:t> (</a:t>
          </a:r>
          <a:r>
            <a:rPr lang="en-US" sz="2400" kern="1200" dirty="0" smtClean="0"/>
            <a:t>Act</a:t>
          </a:r>
          <a:r>
            <a:rPr lang="es-ES" sz="2400" kern="1200" dirty="0" err="1" smtClean="0"/>
            <a:t>úa</a:t>
          </a:r>
          <a:r>
            <a:rPr lang="es-ES" sz="2400" kern="1200" dirty="0" smtClean="0"/>
            <a:t>)</a:t>
          </a:r>
        </a:p>
      </dsp:txBody>
      <dsp:txXfrm>
        <a:off x="2286000" y="0"/>
        <a:ext cx="1524000" cy="1016000"/>
      </dsp:txXfrm>
    </dsp:sp>
    <dsp:sp modelId="{E6B55268-6A44-B747-B9DF-37869CFB5C0D}">
      <dsp:nvSpPr>
        <dsp:cNvPr id="0" name=""/>
        <dsp:cNvSpPr/>
      </dsp:nvSpPr>
      <dsp:spPr>
        <a:xfrm>
          <a:off x="1524000" y="1015999"/>
          <a:ext cx="3048000" cy="1016000"/>
        </a:xfrm>
        <a:prstGeom prst="trapezoid">
          <a:avLst>
            <a:gd name="adj" fmla="val 75000"/>
          </a:avLst>
        </a:prstGeom>
        <a:gradFill rotWithShape="0">
          <a:gsLst>
            <a:gs pos="0">
              <a:schemeClr val="accent1">
                <a:shade val="80000"/>
                <a:hueOff val="102082"/>
                <a:satOff val="-1464"/>
                <a:lumOff val="8538"/>
                <a:alphaOff val="0"/>
                <a:tint val="100000"/>
                <a:shade val="100000"/>
                <a:satMod val="130000"/>
              </a:schemeClr>
            </a:gs>
            <a:gs pos="100000">
              <a:schemeClr val="accent1">
                <a:shade val="80000"/>
                <a:hueOff val="102082"/>
                <a:satOff val="-1464"/>
                <a:lumOff val="853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t>Demuestra</a:t>
          </a:r>
          <a:r>
            <a:rPr lang="en-US" sz="2400" kern="1200" dirty="0" smtClean="0"/>
            <a:t> </a:t>
          </a:r>
          <a:r>
            <a:rPr lang="en-US" sz="2400" kern="1200" dirty="0" err="1" smtClean="0"/>
            <a:t>como</a:t>
          </a:r>
          <a:endParaRPr lang="en-US" sz="2400" kern="1200" dirty="0"/>
        </a:p>
      </dsp:txBody>
      <dsp:txXfrm>
        <a:off x="2057400" y="1015999"/>
        <a:ext cx="1981200" cy="1016000"/>
      </dsp:txXfrm>
    </dsp:sp>
    <dsp:sp modelId="{482E553E-9ACB-5341-872C-E154B4140C15}">
      <dsp:nvSpPr>
        <dsp:cNvPr id="0" name=""/>
        <dsp:cNvSpPr/>
      </dsp:nvSpPr>
      <dsp:spPr>
        <a:xfrm>
          <a:off x="762000" y="2031999"/>
          <a:ext cx="4572000" cy="1016000"/>
        </a:xfrm>
        <a:prstGeom prst="trapezoid">
          <a:avLst>
            <a:gd name="adj" fmla="val 75000"/>
          </a:avLst>
        </a:prstGeom>
        <a:gradFill rotWithShape="0">
          <a:gsLst>
            <a:gs pos="0">
              <a:schemeClr val="accent1">
                <a:shade val="80000"/>
                <a:hueOff val="204164"/>
                <a:satOff val="-2928"/>
                <a:lumOff val="17077"/>
                <a:alphaOff val="0"/>
                <a:tint val="100000"/>
                <a:shade val="100000"/>
                <a:satMod val="130000"/>
              </a:schemeClr>
            </a:gs>
            <a:gs pos="100000">
              <a:schemeClr val="accent1">
                <a:shade val="80000"/>
                <a:hueOff val="204164"/>
                <a:satOff val="-2928"/>
                <a:lumOff val="1707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t>Conoce</a:t>
          </a:r>
          <a:r>
            <a:rPr lang="en-US" sz="2400" kern="1200" dirty="0" smtClean="0"/>
            <a:t> </a:t>
          </a:r>
          <a:r>
            <a:rPr lang="en-US" sz="2400" kern="1200" dirty="0" err="1" smtClean="0"/>
            <a:t>como</a:t>
          </a:r>
          <a:endParaRPr lang="en-US" sz="2400" kern="1200" dirty="0"/>
        </a:p>
      </dsp:txBody>
      <dsp:txXfrm>
        <a:off x="1562100" y="2031999"/>
        <a:ext cx="2971800" cy="1016000"/>
      </dsp:txXfrm>
    </dsp:sp>
    <dsp:sp modelId="{26B50DAA-42C9-1C47-8111-91621633F948}">
      <dsp:nvSpPr>
        <dsp:cNvPr id="0" name=""/>
        <dsp:cNvSpPr/>
      </dsp:nvSpPr>
      <dsp:spPr>
        <a:xfrm>
          <a:off x="0" y="3047999"/>
          <a:ext cx="6096000" cy="1016000"/>
        </a:xfrm>
        <a:prstGeom prst="trapezoid">
          <a:avLst>
            <a:gd name="adj" fmla="val 75000"/>
          </a:avLst>
        </a:prstGeom>
        <a:gradFill rotWithShape="0">
          <a:gsLst>
            <a:gs pos="0">
              <a:schemeClr val="accent1">
                <a:shade val="80000"/>
                <a:hueOff val="306247"/>
                <a:satOff val="-4392"/>
                <a:lumOff val="25615"/>
                <a:alphaOff val="0"/>
                <a:tint val="100000"/>
                <a:shade val="100000"/>
                <a:satMod val="130000"/>
              </a:schemeClr>
            </a:gs>
            <a:gs pos="100000">
              <a:schemeClr val="accent1">
                <a:shade val="80000"/>
                <a:hueOff val="306247"/>
                <a:satOff val="-4392"/>
                <a:lumOff val="2561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t>Conoce</a:t>
          </a:r>
          <a:endParaRPr lang="en-US" sz="2400" kern="1200" dirty="0"/>
        </a:p>
      </dsp:txBody>
      <dsp:txXfrm>
        <a:off x="1066799" y="3047999"/>
        <a:ext cx="3962400" cy="1016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E6E78-3F31-BE4B-BF67-50DBE877C751}">
      <dsp:nvSpPr>
        <dsp:cNvPr id="0" name=""/>
        <dsp:cNvSpPr/>
      </dsp:nvSpPr>
      <dsp:spPr>
        <a:xfrm>
          <a:off x="3052579" y="1170682"/>
          <a:ext cx="2916435" cy="2916435"/>
        </a:xfrm>
        <a:prstGeom prst="ellipse">
          <a:avLst/>
        </a:prstGeom>
        <a:solidFill>
          <a:schemeClr val="accent1">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solidFill>
                <a:srgbClr val="002060"/>
              </a:solidFill>
            </a:rPr>
            <a:t>Profesionalismo</a:t>
          </a:r>
          <a:r>
            <a:rPr lang="en-US" sz="2000" b="1" kern="1200" dirty="0" smtClean="0">
              <a:solidFill>
                <a:srgbClr val="002060"/>
              </a:solidFill>
            </a:rPr>
            <a:t>: </a:t>
          </a:r>
          <a:r>
            <a:rPr lang="es-ES" sz="2000" b="1" kern="1200" dirty="0" smtClean="0">
              <a:solidFill>
                <a:srgbClr val="002060"/>
              </a:solidFill>
            </a:rPr>
            <a:t>Ética e Identidad Profesional</a:t>
          </a:r>
          <a:endParaRPr lang="en-US" sz="2000" b="1" kern="1200" dirty="0">
            <a:solidFill>
              <a:srgbClr val="002060"/>
            </a:solidFill>
          </a:endParaRPr>
        </a:p>
      </dsp:txBody>
      <dsp:txXfrm>
        <a:off x="3479681" y="1597784"/>
        <a:ext cx="2062231" cy="2062231"/>
      </dsp:txXfrm>
    </dsp:sp>
    <dsp:sp modelId="{36E61CA8-126A-8A4E-9256-464CBA84CDAC}">
      <dsp:nvSpPr>
        <dsp:cNvPr id="0" name=""/>
        <dsp:cNvSpPr/>
      </dsp:nvSpPr>
      <dsp:spPr>
        <a:xfrm>
          <a:off x="3781688" y="520"/>
          <a:ext cx="1458217" cy="1458217"/>
        </a:xfrm>
        <a:prstGeom prst="ellipse">
          <a:avLst/>
        </a:prstGeom>
        <a:solidFill>
          <a:schemeClr val="accent1">
            <a:shade val="80000"/>
            <a:alpha val="50000"/>
            <a:hueOff val="-2"/>
            <a:satOff val="997"/>
            <a:lumOff val="1288"/>
            <a:alphaOff val="75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t>Pregrado</a:t>
          </a:r>
          <a:endParaRPr lang="en-US" sz="1400" b="1" kern="1200" dirty="0"/>
        </a:p>
      </dsp:txBody>
      <dsp:txXfrm>
        <a:off x="3995239" y="214071"/>
        <a:ext cx="1031115" cy="1031115"/>
      </dsp:txXfrm>
    </dsp:sp>
    <dsp:sp modelId="{B06EBC63-34D1-E54A-A897-71221D1B574D}">
      <dsp:nvSpPr>
        <dsp:cNvPr id="0" name=""/>
        <dsp:cNvSpPr/>
      </dsp:nvSpPr>
      <dsp:spPr>
        <a:xfrm>
          <a:off x="5680958" y="1899791"/>
          <a:ext cx="1458217" cy="1458217"/>
        </a:xfrm>
        <a:prstGeom prst="ellipse">
          <a:avLst/>
        </a:prstGeom>
        <a:solidFill>
          <a:schemeClr val="accent1">
            <a:shade val="80000"/>
            <a:alpha val="50000"/>
            <a:hueOff val="-5"/>
            <a:satOff val="1994"/>
            <a:lumOff val="2577"/>
            <a:alphaOff val="15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t>Posgrado</a:t>
          </a:r>
          <a:endParaRPr lang="en-US" sz="1400" b="1" kern="1200" dirty="0"/>
        </a:p>
      </dsp:txBody>
      <dsp:txXfrm>
        <a:off x="5894509" y="2113342"/>
        <a:ext cx="1031115" cy="1031115"/>
      </dsp:txXfrm>
    </dsp:sp>
    <dsp:sp modelId="{1FF960C3-09D8-8242-8B6D-2F7FC85D2ED9}">
      <dsp:nvSpPr>
        <dsp:cNvPr id="0" name=""/>
        <dsp:cNvSpPr/>
      </dsp:nvSpPr>
      <dsp:spPr>
        <a:xfrm>
          <a:off x="3781688" y="3799061"/>
          <a:ext cx="1458217" cy="1458217"/>
        </a:xfrm>
        <a:prstGeom prst="ellipse">
          <a:avLst/>
        </a:prstGeom>
        <a:solidFill>
          <a:schemeClr val="accent1">
            <a:shade val="80000"/>
            <a:alpha val="50000"/>
            <a:hueOff val="-7"/>
            <a:satOff val="2990"/>
            <a:lumOff val="3865"/>
            <a:alphaOff val="225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t>Capacitación</a:t>
          </a:r>
          <a:r>
            <a:rPr lang="en-US" sz="1400" b="1" kern="1200" dirty="0" smtClean="0"/>
            <a:t> </a:t>
          </a:r>
          <a:r>
            <a:rPr lang="en-US" sz="1400" b="1" kern="1200" dirty="0" err="1" smtClean="0"/>
            <a:t>Docente</a:t>
          </a:r>
          <a:endParaRPr lang="en-US" sz="1400" b="1" kern="1200" dirty="0"/>
        </a:p>
      </dsp:txBody>
      <dsp:txXfrm>
        <a:off x="3995239" y="4012612"/>
        <a:ext cx="1031115" cy="1031115"/>
      </dsp:txXfrm>
    </dsp:sp>
    <dsp:sp modelId="{0F9BA4D2-33C7-CE42-BEAF-105B0A25E71C}">
      <dsp:nvSpPr>
        <dsp:cNvPr id="0" name=""/>
        <dsp:cNvSpPr/>
      </dsp:nvSpPr>
      <dsp:spPr>
        <a:xfrm>
          <a:off x="1882418" y="1899791"/>
          <a:ext cx="1458217" cy="1458217"/>
        </a:xfrm>
        <a:prstGeom prst="ellipse">
          <a:avLst/>
        </a:prstGeom>
        <a:solidFill>
          <a:schemeClr val="accent1">
            <a:shade val="80000"/>
            <a:alpha val="50000"/>
            <a:hueOff val="-9"/>
            <a:satOff val="3987"/>
            <a:lumOff val="5154"/>
            <a:alphaOff val="3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t>Educación</a:t>
          </a:r>
          <a:r>
            <a:rPr lang="en-US" sz="1400" b="1" kern="1200" dirty="0" smtClean="0"/>
            <a:t> Continua</a:t>
          </a:r>
          <a:endParaRPr lang="en-US" sz="1400" b="1" kern="1200" dirty="0"/>
        </a:p>
      </dsp:txBody>
      <dsp:txXfrm>
        <a:off x="2095969" y="2113342"/>
        <a:ext cx="1031115" cy="10311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E6E78-3F31-BE4B-BF67-50DBE877C751}">
      <dsp:nvSpPr>
        <dsp:cNvPr id="0" name=""/>
        <dsp:cNvSpPr/>
      </dsp:nvSpPr>
      <dsp:spPr>
        <a:xfrm>
          <a:off x="2895975" y="1539374"/>
          <a:ext cx="3229644" cy="3229644"/>
        </a:xfrm>
        <a:prstGeom prst="ellipse">
          <a:avLst/>
        </a:prstGeom>
        <a:solidFill>
          <a:schemeClr val="accent1">
            <a:shade val="80000"/>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b="1" kern="1200" dirty="0" err="1" smtClean="0"/>
            <a:t>Currículo</a:t>
          </a:r>
          <a:endParaRPr lang="en-US" sz="4400" b="1" kern="1200" dirty="0"/>
        </a:p>
      </dsp:txBody>
      <dsp:txXfrm>
        <a:off x="3368945" y="2012344"/>
        <a:ext cx="2283704" cy="2283704"/>
      </dsp:txXfrm>
    </dsp:sp>
    <dsp:sp modelId="{36E61CA8-126A-8A4E-9256-464CBA84CDAC}">
      <dsp:nvSpPr>
        <dsp:cNvPr id="0" name=""/>
        <dsp:cNvSpPr/>
      </dsp:nvSpPr>
      <dsp:spPr>
        <a:xfrm>
          <a:off x="3703386" y="245599"/>
          <a:ext cx="1614822" cy="1614822"/>
        </a:xfrm>
        <a:prstGeom prst="ellipse">
          <a:avLst/>
        </a:prstGeom>
        <a:solidFill>
          <a:schemeClr val="accent1">
            <a:shade val="80000"/>
            <a:alpha val="50000"/>
            <a:hueOff val="102082"/>
            <a:satOff val="-1464"/>
            <a:lumOff val="8538"/>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Formal</a:t>
          </a:r>
          <a:endParaRPr lang="en-US" sz="1400" b="1" kern="1200" dirty="0"/>
        </a:p>
      </dsp:txBody>
      <dsp:txXfrm>
        <a:off x="3939871" y="482084"/>
        <a:ext cx="1141852" cy="1141852"/>
      </dsp:txXfrm>
    </dsp:sp>
    <dsp:sp modelId="{B06EBC63-34D1-E54A-A897-71221D1B574D}">
      <dsp:nvSpPr>
        <dsp:cNvPr id="0" name=""/>
        <dsp:cNvSpPr/>
      </dsp:nvSpPr>
      <dsp:spPr>
        <a:xfrm>
          <a:off x="5523066" y="3397378"/>
          <a:ext cx="1614822" cy="1614822"/>
        </a:xfrm>
        <a:prstGeom prst="ellipse">
          <a:avLst/>
        </a:prstGeom>
        <a:solidFill>
          <a:schemeClr val="accent1">
            <a:shade val="80000"/>
            <a:alpha val="50000"/>
            <a:hueOff val="204164"/>
            <a:satOff val="-2928"/>
            <a:lumOff val="17077"/>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Informal</a:t>
          </a:r>
          <a:endParaRPr lang="en-US" sz="1400" b="1" kern="1200" dirty="0"/>
        </a:p>
      </dsp:txBody>
      <dsp:txXfrm>
        <a:off x="5759551" y="3633863"/>
        <a:ext cx="1141852" cy="1141852"/>
      </dsp:txXfrm>
    </dsp:sp>
    <dsp:sp modelId="{0F9BA4D2-33C7-CE42-BEAF-105B0A25E71C}">
      <dsp:nvSpPr>
        <dsp:cNvPr id="0" name=""/>
        <dsp:cNvSpPr/>
      </dsp:nvSpPr>
      <dsp:spPr>
        <a:xfrm>
          <a:off x="1883706" y="3397378"/>
          <a:ext cx="1614822" cy="1614822"/>
        </a:xfrm>
        <a:prstGeom prst="ellipse">
          <a:avLst/>
        </a:prstGeom>
        <a:solidFill>
          <a:schemeClr val="accent1">
            <a:shade val="80000"/>
            <a:alpha val="50000"/>
            <a:hueOff val="306247"/>
            <a:satOff val="-4392"/>
            <a:lumOff val="25615"/>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t>Oculto</a:t>
          </a:r>
          <a:endParaRPr lang="en-US" sz="1400" b="1" kern="1200" dirty="0"/>
        </a:p>
      </dsp:txBody>
      <dsp:txXfrm>
        <a:off x="2120191" y="3633863"/>
        <a:ext cx="1141852" cy="11418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D096C-7DE0-784B-811F-421269A5A91B}">
      <dsp:nvSpPr>
        <dsp:cNvPr id="0" name=""/>
        <dsp:cNvSpPr/>
      </dsp:nvSpPr>
      <dsp:spPr>
        <a:xfrm rot="5400000">
          <a:off x="4881010" y="-2070034"/>
          <a:ext cx="1738659" cy="5878757"/>
        </a:xfrm>
        <a:prstGeom prst="round2SameRect">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smtClean="0"/>
            <a:t>Curricular</a:t>
          </a:r>
          <a:endParaRPr lang="en-US" sz="1200" b="1" kern="1200" dirty="0"/>
        </a:p>
        <a:p>
          <a:pPr marL="228600" lvl="2" indent="-114300" algn="l" defTabSz="533400">
            <a:lnSpc>
              <a:spcPct val="90000"/>
            </a:lnSpc>
            <a:spcBef>
              <a:spcPct val="0"/>
            </a:spcBef>
            <a:spcAft>
              <a:spcPct val="15000"/>
            </a:spcAft>
            <a:buChar char="••"/>
          </a:pPr>
          <a:r>
            <a:rPr lang="en-US" sz="1200" kern="1200" dirty="0" err="1" smtClean="0"/>
            <a:t>Curso</a:t>
          </a:r>
          <a:r>
            <a:rPr lang="en-US" sz="1200" kern="1200" dirty="0" smtClean="0"/>
            <a:t> </a:t>
          </a:r>
          <a:r>
            <a:rPr lang="en-US" sz="1200" i="1" kern="1200" dirty="0" err="1" smtClean="0"/>
            <a:t>Ética</a:t>
          </a:r>
          <a:r>
            <a:rPr lang="en-US" sz="1200" i="1" kern="1200" dirty="0" smtClean="0"/>
            <a:t>, persona y </a:t>
          </a:r>
          <a:r>
            <a:rPr lang="en-US" sz="1200" i="1" kern="1200" dirty="0" err="1" smtClean="0"/>
            <a:t>sociedad</a:t>
          </a:r>
          <a:endParaRPr lang="en-US" sz="1200" i="1" kern="1200" dirty="0"/>
        </a:p>
        <a:p>
          <a:pPr marL="228600" lvl="2" indent="-114300" algn="l" defTabSz="533400">
            <a:lnSpc>
              <a:spcPct val="90000"/>
            </a:lnSpc>
            <a:spcBef>
              <a:spcPct val="0"/>
            </a:spcBef>
            <a:spcAft>
              <a:spcPct val="15000"/>
            </a:spcAft>
            <a:buChar char="••"/>
          </a:pPr>
          <a:r>
            <a:rPr lang="en-US" sz="1200" kern="1200" dirty="0" err="1" smtClean="0"/>
            <a:t>Cursos</a:t>
          </a:r>
          <a:r>
            <a:rPr lang="en-US" sz="1200" kern="1200" dirty="0" smtClean="0"/>
            <a:t> </a:t>
          </a:r>
          <a:r>
            <a:rPr lang="en-US" sz="1200" i="1" kern="1200" dirty="0" err="1" smtClean="0"/>
            <a:t>Bioética</a:t>
          </a:r>
          <a:r>
            <a:rPr lang="en-US" sz="1200" kern="1200" dirty="0" smtClean="0"/>
            <a:t> y </a:t>
          </a:r>
          <a:r>
            <a:rPr lang="en-US" sz="1200" i="1" kern="1200" dirty="0" err="1" smtClean="0"/>
            <a:t>Bioética</a:t>
          </a:r>
          <a:r>
            <a:rPr lang="en-US" sz="1200" i="1" kern="1200" dirty="0" smtClean="0"/>
            <a:t> </a:t>
          </a:r>
          <a:r>
            <a:rPr lang="en-US" sz="1200" i="1" kern="1200" dirty="0" err="1" smtClean="0"/>
            <a:t>Clínica</a:t>
          </a:r>
          <a:r>
            <a:rPr lang="en-US" sz="1200" kern="1200" dirty="0" smtClean="0"/>
            <a:t>(</a:t>
          </a:r>
          <a:r>
            <a:rPr lang="en-US" sz="1200" kern="1200" dirty="0" err="1" smtClean="0"/>
            <a:t>Ciencias</a:t>
          </a:r>
          <a:r>
            <a:rPr lang="en-US" sz="1200" kern="1200" dirty="0" smtClean="0"/>
            <a:t> </a:t>
          </a:r>
          <a:r>
            <a:rPr lang="en-US" sz="1200" kern="1200" dirty="0" err="1" smtClean="0"/>
            <a:t>Clínicas</a:t>
          </a:r>
          <a:r>
            <a:rPr lang="en-US" sz="1200" kern="1200" dirty="0" smtClean="0"/>
            <a:t>)</a:t>
          </a:r>
          <a:endParaRPr lang="en-US" sz="1200" kern="1200" dirty="0"/>
        </a:p>
        <a:p>
          <a:pPr marL="228600" lvl="2" indent="-114300" algn="l" defTabSz="533400">
            <a:lnSpc>
              <a:spcPct val="90000"/>
            </a:lnSpc>
            <a:spcBef>
              <a:spcPct val="0"/>
            </a:spcBef>
            <a:spcAft>
              <a:spcPct val="15000"/>
            </a:spcAft>
            <a:buChar char="••"/>
          </a:pPr>
          <a:r>
            <a:rPr lang="en-US" sz="1200" kern="1200" dirty="0" err="1" smtClean="0"/>
            <a:t>Programa</a:t>
          </a:r>
          <a:r>
            <a:rPr lang="en-US" sz="1200" kern="1200" dirty="0" smtClean="0"/>
            <a:t> </a:t>
          </a:r>
          <a:r>
            <a:rPr lang="en-US" sz="1200" kern="1200" dirty="0" err="1" smtClean="0"/>
            <a:t>Académico</a:t>
          </a:r>
          <a:r>
            <a:rPr lang="en-US" sz="1200" kern="1200" dirty="0" smtClean="0"/>
            <a:t> MPSS: </a:t>
          </a:r>
          <a:r>
            <a:rPr lang="en-US" sz="1200" kern="1200" dirty="0" err="1" smtClean="0"/>
            <a:t>Módulo</a:t>
          </a:r>
          <a:r>
            <a:rPr lang="en-US" sz="1200" kern="1200" dirty="0" smtClean="0"/>
            <a:t>  de </a:t>
          </a:r>
          <a:r>
            <a:rPr lang="en-US" sz="1200" kern="1200" dirty="0" err="1" smtClean="0"/>
            <a:t>competencias</a:t>
          </a:r>
          <a:r>
            <a:rPr lang="en-US" sz="1200" kern="1200" dirty="0" smtClean="0"/>
            <a:t> de </a:t>
          </a:r>
          <a:r>
            <a:rPr lang="en-US" sz="1200" kern="1200" dirty="0" err="1" smtClean="0"/>
            <a:t>ética</a:t>
          </a:r>
          <a:r>
            <a:rPr lang="en-US" sz="1200" kern="1200" dirty="0" smtClean="0"/>
            <a:t>, </a:t>
          </a:r>
          <a:r>
            <a:rPr lang="en-US" sz="1200" kern="1200" dirty="0" err="1" smtClean="0"/>
            <a:t>profesionalismo</a:t>
          </a:r>
          <a:r>
            <a:rPr lang="en-US" sz="1200" kern="1200" dirty="0" smtClean="0"/>
            <a:t> y </a:t>
          </a:r>
          <a:r>
            <a:rPr lang="en-US" sz="1200" kern="1200" dirty="0" err="1" smtClean="0"/>
            <a:t>ciudadanía</a:t>
          </a:r>
          <a:r>
            <a:rPr lang="en-US" sz="1200" kern="1200" dirty="0" smtClean="0"/>
            <a:t> en el </a:t>
          </a:r>
          <a:r>
            <a:rPr lang="en-US" sz="1200" kern="1200" dirty="0" err="1" smtClean="0"/>
            <a:t>servicio</a:t>
          </a:r>
          <a:r>
            <a:rPr lang="en-US" sz="1200" kern="1200" dirty="0" smtClean="0"/>
            <a:t> social. </a:t>
          </a:r>
          <a:endParaRPr lang="en-US" sz="1200" kern="1200" dirty="0"/>
        </a:p>
        <a:p>
          <a:pPr marL="114300" lvl="1" indent="-114300" algn="l" defTabSz="533400">
            <a:lnSpc>
              <a:spcPct val="90000"/>
            </a:lnSpc>
            <a:spcBef>
              <a:spcPct val="0"/>
            </a:spcBef>
            <a:spcAft>
              <a:spcPct val="15000"/>
            </a:spcAft>
            <a:buChar char="••"/>
          </a:pPr>
          <a:r>
            <a:rPr lang="en-US" sz="1200" b="1" kern="1200" dirty="0" err="1" smtClean="0"/>
            <a:t>Cocurricular</a:t>
          </a:r>
          <a:endParaRPr lang="en-US" sz="1200" b="1" kern="1200" dirty="0"/>
        </a:p>
        <a:p>
          <a:pPr marL="228600" lvl="2" indent="-114300" algn="l" defTabSz="533400">
            <a:lnSpc>
              <a:spcPct val="90000"/>
            </a:lnSpc>
            <a:spcBef>
              <a:spcPct val="0"/>
            </a:spcBef>
            <a:spcAft>
              <a:spcPct val="15000"/>
            </a:spcAft>
            <a:buChar char="••"/>
          </a:pPr>
          <a:r>
            <a:rPr lang="en-US" sz="1200" kern="1200" dirty="0" err="1" smtClean="0"/>
            <a:t>Sociedades</a:t>
          </a:r>
          <a:r>
            <a:rPr lang="en-US" sz="1200" kern="1200" dirty="0" smtClean="0"/>
            <a:t> </a:t>
          </a:r>
          <a:r>
            <a:rPr lang="en-US" sz="1200" kern="1200" dirty="0" err="1" smtClean="0"/>
            <a:t>Académicas</a:t>
          </a:r>
          <a:r>
            <a:rPr lang="en-US" sz="1200" kern="1200" dirty="0" smtClean="0"/>
            <a:t> </a:t>
          </a:r>
          <a:r>
            <a:rPr lang="en-US" sz="1200" i="1" kern="1200" dirty="0" smtClean="0"/>
            <a:t>(</a:t>
          </a:r>
          <a:r>
            <a:rPr lang="en-US" sz="1200" i="1" kern="1200" dirty="0" err="1" smtClean="0"/>
            <a:t>comunidades</a:t>
          </a:r>
          <a:r>
            <a:rPr lang="en-US" sz="1200" i="1" kern="1200" dirty="0" smtClean="0"/>
            <a:t> de </a:t>
          </a:r>
          <a:r>
            <a:rPr lang="en-US" sz="1200" i="1" kern="1200" dirty="0" err="1" smtClean="0"/>
            <a:t>aprendizaje</a:t>
          </a:r>
          <a:r>
            <a:rPr lang="en-US" sz="1200" i="1" kern="1200" dirty="0" smtClean="0"/>
            <a:t>) y </a:t>
          </a:r>
          <a:r>
            <a:rPr lang="en-US" sz="1200" i="1" kern="1200" dirty="0" err="1" smtClean="0"/>
            <a:t>Programa</a:t>
          </a:r>
          <a:r>
            <a:rPr lang="en-US" sz="1200" i="1" kern="1200" baseline="0" dirty="0" smtClean="0"/>
            <a:t> de </a:t>
          </a:r>
          <a:r>
            <a:rPr lang="en-US" sz="1200" i="1" kern="1200" baseline="0" dirty="0" err="1" smtClean="0"/>
            <a:t>Bienestar</a:t>
          </a:r>
          <a:endParaRPr lang="en-US" sz="1200" kern="1200" dirty="0"/>
        </a:p>
        <a:p>
          <a:pPr marL="228600" lvl="2" indent="-114300" algn="l" defTabSz="533400">
            <a:lnSpc>
              <a:spcPct val="90000"/>
            </a:lnSpc>
            <a:spcBef>
              <a:spcPct val="0"/>
            </a:spcBef>
            <a:spcAft>
              <a:spcPct val="15000"/>
            </a:spcAft>
            <a:buChar char="••"/>
          </a:pPr>
          <a:r>
            <a:rPr lang="en-US" sz="1200" kern="1200" dirty="0" err="1" smtClean="0"/>
            <a:t>Ceremonia</a:t>
          </a:r>
          <a:r>
            <a:rPr lang="en-US" sz="1200" kern="1200" dirty="0" smtClean="0"/>
            <a:t> de </a:t>
          </a:r>
          <a:r>
            <a:rPr lang="en-US" sz="1200" kern="1200" dirty="0" err="1" smtClean="0"/>
            <a:t>Compromiso</a:t>
          </a:r>
          <a:r>
            <a:rPr lang="en-US" sz="1200" kern="1200" dirty="0" smtClean="0"/>
            <a:t> </a:t>
          </a:r>
          <a:r>
            <a:rPr lang="en-US" sz="1200" kern="1200" dirty="0" err="1" smtClean="0"/>
            <a:t>Profesional</a:t>
          </a:r>
          <a:endParaRPr lang="en-US" sz="1200" kern="1200" dirty="0"/>
        </a:p>
        <a:p>
          <a:pPr marL="228600" lvl="2" indent="-114300" algn="l" defTabSz="533400">
            <a:lnSpc>
              <a:spcPct val="90000"/>
            </a:lnSpc>
            <a:spcBef>
              <a:spcPct val="0"/>
            </a:spcBef>
            <a:spcAft>
              <a:spcPct val="15000"/>
            </a:spcAft>
            <a:buChar char="••"/>
          </a:pPr>
          <a:r>
            <a:rPr lang="en-US" sz="1200" kern="1200" dirty="0" err="1" smtClean="0"/>
            <a:t>Sesiones</a:t>
          </a:r>
          <a:r>
            <a:rPr lang="en-US" sz="1200" kern="1200" dirty="0" smtClean="0"/>
            <a:t> </a:t>
          </a:r>
          <a:r>
            <a:rPr lang="en-US" sz="1200" kern="1200" dirty="0" err="1" smtClean="0"/>
            <a:t>Ética</a:t>
          </a:r>
          <a:r>
            <a:rPr lang="en-US" sz="1200" kern="1200" dirty="0" smtClean="0"/>
            <a:t> y </a:t>
          </a:r>
          <a:r>
            <a:rPr lang="en-US" sz="1200" kern="1200" dirty="0" err="1" smtClean="0"/>
            <a:t>Profesionalismo</a:t>
          </a:r>
          <a:endParaRPr lang="en-US" sz="1200" kern="1200" dirty="0"/>
        </a:p>
      </dsp:txBody>
      <dsp:txXfrm rot="-5400000">
        <a:off x="2810961" y="84889"/>
        <a:ext cx="5793883" cy="1568911"/>
      </dsp:txXfrm>
    </dsp:sp>
    <dsp:sp modelId="{24AACE91-7D3E-6143-93E7-E43768BE7F09}">
      <dsp:nvSpPr>
        <dsp:cNvPr id="0" name=""/>
        <dsp:cNvSpPr/>
      </dsp:nvSpPr>
      <dsp:spPr>
        <a:xfrm>
          <a:off x="249575" y="55163"/>
          <a:ext cx="2692048" cy="1628360"/>
        </a:xfrm>
        <a:prstGeom prst="round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err="1" smtClean="0"/>
            <a:t>Pregrado</a:t>
          </a:r>
          <a:endParaRPr lang="en-US" sz="2000" b="1" kern="1200" dirty="0"/>
        </a:p>
      </dsp:txBody>
      <dsp:txXfrm>
        <a:off x="329065" y="134653"/>
        <a:ext cx="2533068" cy="1469380"/>
      </dsp:txXfrm>
    </dsp:sp>
    <dsp:sp modelId="{A20391D8-1F43-1846-BB8E-89D008B57723}">
      <dsp:nvSpPr>
        <dsp:cNvPr id="0" name=""/>
        <dsp:cNvSpPr/>
      </dsp:nvSpPr>
      <dsp:spPr>
        <a:xfrm rot="5400000">
          <a:off x="4881010" y="-249956"/>
          <a:ext cx="1738659" cy="5878757"/>
        </a:xfrm>
        <a:prstGeom prst="round2SameRect">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smtClean="0"/>
            <a:t>Curricular</a:t>
          </a:r>
          <a:endParaRPr lang="en-US" sz="1200" b="1" kern="1200" dirty="0"/>
        </a:p>
        <a:p>
          <a:pPr marL="228600" lvl="2" indent="-114300" algn="l" defTabSz="533400">
            <a:lnSpc>
              <a:spcPct val="90000"/>
            </a:lnSpc>
            <a:spcBef>
              <a:spcPct val="0"/>
            </a:spcBef>
            <a:spcAft>
              <a:spcPct val="15000"/>
            </a:spcAft>
            <a:buChar char="••"/>
          </a:pPr>
          <a:r>
            <a:rPr lang="en-US" sz="1200" kern="1200" dirty="0" err="1" smtClean="0"/>
            <a:t>Curso</a:t>
          </a:r>
          <a:r>
            <a:rPr lang="en-US" sz="1200" kern="1200" dirty="0" smtClean="0"/>
            <a:t> “</a:t>
          </a:r>
          <a:r>
            <a:rPr lang="en-US" sz="1200" kern="1200" dirty="0" err="1" smtClean="0"/>
            <a:t>Ética</a:t>
          </a:r>
          <a:r>
            <a:rPr lang="en-US" sz="1200" kern="1200" dirty="0" smtClean="0"/>
            <a:t> </a:t>
          </a:r>
          <a:r>
            <a:rPr lang="en-US" sz="1200" kern="1200" dirty="0" err="1" smtClean="0"/>
            <a:t>Clínica</a:t>
          </a:r>
          <a:r>
            <a:rPr lang="en-US" sz="1200" kern="1200" dirty="0" smtClean="0"/>
            <a:t>”</a:t>
          </a:r>
          <a:endParaRPr lang="en-US" sz="1200" kern="1200" dirty="0"/>
        </a:p>
        <a:p>
          <a:pPr marL="228600" lvl="2" indent="-114300" algn="l" defTabSz="533400">
            <a:lnSpc>
              <a:spcPct val="90000"/>
            </a:lnSpc>
            <a:spcBef>
              <a:spcPct val="0"/>
            </a:spcBef>
            <a:spcAft>
              <a:spcPct val="15000"/>
            </a:spcAft>
            <a:buChar char="••"/>
          </a:pPr>
          <a:r>
            <a:rPr lang="en-US" sz="1200" kern="1200" dirty="0" err="1" smtClean="0"/>
            <a:t>Curso</a:t>
          </a:r>
          <a:r>
            <a:rPr lang="en-US" sz="1200" kern="1200" dirty="0" smtClean="0"/>
            <a:t> “</a:t>
          </a:r>
          <a:r>
            <a:rPr lang="en-US" sz="1200" kern="1200" dirty="0" err="1" smtClean="0"/>
            <a:t>Educación</a:t>
          </a:r>
          <a:r>
            <a:rPr lang="en-US" sz="1200" kern="1200" dirty="0" smtClean="0"/>
            <a:t> </a:t>
          </a:r>
          <a:r>
            <a:rPr lang="en-US" sz="1200" kern="1200" dirty="0" err="1" smtClean="0"/>
            <a:t>Médica</a:t>
          </a:r>
          <a:r>
            <a:rPr lang="en-US" sz="1200" kern="1200" dirty="0" smtClean="0"/>
            <a:t>” e “</a:t>
          </a:r>
          <a:r>
            <a:rPr lang="en-US" sz="1200" kern="1200" dirty="0" err="1" smtClean="0"/>
            <a:t>Investigación</a:t>
          </a:r>
          <a:r>
            <a:rPr lang="en-US" sz="1200" kern="1200" dirty="0" smtClean="0"/>
            <a:t> </a:t>
          </a:r>
          <a:r>
            <a:rPr lang="en-US" sz="1200" kern="1200" dirty="0" err="1" smtClean="0"/>
            <a:t>Médica</a:t>
          </a:r>
          <a:r>
            <a:rPr lang="en-US" sz="1200" kern="1200" dirty="0" smtClean="0"/>
            <a:t>”</a:t>
          </a:r>
          <a:endParaRPr lang="en-US" sz="1200" b="1" kern="1200" dirty="0"/>
        </a:p>
        <a:p>
          <a:pPr marL="114300" lvl="1" indent="-114300" algn="l" defTabSz="533400">
            <a:lnSpc>
              <a:spcPct val="90000"/>
            </a:lnSpc>
            <a:spcBef>
              <a:spcPct val="0"/>
            </a:spcBef>
            <a:spcAft>
              <a:spcPct val="15000"/>
            </a:spcAft>
            <a:buChar char="••"/>
          </a:pPr>
          <a:r>
            <a:rPr lang="en-US" sz="1200" b="1" kern="1200" dirty="0" err="1" smtClean="0"/>
            <a:t>Cocurricular</a:t>
          </a:r>
          <a:endParaRPr lang="en-US" sz="1200" b="1" kern="1200" dirty="0"/>
        </a:p>
        <a:p>
          <a:pPr marL="228600" lvl="2" indent="-114300" algn="l" defTabSz="533400">
            <a:lnSpc>
              <a:spcPct val="90000"/>
            </a:lnSpc>
            <a:spcBef>
              <a:spcPct val="0"/>
            </a:spcBef>
            <a:spcAft>
              <a:spcPct val="15000"/>
            </a:spcAft>
            <a:buChar char="••"/>
          </a:pPr>
          <a:r>
            <a:rPr lang="en-US" sz="1200" kern="1200" dirty="0" err="1" smtClean="0"/>
            <a:t>Sesión</a:t>
          </a:r>
          <a:r>
            <a:rPr lang="en-US" sz="1200" kern="1200" dirty="0" smtClean="0"/>
            <a:t> de </a:t>
          </a:r>
          <a:r>
            <a:rPr lang="en-US" sz="1200" kern="1200" dirty="0" err="1" smtClean="0"/>
            <a:t>ética</a:t>
          </a:r>
          <a:r>
            <a:rPr lang="en-US" sz="1200" kern="1200" dirty="0" smtClean="0"/>
            <a:t> </a:t>
          </a:r>
          <a:r>
            <a:rPr lang="en-US" sz="1200" kern="1200" dirty="0" err="1" smtClean="0"/>
            <a:t>médica</a:t>
          </a:r>
          <a:r>
            <a:rPr lang="en-US" sz="1200" kern="1200" dirty="0" smtClean="0"/>
            <a:t> </a:t>
          </a:r>
          <a:r>
            <a:rPr lang="en-US" sz="1200" kern="1200" dirty="0" err="1" smtClean="0"/>
            <a:t>clínica</a:t>
          </a:r>
          <a:endParaRPr lang="en-US" sz="1200" kern="1200" dirty="0"/>
        </a:p>
        <a:p>
          <a:pPr marL="228600" lvl="2" indent="-114300" algn="l" defTabSz="533400">
            <a:lnSpc>
              <a:spcPct val="90000"/>
            </a:lnSpc>
            <a:spcBef>
              <a:spcPct val="0"/>
            </a:spcBef>
            <a:spcAft>
              <a:spcPct val="15000"/>
            </a:spcAft>
            <a:buChar char="••"/>
          </a:pPr>
          <a:r>
            <a:rPr lang="en-US" sz="1200" kern="1200" dirty="0" err="1" smtClean="0"/>
            <a:t>Protocolo</a:t>
          </a:r>
          <a:r>
            <a:rPr lang="en-US" sz="1200" kern="1200" dirty="0" smtClean="0"/>
            <a:t> de </a:t>
          </a:r>
          <a:r>
            <a:rPr lang="en-US" sz="1200" kern="1200" dirty="0" err="1" smtClean="0"/>
            <a:t>investigación</a:t>
          </a:r>
          <a:r>
            <a:rPr lang="en-US" sz="1200" kern="1200" dirty="0" smtClean="0"/>
            <a:t> </a:t>
          </a:r>
          <a:r>
            <a:rPr lang="en-US" sz="1200" kern="1200" dirty="0" err="1" smtClean="0"/>
            <a:t>clínica</a:t>
          </a:r>
          <a:r>
            <a:rPr lang="en-US" sz="1200" kern="1200" dirty="0" smtClean="0"/>
            <a:t> (</a:t>
          </a:r>
          <a:r>
            <a:rPr lang="en-US" sz="1200" kern="1200" dirty="0" err="1" smtClean="0"/>
            <a:t>Comité</a:t>
          </a:r>
          <a:r>
            <a:rPr lang="en-US" sz="1200" kern="1200" dirty="0" smtClean="0"/>
            <a:t> de </a:t>
          </a:r>
          <a:r>
            <a:rPr lang="en-US" sz="1200" kern="1200" dirty="0" err="1" smtClean="0"/>
            <a:t>ética</a:t>
          </a:r>
          <a:r>
            <a:rPr lang="en-US" sz="1200" kern="1200" dirty="0" smtClean="0"/>
            <a:t> de </a:t>
          </a:r>
          <a:r>
            <a:rPr lang="en-US" sz="1200" kern="1200" dirty="0" err="1" smtClean="0"/>
            <a:t>investigación</a:t>
          </a:r>
          <a:r>
            <a:rPr lang="en-US" sz="1200" kern="1200" dirty="0" smtClean="0"/>
            <a:t>)</a:t>
          </a:r>
          <a:endParaRPr lang="en-US" sz="1200" kern="1200" dirty="0"/>
        </a:p>
        <a:p>
          <a:pPr marL="228600" lvl="2" indent="-114300" algn="l" defTabSz="533400">
            <a:lnSpc>
              <a:spcPct val="90000"/>
            </a:lnSpc>
            <a:spcBef>
              <a:spcPct val="0"/>
            </a:spcBef>
            <a:spcAft>
              <a:spcPct val="15000"/>
            </a:spcAft>
            <a:buChar char="••"/>
          </a:pPr>
          <a:r>
            <a:rPr lang="en-US" sz="1200" kern="1200" dirty="0" err="1" smtClean="0"/>
            <a:t>Casos</a:t>
          </a:r>
          <a:r>
            <a:rPr lang="en-US" sz="1200" kern="1200" dirty="0" smtClean="0"/>
            <a:t> y </a:t>
          </a:r>
          <a:r>
            <a:rPr lang="en-US" sz="1200" kern="1200" dirty="0" err="1" smtClean="0"/>
            <a:t>Comité</a:t>
          </a:r>
          <a:r>
            <a:rPr lang="en-US" sz="1200" kern="1200" dirty="0" smtClean="0"/>
            <a:t> </a:t>
          </a:r>
          <a:r>
            <a:rPr lang="en-US" sz="1200" kern="1200" dirty="0" err="1" smtClean="0"/>
            <a:t>Hospitalario</a:t>
          </a:r>
          <a:r>
            <a:rPr lang="en-US" sz="1200" kern="1200" dirty="0" smtClean="0"/>
            <a:t> de </a:t>
          </a:r>
          <a:r>
            <a:rPr lang="en-US" sz="1200" kern="1200" dirty="0" err="1" smtClean="0"/>
            <a:t>Bioética</a:t>
          </a:r>
          <a:endParaRPr lang="en-US" sz="1200" kern="1200" dirty="0"/>
        </a:p>
        <a:p>
          <a:pPr marL="228600" lvl="2" indent="-114300" algn="l" defTabSz="533400">
            <a:lnSpc>
              <a:spcPct val="90000"/>
            </a:lnSpc>
            <a:spcBef>
              <a:spcPct val="0"/>
            </a:spcBef>
            <a:spcAft>
              <a:spcPct val="15000"/>
            </a:spcAft>
            <a:buChar char="••"/>
          </a:pPr>
          <a:r>
            <a:rPr lang="en-US" sz="1200" kern="1200" dirty="0" err="1" smtClean="0"/>
            <a:t>Programa</a:t>
          </a:r>
          <a:r>
            <a:rPr lang="en-US" sz="1200" kern="1200" baseline="0" dirty="0" smtClean="0"/>
            <a:t> de </a:t>
          </a:r>
          <a:r>
            <a:rPr lang="en-US" sz="1200" kern="1200" baseline="0" dirty="0" err="1" smtClean="0"/>
            <a:t>Bienestar</a:t>
          </a:r>
          <a:r>
            <a:rPr lang="en-US" sz="1200" kern="1200" baseline="0" dirty="0" smtClean="0"/>
            <a:t> Integral</a:t>
          </a:r>
          <a:endParaRPr lang="en-US" sz="1200" kern="1200" dirty="0"/>
        </a:p>
      </dsp:txBody>
      <dsp:txXfrm rot="-5400000">
        <a:off x="2810961" y="1904967"/>
        <a:ext cx="5793883" cy="1568911"/>
      </dsp:txXfrm>
    </dsp:sp>
    <dsp:sp modelId="{F07C3443-59E8-3545-9C8D-D40AEF8749D8}">
      <dsp:nvSpPr>
        <dsp:cNvPr id="0" name=""/>
        <dsp:cNvSpPr/>
      </dsp:nvSpPr>
      <dsp:spPr>
        <a:xfrm>
          <a:off x="249575" y="1875241"/>
          <a:ext cx="2692048" cy="1628360"/>
        </a:xfrm>
        <a:prstGeom prst="roundRect">
          <a:avLst/>
        </a:prstGeom>
        <a:gradFill rotWithShape="0">
          <a:gsLst>
            <a:gs pos="0">
              <a:schemeClr val="accent1">
                <a:shade val="50000"/>
                <a:hueOff val="240958"/>
                <a:satOff val="-5040"/>
                <a:lumOff val="28042"/>
                <a:alphaOff val="0"/>
                <a:tint val="100000"/>
                <a:shade val="100000"/>
                <a:satMod val="130000"/>
              </a:schemeClr>
            </a:gs>
            <a:gs pos="100000">
              <a:schemeClr val="accent1">
                <a:shade val="50000"/>
                <a:hueOff val="240958"/>
                <a:satOff val="-5040"/>
                <a:lumOff val="2804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err="1" smtClean="0"/>
            <a:t>Posgrado</a:t>
          </a:r>
          <a:endParaRPr lang="en-US" sz="2000" b="1" kern="1200" dirty="0"/>
        </a:p>
      </dsp:txBody>
      <dsp:txXfrm>
        <a:off x="329065" y="1954731"/>
        <a:ext cx="2533068" cy="1469380"/>
      </dsp:txXfrm>
    </dsp:sp>
    <dsp:sp modelId="{398E2EE7-730A-6941-BB36-FE974C08FDEF}">
      <dsp:nvSpPr>
        <dsp:cNvPr id="0" name=""/>
        <dsp:cNvSpPr/>
      </dsp:nvSpPr>
      <dsp:spPr>
        <a:xfrm rot="5400000">
          <a:off x="4881010" y="1570120"/>
          <a:ext cx="1738659" cy="5878757"/>
        </a:xfrm>
        <a:prstGeom prst="round2SameRect">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err="1" smtClean="0"/>
            <a:t>Programa</a:t>
          </a:r>
          <a:r>
            <a:rPr lang="en-US" sz="1200" kern="1200" dirty="0" smtClean="0"/>
            <a:t> </a:t>
          </a:r>
          <a:r>
            <a:rPr lang="en-US" sz="1200" kern="1200" dirty="0" err="1" smtClean="0"/>
            <a:t>Desarrollo</a:t>
          </a:r>
          <a:r>
            <a:rPr lang="en-US" sz="1200" kern="1200" dirty="0" smtClean="0"/>
            <a:t> de </a:t>
          </a:r>
          <a:r>
            <a:rPr lang="en-US" sz="1200" kern="1200" dirty="0" err="1" smtClean="0"/>
            <a:t>Habilidades</a:t>
          </a:r>
          <a:r>
            <a:rPr lang="en-US" sz="1200" kern="1200" dirty="0" smtClean="0"/>
            <a:t> </a:t>
          </a:r>
          <a:r>
            <a:rPr lang="en-US" sz="1200" kern="1200" dirty="0" err="1" smtClean="0"/>
            <a:t>Docentes</a:t>
          </a:r>
          <a:r>
            <a:rPr lang="en-US" sz="1200" kern="1200" dirty="0" smtClean="0"/>
            <a:t> </a:t>
          </a:r>
          <a:r>
            <a:rPr lang="en-US" sz="1200" kern="1200" dirty="0" err="1" smtClean="0"/>
            <a:t>Clínicas</a:t>
          </a:r>
          <a:r>
            <a:rPr lang="en-US" sz="1200" kern="1200" dirty="0" smtClean="0"/>
            <a:t> PDHD </a:t>
          </a:r>
          <a:r>
            <a:rPr lang="en-US" sz="1200" kern="1200" dirty="0" err="1" smtClean="0"/>
            <a:t>Clínico</a:t>
          </a:r>
          <a:endParaRPr lang="en-US" sz="1200" kern="1200" dirty="0"/>
        </a:p>
        <a:p>
          <a:pPr marL="228600" lvl="2" indent="-114300" algn="l" defTabSz="533400">
            <a:lnSpc>
              <a:spcPct val="90000"/>
            </a:lnSpc>
            <a:spcBef>
              <a:spcPct val="0"/>
            </a:spcBef>
            <a:spcAft>
              <a:spcPct val="15000"/>
            </a:spcAft>
            <a:buChar char="••"/>
          </a:pPr>
          <a:r>
            <a:rPr lang="en-US" sz="1200" kern="1200" dirty="0" err="1" smtClean="0"/>
            <a:t>Competencia</a:t>
          </a:r>
          <a:r>
            <a:rPr lang="en-US" sz="1200" kern="1200" baseline="0" dirty="0" smtClean="0"/>
            <a:t> de </a:t>
          </a:r>
          <a:r>
            <a:rPr lang="es-ES" sz="1200" kern="1200" baseline="0" dirty="0" smtClean="0"/>
            <a:t>ética, profesionalismo y ciudadanía</a:t>
          </a:r>
          <a:endParaRPr lang="en-US" sz="1200" kern="1200" dirty="0"/>
        </a:p>
        <a:p>
          <a:pPr marL="228600" lvl="2" indent="-114300" algn="l" defTabSz="533400">
            <a:lnSpc>
              <a:spcPct val="90000"/>
            </a:lnSpc>
            <a:spcBef>
              <a:spcPct val="0"/>
            </a:spcBef>
            <a:spcAft>
              <a:spcPct val="15000"/>
            </a:spcAft>
            <a:buChar char="••"/>
          </a:pPr>
          <a:r>
            <a:rPr lang="en-US" sz="1200" kern="1200" dirty="0" err="1" smtClean="0"/>
            <a:t>Dimesi</a:t>
          </a:r>
          <a:r>
            <a:rPr lang="es-ES" sz="1200" kern="1200" dirty="0" err="1" smtClean="0"/>
            <a:t>ón</a:t>
          </a:r>
          <a:r>
            <a:rPr lang="es-ES" sz="1200" kern="1200" dirty="0" smtClean="0"/>
            <a:t> biopsicosocial del Paciente</a:t>
          </a:r>
          <a:endParaRPr lang="en-US" sz="1200" kern="1200" dirty="0"/>
        </a:p>
        <a:p>
          <a:pPr marL="114300" lvl="1" indent="-114300" algn="l" defTabSz="533400">
            <a:lnSpc>
              <a:spcPct val="90000"/>
            </a:lnSpc>
            <a:spcBef>
              <a:spcPct val="0"/>
            </a:spcBef>
            <a:spcAft>
              <a:spcPct val="15000"/>
            </a:spcAft>
            <a:buChar char="••"/>
          </a:pPr>
          <a:r>
            <a:rPr lang="en-US" sz="1200" kern="1200" dirty="0" err="1" smtClean="0"/>
            <a:t>Curso</a:t>
          </a:r>
          <a:r>
            <a:rPr lang="en-US" sz="1200" kern="1200" dirty="0" smtClean="0"/>
            <a:t> de </a:t>
          </a:r>
          <a:r>
            <a:rPr lang="en-US" sz="1200" kern="1200" dirty="0" err="1" smtClean="0"/>
            <a:t>Capacitación</a:t>
          </a:r>
          <a:r>
            <a:rPr lang="en-US" sz="1200" kern="1200" dirty="0" smtClean="0"/>
            <a:t> </a:t>
          </a:r>
          <a:r>
            <a:rPr lang="en-US" sz="1200" kern="1200" dirty="0" err="1" smtClean="0"/>
            <a:t>para</a:t>
          </a:r>
          <a:r>
            <a:rPr lang="en-US" sz="1200" kern="1200" dirty="0" smtClean="0"/>
            <a:t> </a:t>
          </a:r>
          <a:r>
            <a:rPr lang="en-US" sz="1200" kern="1200" dirty="0" err="1" smtClean="0"/>
            <a:t>Mentores</a:t>
          </a:r>
          <a:endParaRPr lang="en-US" sz="1200" kern="1200" dirty="0"/>
        </a:p>
        <a:p>
          <a:pPr marL="114300" lvl="1" indent="-114300" algn="l" defTabSz="533400">
            <a:lnSpc>
              <a:spcPct val="90000"/>
            </a:lnSpc>
            <a:spcBef>
              <a:spcPct val="0"/>
            </a:spcBef>
            <a:spcAft>
              <a:spcPct val="15000"/>
            </a:spcAft>
            <a:buChar char="••"/>
          </a:pPr>
          <a:r>
            <a:rPr lang="en-US" sz="1200" kern="1200" dirty="0" err="1" smtClean="0"/>
            <a:t>Capacitación</a:t>
          </a:r>
          <a:r>
            <a:rPr lang="en-US" sz="1200" kern="1200" dirty="0" smtClean="0"/>
            <a:t> </a:t>
          </a:r>
          <a:r>
            <a:rPr lang="en-US" sz="1200" kern="1200" dirty="0" err="1" smtClean="0"/>
            <a:t>Comités</a:t>
          </a:r>
          <a:r>
            <a:rPr lang="en-US" sz="1200" kern="1200" dirty="0" smtClean="0"/>
            <a:t> de </a:t>
          </a:r>
          <a:r>
            <a:rPr lang="en-US" sz="1200" kern="1200" dirty="0" err="1" smtClean="0"/>
            <a:t>Ética</a:t>
          </a:r>
          <a:r>
            <a:rPr lang="en-US" sz="1200" kern="1200" dirty="0" smtClean="0"/>
            <a:t> de </a:t>
          </a:r>
          <a:r>
            <a:rPr lang="en-US" sz="1200" kern="1200" dirty="0" err="1" smtClean="0"/>
            <a:t>Investigación</a:t>
          </a:r>
          <a:r>
            <a:rPr lang="en-US" sz="1200" kern="1200" dirty="0" smtClean="0"/>
            <a:t> y </a:t>
          </a:r>
          <a:r>
            <a:rPr lang="en-US" sz="1200" kern="1200" dirty="0" err="1" smtClean="0"/>
            <a:t>Hospitalarios</a:t>
          </a:r>
          <a:r>
            <a:rPr lang="en-US" sz="1200" kern="1200" dirty="0" smtClean="0"/>
            <a:t> de </a:t>
          </a:r>
          <a:r>
            <a:rPr lang="en-US" sz="1200" kern="1200" dirty="0" err="1" smtClean="0"/>
            <a:t>Bioética</a:t>
          </a:r>
          <a:r>
            <a:rPr lang="en-US" sz="1200" kern="1200" dirty="0" smtClean="0"/>
            <a:t> </a:t>
          </a:r>
          <a:endParaRPr lang="en-US" sz="1200" kern="1200" dirty="0"/>
        </a:p>
        <a:p>
          <a:pPr marL="114300" lvl="1" indent="-114300" algn="l" defTabSz="533400">
            <a:lnSpc>
              <a:spcPct val="90000"/>
            </a:lnSpc>
            <a:spcBef>
              <a:spcPct val="0"/>
            </a:spcBef>
            <a:spcAft>
              <a:spcPct val="15000"/>
            </a:spcAft>
            <a:buChar char="••"/>
          </a:pPr>
          <a:r>
            <a:rPr lang="en-US" sz="1200" kern="1200" dirty="0" err="1" smtClean="0"/>
            <a:t>Congresos</a:t>
          </a:r>
          <a:r>
            <a:rPr lang="en-US" sz="1200" kern="1200" dirty="0" smtClean="0"/>
            <a:t>, </a:t>
          </a:r>
          <a:r>
            <a:rPr lang="en-US" sz="1200" kern="1200" dirty="0" err="1" smtClean="0"/>
            <a:t>Conferencias</a:t>
          </a:r>
          <a:r>
            <a:rPr lang="en-US" sz="1200" kern="1200" dirty="0" smtClean="0"/>
            <a:t>, </a:t>
          </a:r>
          <a:r>
            <a:rPr lang="en-US" sz="1200" kern="1200" dirty="0" err="1" smtClean="0"/>
            <a:t>Cursos</a:t>
          </a:r>
          <a:r>
            <a:rPr lang="en-US" sz="1200" kern="1200" dirty="0" smtClean="0"/>
            <a:t> y CADI</a:t>
          </a:r>
          <a:endParaRPr lang="en-US" sz="1200" kern="1200" dirty="0"/>
        </a:p>
      </dsp:txBody>
      <dsp:txXfrm rot="-5400000">
        <a:off x="2810961" y="3725043"/>
        <a:ext cx="5793883" cy="1568911"/>
      </dsp:txXfrm>
    </dsp:sp>
    <dsp:sp modelId="{3AF9B4F2-F7BA-C742-B6F7-AFD74934D2A6}">
      <dsp:nvSpPr>
        <dsp:cNvPr id="0" name=""/>
        <dsp:cNvSpPr/>
      </dsp:nvSpPr>
      <dsp:spPr>
        <a:xfrm>
          <a:off x="249575" y="3695319"/>
          <a:ext cx="2692048" cy="1628360"/>
        </a:xfrm>
        <a:prstGeom prst="roundRect">
          <a:avLst/>
        </a:prstGeom>
        <a:gradFill rotWithShape="0">
          <a:gsLst>
            <a:gs pos="0">
              <a:schemeClr val="accent1">
                <a:shade val="50000"/>
                <a:hueOff val="240958"/>
                <a:satOff val="-5040"/>
                <a:lumOff val="28042"/>
                <a:alphaOff val="0"/>
                <a:tint val="100000"/>
                <a:shade val="100000"/>
                <a:satMod val="130000"/>
              </a:schemeClr>
            </a:gs>
            <a:gs pos="100000">
              <a:schemeClr val="accent1">
                <a:shade val="50000"/>
                <a:hueOff val="240958"/>
                <a:satOff val="-5040"/>
                <a:lumOff val="2804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err="1" smtClean="0"/>
            <a:t>Capacitación</a:t>
          </a:r>
          <a:r>
            <a:rPr lang="en-US" sz="2000" b="1" kern="1200" dirty="0" smtClean="0"/>
            <a:t> </a:t>
          </a:r>
          <a:r>
            <a:rPr lang="en-US" sz="2000" b="1" kern="1200" dirty="0" err="1" smtClean="0"/>
            <a:t>Docente</a:t>
          </a:r>
          <a:r>
            <a:rPr lang="en-US" sz="2000" b="1" kern="1200" dirty="0" smtClean="0"/>
            <a:t> y </a:t>
          </a:r>
          <a:r>
            <a:rPr lang="en-US" sz="2000" b="1" kern="1200" dirty="0" err="1" smtClean="0"/>
            <a:t>Educación</a:t>
          </a:r>
          <a:r>
            <a:rPr lang="en-US" sz="2000" b="1" kern="1200" dirty="0" smtClean="0"/>
            <a:t> Continua</a:t>
          </a:r>
          <a:endParaRPr lang="en-US" sz="2000" b="1" kern="1200" dirty="0"/>
        </a:p>
      </dsp:txBody>
      <dsp:txXfrm>
        <a:off x="329065" y="3774809"/>
        <a:ext cx="2533068" cy="14693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16600-34F1-8346-8BB1-41615A03DD79}">
      <dsp:nvSpPr>
        <dsp:cNvPr id="0" name=""/>
        <dsp:cNvSpPr/>
      </dsp:nvSpPr>
      <dsp:spPr>
        <a:xfrm>
          <a:off x="3318770" y="2975972"/>
          <a:ext cx="2205834" cy="2205834"/>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t>Programa</a:t>
          </a:r>
          <a:r>
            <a:rPr lang="en-US" sz="1800" b="1" kern="1200" dirty="0" smtClean="0"/>
            <a:t> de </a:t>
          </a:r>
          <a:r>
            <a:rPr lang="en-US" sz="1800" b="1" kern="1200" dirty="0" err="1" smtClean="0"/>
            <a:t>Formaci</a:t>
          </a:r>
          <a:r>
            <a:rPr lang="es-ES" sz="1800" b="1" kern="1200" dirty="0" err="1" smtClean="0"/>
            <a:t>ón</a:t>
          </a:r>
          <a:r>
            <a:rPr lang="es-ES" sz="1800" b="1" kern="1200" dirty="0" smtClean="0"/>
            <a:t> Profesionalismo</a:t>
          </a:r>
          <a:endParaRPr lang="en-US" sz="1800" b="1" kern="1200" dirty="0"/>
        </a:p>
      </dsp:txBody>
      <dsp:txXfrm>
        <a:off x="3641807" y="3299009"/>
        <a:ext cx="1559760" cy="1559760"/>
      </dsp:txXfrm>
    </dsp:sp>
    <dsp:sp modelId="{5084B0B5-B3E6-AD4D-8FB0-34942B0E2789}">
      <dsp:nvSpPr>
        <dsp:cNvPr id="0" name=""/>
        <dsp:cNvSpPr/>
      </dsp:nvSpPr>
      <dsp:spPr>
        <a:xfrm rot="10800000">
          <a:off x="1182317" y="3764558"/>
          <a:ext cx="2018947" cy="628662"/>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3D5EF51-16F4-5147-AE4F-88DD3E38EACB}">
      <dsp:nvSpPr>
        <dsp:cNvPr id="0" name=""/>
        <dsp:cNvSpPr/>
      </dsp:nvSpPr>
      <dsp:spPr>
        <a:xfrm>
          <a:off x="134546" y="3240673"/>
          <a:ext cx="2095543" cy="1676434"/>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err="1" smtClean="0"/>
            <a:t>Ceremonia</a:t>
          </a:r>
          <a:r>
            <a:rPr lang="en-US" sz="1600" b="1" kern="1200" dirty="0" smtClean="0"/>
            <a:t> de </a:t>
          </a:r>
          <a:r>
            <a:rPr lang="en-US" sz="1600" b="1" kern="1200" dirty="0" err="1" smtClean="0"/>
            <a:t>Compromiso</a:t>
          </a:r>
          <a:r>
            <a:rPr lang="en-US" sz="1600" b="1" kern="1200" dirty="0" smtClean="0"/>
            <a:t> </a:t>
          </a:r>
          <a:r>
            <a:rPr lang="en-US" sz="1600" b="1" kern="1200" dirty="0" err="1" smtClean="0"/>
            <a:t>Profesional</a:t>
          </a:r>
          <a:endParaRPr lang="en-US" sz="1600" b="1" kern="1200" dirty="0"/>
        </a:p>
      </dsp:txBody>
      <dsp:txXfrm>
        <a:off x="183647" y="3289774"/>
        <a:ext cx="1997341" cy="1578232"/>
      </dsp:txXfrm>
    </dsp:sp>
    <dsp:sp modelId="{7CE093DB-233D-3E46-93E6-933DBBA49894}">
      <dsp:nvSpPr>
        <dsp:cNvPr id="0" name=""/>
        <dsp:cNvSpPr/>
      </dsp:nvSpPr>
      <dsp:spPr>
        <a:xfrm rot="13500000">
          <a:off x="1835439" y="2187784"/>
          <a:ext cx="2018947" cy="628662"/>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7FB1573-E0CB-1245-825C-CE5645274110}">
      <dsp:nvSpPr>
        <dsp:cNvPr id="0" name=""/>
        <dsp:cNvSpPr/>
      </dsp:nvSpPr>
      <dsp:spPr>
        <a:xfrm>
          <a:off x="1083335" y="950092"/>
          <a:ext cx="2095543" cy="1676434"/>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err="1" smtClean="0"/>
            <a:t>Sesiones</a:t>
          </a:r>
          <a:r>
            <a:rPr lang="en-US" sz="1600" b="1" kern="1200" dirty="0" smtClean="0"/>
            <a:t> de </a:t>
          </a:r>
          <a:r>
            <a:rPr lang="en-US" sz="1600" b="1" kern="1200" dirty="0" err="1" smtClean="0"/>
            <a:t>Profesionalismo</a:t>
          </a:r>
          <a:endParaRPr lang="en-US" sz="1600" b="1" kern="1200" dirty="0"/>
        </a:p>
      </dsp:txBody>
      <dsp:txXfrm>
        <a:off x="1132436" y="999193"/>
        <a:ext cx="1997341" cy="1578232"/>
      </dsp:txXfrm>
    </dsp:sp>
    <dsp:sp modelId="{60678A09-2E78-4347-ADE7-656FC00C6FBE}">
      <dsp:nvSpPr>
        <dsp:cNvPr id="0" name=""/>
        <dsp:cNvSpPr/>
      </dsp:nvSpPr>
      <dsp:spPr>
        <a:xfrm rot="16200000">
          <a:off x="3412213" y="1534662"/>
          <a:ext cx="2018947" cy="628662"/>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B83FB20-C8CC-FA4C-AF77-C4AB3C5820FA}">
      <dsp:nvSpPr>
        <dsp:cNvPr id="0" name=""/>
        <dsp:cNvSpPr/>
      </dsp:nvSpPr>
      <dsp:spPr>
        <a:xfrm>
          <a:off x="3373915" y="1303"/>
          <a:ext cx="2095543" cy="1676434"/>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err="1" smtClean="0"/>
            <a:t>Curr</a:t>
          </a:r>
          <a:r>
            <a:rPr lang="es-ES" sz="1600" b="1" kern="1200" dirty="0" err="1" smtClean="0"/>
            <a:t>ículo</a:t>
          </a:r>
          <a:r>
            <a:rPr lang="es-ES" sz="1600" b="1" kern="1200" dirty="0" smtClean="0"/>
            <a:t> formal (</a:t>
          </a:r>
          <a:r>
            <a:rPr lang="en-US" sz="1600" b="1" kern="1200" dirty="0" smtClean="0"/>
            <a:t>TICs </a:t>
          </a:r>
          <a:r>
            <a:rPr lang="en-US" sz="1600" b="1" kern="1200" dirty="0" err="1" smtClean="0"/>
            <a:t>Recursos</a:t>
          </a:r>
          <a:r>
            <a:rPr lang="en-US" sz="1600" b="1" kern="1200" dirty="0" smtClean="0"/>
            <a:t> </a:t>
          </a:r>
          <a:r>
            <a:rPr lang="en-US" sz="1600" b="1" kern="1200" dirty="0" err="1" smtClean="0"/>
            <a:t>educativos</a:t>
          </a:r>
          <a:r>
            <a:rPr lang="en-US" sz="1600" b="1" kern="1200" dirty="0" smtClean="0"/>
            <a:t> en l</a:t>
          </a:r>
          <a:r>
            <a:rPr lang="es-ES" sz="1600" b="1" kern="1200" dirty="0" err="1" smtClean="0"/>
            <a:t>ínea</a:t>
          </a:r>
          <a:r>
            <a:rPr lang="es-ES" sz="1600" b="1" kern="1200" dirty="0" smtClean="0"/>
            <a:t> e interactivos)</a:t>
          </a:r>
          <a:endParaRPr lang="en-US" sz="1600" b="1" kern="1200" dirty="0"/>
        </a:p>
      </dsp:txBody>
      <dsp:txXfrm>
        <a:off x="3423016" y="50404"/>
        <a:ext cx="1997341" cy="1578232"/>
      </dsp:txXfrm>
    </dsp:sp>
    <dsp:sp modelId="{74582055-5676-D84D-A443-C8D2228552AC}">
      <dsp:nvSpPr>
        <dsp:cNvPr id="0" name=""/>
        <dsp:cNvSpPr/>
      </dsp:nvSpPr>
      <dsp:spPr>
        <a:xfrm rot="18900000">
          <a:off x="4988988" y="2187784"/>
          <a:ext cx="2018947" cy="628662"/>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6113A1-A4BD-AE4C-9FF0-2DE903987278}">
      <dsp:nvSpPr>
        <dsp:cNvPr id="0" name=""/>
        <dsp:cNvSpPr/>
      </dsp:nvSpPr>
      <dsp:spPr>
        <a:xfrm>
          <a:off x="5664496" y="950092"/>
          <a:ext cx="2095543" cy="1676434"/>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err="1" smtClean="0"/>
            <a:t>Sociedades</a:t>
          </a:r>
          <a:r>
            <a:rPr lang="en-US" sz="1600" b="1" kern="1200" dirty="0" smtClean="0"/>
            <a:t> </a:t>
          </a:r>
          <a:r>
            <a:rPr lang="en-US" sz="1600" b="1" kern="1200" dirty="0" err="1" smtClean="0"/>
            <a:t>Acad</a:t>
          </a:r>
          <a:r>
            <a:rPr lang="es-ES" sz="1600" b="1" kern="1200" dirty="0" err="1" smtClean="0"/>
            <a:t>émicas</a:t>
          </a:r>
          <a:endParaRPr lang="en-US" sz="1600" b="1" kern="1200" dirty="0"/>
        </a:p>
      </dsp:txBody>
      <dsp:txXfrm>
        <a:off x="5713597" y="999193"/>
        <a:ext cx="1997341" cy="1578232"/>
      </dsp:txXfrm>
    </dsp:sp>
    <dsp:sp modelId="{F4A4D7C1-9EAB-964B-B008-E68767C49179}">
      <dsp:nvSpPr>
        <dsp:cNvPr id="0" name=""/>
        <dsp:cNvSpPr/>
      </dsp:nvSpPr>
      <dsp:spPr>
        <a:xfrm>
          <a:off x="5642109" y="3764558"/>
          <a:ext cx="2018947" cy="628662"/>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1114A73-ADAC-3643-8732-AAA70B8C8D9D}">
      <dsp:nvSpPr>
        <dsp:cNvPr id="0" name=""/>
        <dsp:cNvSpPr/>
      </dsp:nvSpPr>
      <dsp:spPr>
        <a:xfrm>
          <a:off x="6613285" y="3240673"/>
          <a:ext cx="2095543" cy="1676434"/>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err="1" smtClean="0"/>
            <a:t>Bienestar</a:t>
          </a:r>
          <a:r>
            <a:rPr lang="en-US" sz="1600" b="1" kern="1200" dirty="0" smtClean="0"/>
            <a:t> Integral</a:t>
          </a:r>
          <a:endParaRPr lang="en-US" sz="1600" b="1" kern="1200" dirty="0"/>
        </a:p>
      </dsp:txBody>
      <dsp:txXfrm>
        <a:off x="6662386" y="3289774"/>
        <a:ext cx="1997341" cy="1578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32996-5AF4-6847-8172-C6A2909443D4}">
      <dsp:nvSpPr>
        <dsp:cNvPr id="0" name=""/>
        <dsp:cNvSpPr/>
      </dsp:nvSpPr>
      <dsp:spPr>
        <a:xfrm>
          <a:off x="2438400" y="0"/>
          <a:ext cx="1219200" cy="812799"/>
        </a:xfrm>
        <a:prstGeom prst="trapezoid">
          <a:avLst>
            <a:gd name="adj" fmla="val 75000"/>
          </a:avLst>
        </a:prstGeom>
        <a:gradFill rotWithShape="0">
          <a:gsLst>
            <a:gs pos="0">
              <a:schemeClr val="accent1">
                <a:shade val="80000"/>
                <a:hueOff val="0"/>
                <a:satOff val="0"/>
                <a:lumOff val="0"/>
                <a:alphaOff val="0"/>
                <a:tint val="100000"/>
                <a:shade val="100000"/>
                <a:satMod val="130000"/>
              </a:schemeClr>
            </a:gs>
            <a:gs pos="100000">
              <a:schemeClr val="accent1">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t>Es</a:t>
          </a:r>
          <a:r>
            <a:rPr lang="en-US" sz="2000" kern="1200" dirty="0" smtClean="0"/>
            <a:t> (</a:t>
          </a:r>
          <a:r>
            <a:rPr lang="en-US" sz="2000" kern="1200" dirty="0" err="1" smtClean="0"/>
            <a:t>identidad</a:t>
          </a:r>
          <a:r>
            <a:rPr lang="en-US" sz="2000" kern="1200" dirty="0" smtClean="0"/>
            <a:t>)</a:t>
          </a:r>
          <a:endParaRPr lang="es-ES" sz="2000" kern="1200" dirty="0" smtClean="0"/>
        </a:p>
      </dsp:txBody>
      <dsp:txXfrm>
        <a:off x="2438400" y="0"/>
        <a:ext cx="1219200" cy="812799"/>
      </dsp:txXfrm>
    </dsp:sp>
    <dsp:sp modelId="{994DF571-9727-9D4A-970F-68D0F44C2646}">
      <dsp:nvSpPr>
        <dsp:cNvPr id="0" name=""/>
        <dsp:cNvSpPr/>
      </dsp:nvSpPr>
      <dsp:spPr>
        <a:xfrm>
          <a:off x="1828800" y="812799"/>
          <a:ext cx="2438400" cy="812799"/>
        </a:xfrm>
        <a:prstGeom prst="trapezoid">
          <a:avLst>
            <a:gd name="adj" fmla="val 75000"/>
          </a:avLst>
        </a:prstGeom>
        <a:gradFill rotWithShape="0">
          <a:gsLst>
            <a:gs pos="0">
              <a:schemeClr val="accent1">
                <a:shade val="80000"/>
                <a:hueOff val="76562"/>
                <a:satOff val="-1098"/>
                <a:lumOff val="6404"/>
                <a:alphaOff val="0"/>
                <a:tint val="100000"/>
                <a:shade val="100000"/>
                <a:satMod val="130000"/>
              </a:schemeClr>
            </a:gs>
            <a:gs pos="100000">
              <a:schemeClr val="accent1">
                <a:shade val="80000"/>
                <a:hueOff val="76562"/>
                <a:satOff val="-1098"/>
                <a:lumOff val="640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t>Hace</a:t>
          </a:r>
          <a:r>
            <a:rPr lang="en-US" sz="2000" kern="1200" baseline="0" dirty="0" smtClean="0"/>
            <a:t> (</a:t>
          </a:r>
          <a:r>
            <a:rPr lang="en-US" sz="2000" kern="1200" dirty="0" smtClean="0"/>
            <a:t>Act</a:t>
          </a:r>
          <a:r>
            <a:rPr lang="es-ES" sz="2000" kern="1200" dirty="0" err="1" smtClean="0"/>
            <a:t>úa</a:t>
          </a:r>
          <a:r>
            <a:rPr lang="es-ES" sz="2000" kern="1200" dirty="0" smtClean="0"/>
            <a:t>)</a:t>
          </a:r>
        </a:p>
      </dsp:txBody>
      <dsp:txXfrm>
        <a:off x="2255520" y="812799"/>
        <a:ext cx="1584960" cy="812799"/>
      </dsp:txXfrm>
    </dsp:sp>
    <dsp:sp modelId="{E6B55268-6A44-B747-B9DF-37869CFB5C0D}">
      <dsp:nvSpPr>
        <dsp:cNvPr id="0" name=""/>
        <dsp:cNvSpPr/>
      </dsp:nvSpPr>
      <dsp:spPr>
        <a:xfrm>
          <a:off x="1219200" y="1625599"/>
          <a:ext cx="3657600" cy="812799"/>
        </a:xfrm>
        <a:prstGeom prst="trapezoid">
          <a:avLst>
            <a:gd name="adj" fmla="val 75000"/>
          </a:avLst>
        </a:prstGeom>
        <a:gradFill rotWithShape="0">
          <a:gsLst>
            <a:gs pos="0">
              <a:schemeClr val="accent1">
                <a:shade val="80000"/>
                <a:hueOff val="153123"/>
                <a:satOff val="-2196"/>
                <a:lumOff val="12807"/>
                <a:alphaOff val="0"/>
                <a:tint val="100000"/>
                <a:shade val="100000"/>
                <a:satMod val="130000"/>
              </a:schemeClr>
            </a:gs>
            <a:gs pos="100000">
              <a:schemeClr val="accent1">
                <a:shade val="80000"/>
                <a:hueOff val="153123"/>
                <a:satOff val="-2196"/>
                <a:lumOff val="1280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t>Demuestra</a:t>
          </a:r>
          <a:r>
            <a:rPr lang="en-US" sz="2000" kern="1200" dirty="0" smtClean="0"/>
            <a:t> </a:t>
          </a:r>
          <a:r>
            <a:rPr lang="en-US" sz="2000" kern="1200" dirty="0" err="1" smtClean="0"/>
            <a:t>como</a:t>
          </a:r>
          <a:endParaRPr lang="en-US" sz="2000" kern="1200" dirty="0"/>
        </a:p>
      </dsp:txBody>
      <dsp:txXfrm>
        <a:off x="1859280" y="1625599"/>
        <a:ext cx="2377440" cy="812799"/>
      </dsp:txXfrm>
    </dsp:sp>
    <dsp:sp modelId="{482E553E-9ACB-5341-872C-E154B4140C15}">
      <dsp:nvSpPr>
        <dsp:cNvPr id="0" name=""/>
        <dsp:cNvSpPr/>
      </dsp:nvSpPr>
      <dsp:spPr>
        <a:xfrm>
          <a:off x="609600" y="2438399"/>
          <a:ext cx="4876800" cy="812799"/>
        </a:xfrm>
        <a:prstGeom prst="trapezoid">
          <a:avLst>
            <a:gd name="adj" fmla="val 75000"/>
          </a:avLst>
        </a:prstGeom>
        <a:gradFill rotWithShape="0">
          <a:gsLst>
            <a:gs pos="0">
              <a:schemeClr val="accent1">
                <a:shade val="80000"/>
                <a:hueOff val="229685"/>
                <a:satOff val="-3294"/>
                <a:lumOff val="19211"/>
                <a:alphaOff val="0"/>
                <a:tint val="100000"/>
                <a:shade val="100000"/>
                <a:satMod val="130000"/>
              </a:schemeClr>
            </a:gs>
            <a:gs pos="100000">
              <a:schemeClr val="accent1">
                <a:shade val="80000"/>
                <a:hueOff val="229685"/>
                <a:satOff val="-3294"/>
                <a:lumOff val="1921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t>Conoce</a:t>
          </a:r>
          <a:r>
            <a:rPr lang="en-US" sz="2000" kern="1200" dirty="0" smtClean="0"/>
            <a:t> </a:t>
          </a:r>
          <a:r>
            <a:rPr lang="en-US" sz="2000" kern="1200" dirty="0" err="1" smtClean="0"/>
            <a:t>como</a:t>
          </a:r>
          <a:endParaRPr lang="en-US" sz="2000" kern="1200" dirty="0"/>
        </a:p>
      </dsp:txBody>
      <dsp:txXfrm>
        <a:off x="1463039" y="2438399"/>
        <a:ext cx="3169920" cy="812799"/>
      </dsp:txXfrm>
    </dsp:sp>
    <dsp:sp modelId="{26B50DAA-42C9-1C47-8111-91621633F948}">
      <dsp:nvSpPr>
        <dsp:cNvPr id="0" name=""/>
        <dsp:cNvSpPr/>
      </dsp:nvSpPr>
      <dsp:spPr>
        <a:xfrm>
          <a:off x="0" y="3251199"/>
          <a:ext cx="6096000" cy="812799"/>
        </a:xfrm>
        <a:prstGeom prst="trapezoid">
          <a:avLst>
            <a:gd name="adj" fmla="val 75000"/>
          </a:avLst>
        </a:prstGeom>
        <a:gradFill rotWithShape="0">
          <a:gsLst>
            <a:gs pos="0">
              <a:schemeClr val="accent1">
                <a:shade val="80000"/>
                <a:hueOff val="306247"/>
                <a:satOff val="-4392"/>
                <a:lumOff val="25615"/>
                <a:alphaOff val="0"/>
                <a:tint val="100000"/>
                <a:shade val="100000"/>
                <a:satMod val="130000"/>
              </a:schemeClr>
            </a:gs>
            <a:gs pos="100000">
              <a:schemeClr val="accent1">
                <a:shade val="80000"/>
                <a:hueOff val="306247"/>
                <a:satOff val="-4392"/>
                <a:lumOff val="2561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t>Conoce</a:t>
          </a:r>
          <a:endParaRPr lang="en-US" sz="2000" kern="1200" dirty="0"/>
        </a:p>
      </dsp:txBody>
      <dsp:txXfrm>
        <a:off x="1066799" y="3251199"/>
        <a:ext cx="3962400" cy="812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5A90E-1CD5-4127-8E98-52B0440149DC}">
      <dsp:nvSpPr>
        <dsp:cNvPr id="0" name=""/>
        <dsp:cNvSpPr/>
      </dsp:nvSpPr>
      <dsp:spPr>
        <a:xfrm>
          <a:off x="2136612" y="219399"/>
          <a:ext cx="4354233" cy="151216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8639B1-1523-461B-8302-9D891D871453}">
      <dsp:nvSpPr>
        <dsp:cNvPr id="0" name=""/>
        <dsp:cNvSpPr/>
      </dsp:nvSpPr>
      <dsp:spPr>
        <a:xfrm>
          <a:off x="3898558" y="3922185"/>
          <a:ext cx="843843" cy="540060"/>
        </a:xfrm>
        <a:prstGeom prst="downArrow">
          <a:avLst/>
        </a:prstGeom>
        <a:solidFill>
          <a:schemeClr val="accent1">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909538-FC9D-4F29-943B-04A652B49C8D}">
      <dsp:nvSpPr>
        <dsp:cNvPr id="0" name=""/>
        <dsp:cNvSpPr/>
      </dsp:nvSpPr>
      <dsp:spPr>
        <a:xfrm>
          <a:off x="-2180" y="4387987"/>
          <a:ext cx="8645320" cy="101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Profesionalismo como un sistema complejo </a:t>
          </a:r>
        </a:p>
        <a:p>
          <a:pPr lvl="0" algn="ctr" defTabSz="1066800">
            <a:lnSpc>
              <a:spcPct val="90000"/>
            </a:lnSpc>
            <a:spcBef>
              <a:spcPct val="0"/>
            </a:spcBef>
            <a:spcAft>
              <a:spcPct val="35000"/>
            </a:spcAft>
          </a:pPr>
          <a:r>
            <a:rPr lang="es-MX" sz="1800" b="1" i="1" kern="1200" dirty="0" smtClean="0"/>
            <a:t>(movimiento social profesional,  </a:t>
          </a:r>
        </a:p>
        <a:p>
          <a:pPr lvl="0" algn="ctr" defTabSz="1066800">
            <a:lnSpc>
              <a:spcPct val="90000"/>
            </a:lnSpc>
            <a:spcBef>
              <a:spcPct val="0"/>
            </a:spcBef>
            <a:spcAft>
              <a:spcPct val="35000"/>
            </a:spcAft>
          </a:pPr>
          <a:r>
            <a:rPr lang="es-MX" sz="1800" b="1" i="1" kern="1200" dirty="0" smtClean="0"/>
            <a:t>interacciones sociales y relaciones, individuo y ambiente) </a:t>
          </a:r>
        </a:p>
      </dsp:txBody>
      <dsp:txXfrm>
        <a:off x="-2180" y="4387987"/>
        <a:ext cx="8645320" cy="1012612"/>
      </dsp:txXfrm>
    </dsp:sp>
    <dsp:sp modelId="{A54397B1-A454-4F4F-BF3F-817E68B231A5}">
      <dsp:nvSpPr>
        <dsp:cNvPr id="0" name=""/>
        <dsp:cNvSpPr/>
      </dsp:nvSpPr>
      <dsp:spPr>
        <a:xfrm>
          <a:off x="3719663" y="1848355"/>
          <a:ext cx="1518918" cy="1518918"/>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t>Ciudadano </a:t>
          </a:r>
          <a:r>
            <a:rPr lang="es-MX" sz="1400" b="1" kern="1200" dirty="0" smtClean="0"/>
            <a:t>(Ley y sociedad)</a:t>
          </a:r>
          <a:endParaRPr lang="en-US" sz="1600" b="1" kern="1200" dirty="0"/>
        </a:p>
      </dsp:txBody>
      <dsp:txXfrm>
        <a:off x="3942103" y="2070795"/>
        <a:ext cx="1074038" cy="1074038"/>
      </dsp:txXfrm>
    </dsp:sp>
    <dsp:sp modelId="{C8C235C2-46B2-4F58-97A3-5EECCE46FDB4}">
      <dsp:nvSpPr>
        <dsp:cNvPr id="0" name=""/>
        <dsp:cNvSpPr/>
      </dsp:nvSpPr>
      <dsp:spPr>
        <a:xfrm>
          <a:off x="2632792" y="708828"/>
          <a:ext cx="1518918" cy="1518918"/>
        </a:xfrm>
        <a:prstGeom prst="ellipse">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t>Profesional </a:t>
          </a:r>
          <a:r>
            <a:rPr lang="es-MX" sz="1400" b="1" kern="1200" dirty="0" smtClean="0"/>
            <a:t>(Ética profesional</a:t>
          </a:r>
          <a:r>
            <a:rPr lang="es-MX" sz="1600" b="1" kern="1200" dirty="0" smtClean="0"/>
            <a:t>)</a:t>
          </a:r>
          <a:endParaRPr lang="en-US" sz="1400" b="1" kern="1200" dirty="0"/>
        </a:p>
      </dsp:txBody>
      <dsp:txXfrm>
        <a:off x="2855232" y="931268"/>
        <a:ext cx="1074038" cy="1074038"/>
      </dsp:txXfrm>
    </dsp:sp>
    <dsp:sp modelId="{471F0D00-7D2E-4A2C-9CB9-ED1DD14F5EF8}">
      <dsp:nvSpPr>
        <dsp:cNvPr id="0" name=""/>
        <dsp:cNvSpPr/>
      </dsp:nvSpPr>
      <dsp:spPr>
        <a:xfrm>
          <a:off x="4185465" y="341587"/>
          <a:ext cx="1518918" cy="1518918"/>
        </a:xfrm>
        <a:prstGeom prst="ellipse">
          <a:avLst/>
        </a:prstGeom>
        <a:solidFill>
          <a:schemeClr val="accent1">
            <a:shade val="80000"/>
            <a:hueOff val="306247"/>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t>Persona </a:t>
          </a:r>
          <a:r>
            <a:rPr lang="es-MX" sz="1400" b="1" kern="1200" dirty="0" smtClean="0"/>
            <a:t>(Moral y ética)</a:t>
          </a:r>
          <a:endParaRPr lang="en-US" sz="1600" b="1" kern="1200" dirty="0"/>
        </a:p>
      </dsp:txBody>
      <dsp:txXfrm>
        <a:off x="4407905" y="564027"/>
        <a:ext cx="1074038" cy="1074038"/>
      </dsp:txXfrm>
    </dsp:sp>
    <dsp:sp modelId="{60BA479E-04AD-4883-8F6A-B33F9397A422}">
      <dsp:nvSpPr>
        <dsp:cNvPr id="0" name=""/>
        <dsp:cNvSpPr/>
      </dsp:nvSpPr>
      <dsp:spPr>
        <a:xfrm>
          <a:off x="1957717" y="33753"/>
          <a:ext cx="4725525" cy="378042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4E2C5-D68B-4C5C-828D-1BC37E2CCA32}">
      <dsp:nvSpPr>
        <dsp:cNvPr id="0" name=""/>
        <dsp:cNvSpPr/>
      </dsp:nvSpPr>
      <dsp:spPr>
        <a:xfrm>
          <a:off x="3544" y="867083"/>
          <a:ext cx="1258171" cy="1258171"/>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Factores personales</a:t>
          </a:r>
          <a:endParaRPr lang="en-US" sz="1300" kern="1200" dirty="0"/>
        </a:p>
      </dsp:txBody>
      <dsp:txXfrm>
        <a:off x="187799" y="1051338"/>
        <a:ext cx="889661" cy="889661"/>
      </dsp:txXfrm>
    </dsp:sp>
    <dsp:sp modelId="{E57AD260-4A6B-442C-A1A9-AE8463EC39A9}">
      <dsp:nvSpPr>
        <dsp:cNvPr id="0" name=""/>
        <dsp:cNvSpPr/>
      </dsp:nvSpPr>
      <dsp:spPr>
        <a:xfrm>
          <a:off x="267760" y="2227418"/>
          <a:ext cx="729739" cy="729739"/>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64487" y="2506470"/>
        <a:ext cx="536285" cy="171635"/>
      </dsp:txXfrm>
    </dsp:sp>
    <dsp:sp modelId="{80515013-8B62-4DCE-95C7-C25DF83D8D72}">
      <dsp:nvSpPr>
        <dsp:cNvPr id="0" name=""/>
        <dsp:cNvSpPr/>
      </dsp:nvSpPr>
      <dsp:spPr>
        <a:xfrm>
          <a:off x="3544" y="3059321"/>
          <a:ext cx="1258171" cy="1258171"/>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Factores ambientales</a:t>
          </a:r>
          <a:endParaRPr lang="en-US" sz="1300" kern="1200" dirty="0"/>
        </a:p>
      </dsp:txBody>
      <dsp:txXfrm>
        <a:off x="187799" y="3243576"/>
        <a:ext cx="889661" cy="889661"/>
      </dsp:txXfrm>
    </dsp:sp>
    <dsp:sp modelId="{220ADBFD-C128-4BA8-9C14-40029EA66FF2}">
      <dsp:nvSpPr>
        <dsp:cNvPr id="0" name=""/>
        <dsp:cNvSpPr/>
      </dsp:nvSpPr>
      <dsp:spPr>
        <a:xfrm>
          <a:off x="1450440" y="2358268"/>
          <a:ext cx="400098" cy="468039"/>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450440" y="2451876"/>
        <a:ext cx="280069" cy="280823"/>
      </dsp:txXfrm>
    </dsp:sp>
    <dsp:sp modelId="{11512B8C-2E2D-4D1A-9EA6-A946AC624DB5}">
      <dsp:nvSpPr>
        <dsp:cNvPr id="0" name=""/>
        <dsp:cNvSpPr/>
      </dsp:nvSpPr>
      <dsp:spPr>
        <a:xfrm>
          <a:off x="2016617" y="1334116"/>
          <a:ext cx="2516342" cy="25163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Profesionalismo en el ámbito de educación médica </a:t>
          </a:r>
        </a:p>
        <a:p>
          <a:pPr lvl="0" algn="ctr" defTabSz="889000">
            <a:lnSpc>
              <a:spcPct val="90000"/>
            </a:lnSpc>
            <a:spcBef>
              <a:spcPct val="0"/>
            </a:spcBef>
            <a:spcAft>
              <a:spcPct val="35000"/>
            </a:spcAft>
          </a:pPr>
          <a:r>
            <a:rPr lang="en-US" sz="1200" kern="1200" dirty="0" smtClean="0"/>
            <a:t>(West y </a:t>
          </a:r>
          <a:r>
            <a:rPr lang="en-US" sz="1200" kern="1200" dirty="0" err="1" smtClean="0"/>
            <a:t>Shanafelt</a:t>
          </a:r>
          <a:r>
            <a:rPr lang="en-US" sz="1200" kern="1200" dirty="0" smtClean="0"/>
            <a:t>, 2007)</a:t>
          </a:r>
          <a:r>
            <a:rPr lang="en-US" sz="2000" kern="1200" dirty="0" smtClean="0"/>
            <a:t> </a:t>
          </a:r>
          <a:endParaRPr lang="en-US" sz="2000" kern="1200" dirty="0"/>
        </a:p>
      </dsp:txBody>
      <dsp:txXfrm>
        <a:off x="2385127" y="1702626"/>
        <a:ext cx="1779322" cy="17793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1F426-1F75-4888-92D8-94569710F4DE}">
      <dsp:nvSpPr>
        <dsp:cNvPr id="0" name=""/>
        <dsp:cNvSpPr/>
      </dsp:nvSpPr>
      <dsp:spPr>
        <a:xfrm>
          <a:off x="1615537" y="685135"/>
          <a:ext cx="3931725" cy="3931725"/>
        </a:xfrm>
        <a:prstGeom prst="blockArc">
          <a:avLst>
            <a:gd name="adj1" fmla="val 9000000"/>
            <a:gd name="adj2" fmla="val 16200000"/>
            <a:gd name="adj3" fmla="val 4636"/>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A1B93D8-8757-4788-8117-377E93EA8F90}">
      <dsp:nvSpPr>
        <dsp:cNvPr id="0" name=""/>
        <dsp:cNvSpPr/>
      </dsp:nvSpPr>
      <dsp:spPr>
        <a:xfrm>
          <a:off x="1615537" y="685135"/>
          <a:ext cx="3931725" cy="3931725"/>
        </a:xfrm>
        <a:prstGeom prst="blockArc">
          <a:avLst>
            <a:gd name="adj1" fmla="val 1800000"/>
            <a:gd name="adj2" fmla="val 9000000"/>
            <a:gd name="adj3" fmla="val 4636"/>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6F2FE70-43C1-4F61-8975-B5909C740128}">
      <dsp:nvSpPr>
        <dsp:cNvPr id="0" name=""/>
        <dsp:cNvSpPr/>
      </dsp:nvSpPr>
      <dsp:spPr>
        <a:xfrm>
          <a:off x="1615537" y="685135"/>
          <a:ext cx="3931725" cy="3931725"/>
        </a:xfrm>
        <a:prstGeom prst="blockArc">
          <a:avLst>
            <a:gd name="adj1" fmla="val 16200000"/>
            <a:gd name="adj2" fmla="val 1800000"/>
            <a:gd name="adj3" fmla="val 4636"/>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ED9AC21-1E6E-4018-9072-8AD4B56E2B73}">
      <dsp:nvSpPr>
        <dsp:cNvPr id="0" name=""/>
        <dsp:cNvSpPr/>
      </dsp:nvSpPr>
      <dsp:spPr>
        <a:xfrm>
          <a:off x="2519325" y="1746904"/>
          <a:ext cx="2124149" cy="1808187"/>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smtClean="0">
              <a:effectLst>
                <a:outerShdw blurRad="38100" dist="38100" dir="2700000" algn="tl">
                  <a:srgbClr val="000000">
                    <a:alpha val="43137"/>
                  </a:srgbClr>
                </a:outerShdw>
              </a:effectLst>
            </a:rPr>
            <a:t>Profesionalismo</a:t>
          </a:r>
          <a:endParaRPr lang="en-US" sz="1600" kern="1200" dirty="0">
            <a:effectLst>
              <a:outerShdw blurRad="38100" dist="38100" dir="2700000" algn="tl">
                <a:srgbClr val="000000">
                  <a:alpha val="43137"/>
                </a:srgbClr>
              </a:outerShdw>
            </a:effectLst>
          </a:endParaRPr>
        </a:p>
      </dsp:txBody>
      <dsp:txXfrm>
        <a:off x="2830399" y="2011707"/>
        <a:ext cx="1502001" cy="1278581"/>
      </dsp:txXfrm>
    </dsp:sp>
    <dsp:sp modelId="{1B52803B-1204-44EE-9369-7F31A9D771F3}">
      <dsp:nvSpPr>
        <dsp:cNvPr id="0" name=""/>
        <dsp:cNvSpPr/>
      </dsp:nvSpPr>
      <dsp:spPr>
        <a:xfrm>
          <a:off x="2755371" y="-95326"/>
          <a:ext cx="1652057" cy="1652057"/>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smtClean="0">
              <a:effectLst>
                <a:outerShdw blurRad="38100" dist="38100" dir="2700000" algn="tl">
                  <a:srgbClr val="000000">
                    <a:alpha val="43137"/>
                  </a:srgbClr>
                </a:outerShdw>
              </a:effectLst>
            </a:rPr>
            <a:t>Institución</a:t>
          </a:r>
          <a:endParaRPr lang="en-US" sz="1600" kern="1200" dirty="0">
            <a:effectLst>
              <a:outerShdw blurRad="38100" dist="38100" dir="2700000" algn="tl">
                <a:srgbClr val="000000">
                  <a:alpha val="43137"/>
                </a:srgbClr>
              </a:outerShdw>
            </a:effectLst>
          </a:endParaRPr>
        </a:p>
      </dsp:txBody>
      <dsp:txXfrm>
        <a:off x="2997309" y="146612"/>
        <a:ext cx="1168181" cy="1168181"/>
      </dsp:txXfrm>
    </dsp:sp>
    <dsp:sp modelId="{55A23CBF-3BCE-4C84-AE46-93E3ED57227B}">
      <dsp:nvSpPr>
        <dsp:cNvPr id="0" name=""/>
        <dsp:cNvSpPr/>
      </dsp:nvSpPr>
      <dsp:spPr>
        <a:xfrm>
          <a:off x="4418396" y="2785118"/>
          <a:ext cx="1652057" cy="1652057"/>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effectLst>
                <a:outerShdw blurRad="38100" dist="38100" dir="2700000" algn="tl">
                  <a:srgbClr val="000000">
                    <a:alpha val="43137"/>
                  </a:srgbClr>
                </a:outerShdw>
              </a:effectLst>
            </a:rPr>
            <a:t>Profesores</a:t>
          </a:r>
          <a:endParaRPr lang="en-US" sz="1600" kern="1200" dirty="0">
            <a:effectLst>
              <a:outerShdw blurRad="38100" dist="38100" dir="2700000" algn="tl">
                <a:srgbClr val="000000">
                  <a:alpha val="43137"/>
                </a:srgbClr>
              </a:outerShdw>
            </a:effectLst>
          </a:endParaRPr>
        </a:p>
      </dsp:txBody>
      <dsp:txXfrm>
        <a:off x="4660334" y="3027056"/>
        <a:ext cx="1168181" cy="1168181"/>
      </dsp:txXfrm>
    </dsp:sp>
    <dsp:sp modelId="{8E4109BE-2D93-436E-AA9B-72BA2D4404ED}">
      <dsp:nvSpPr>
        <dsp:cNvPr id="0" name=""/>
        <dsp:cNvSpPr/>
      </dsp:nvSpPr>
      <dsp:spPr>
        <a:xfrm>
          <a:off x="1092345" y="2785118"/>
          <a:ext cx="1652057" cy="1652057"/>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smtClean="0">
              <a:effectLst>
                <a:outerShdw blurRad="38100" dist="38100" dir="2700000" algn="tl">
                  <a:srgbClr val="000000">
                    <a:alpha val="43137"/>
                  </a:srgbClr>
                </a:outerShdw>
              </a:effectLst>
            </a:rPr>
            <a:t>Alumnos</a:t>
          </a:r>
          <a:endParaRPr lang="en-US" sz="1600" kern="1200" dirty="0">
            <a:effectLst>
              <a:outerShdw blurRad="38100" dist="38100" dir="2700000" algn="tl">
                <a:srgbClr val="000000">
                  <a:alpha val="43137"/>
                </a:srgbClr>
              </a:outerShdw>
            </a:effectLst>
          </a:endParaRPr>
        </a:p>
      </dsp:txBody>
      <dsp:txXfrm>
        <a:off x="1334283" y="3027056"/>
        <a:ext cx="1168181" cy="1168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316B9-8FBD-4D9F-9F51-112020962FA5}">
      <dsp:nvSpPr>
        <dsp:cNvPr id="0" name=""/>
        <dsp:cNvSpPr/>
      </dsp:nvSpPr>
      <dsp:spPr>
        <a:xfrm>
          <a:off x="1181136" y="8393"/>
          <a:ext cx="3069016" cy="306901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s-MX" sz="4000" kern="1200" dirty="0" smtClean="0"/>
            <a:t>Médico</a:t>
          </a:r>
          <a:endParaRPr lang="es-MX" sz="4000" kern="1200" dirty="0"/>
        </a:p>
      </dsp:txBody>
      <dsp:txXfrm>
        <a:off x="1609692" y="370296"/>
        <a:ext cx="1769522" cy="2345210"/>
      </dsp:txXfrm>
    </dsp:sp>
    <dsp:sp modelId="{C9A7D618-E16C-4AA5-BDB5-215AB5A6CCF1}">
      <dsp:nvSpPr>
        <dsp:cNvPr id="0" name=""/>
        <dsp:cNvSpPr/>
      </dsp:nvSpPr>
      <dsp:spPr>
        <a:xfrm>
          <a:off x="3393039" y="8393"/>
          <a:ext cx="3069016" cy="306901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s-MX" sz="4000" kern="1200" dirty="0" smtClean="0"/>
            <a:t>Docente</a:t>
          </a:r>
          <a:endParaRPr lang="es-MX" sz="4000" kern="1200" dirty="0"/>
        </a:p>
      </dsp:txBody>
      <dsp:txXfrm>
        <a:off x="4263976" y="370296"/>
        <a:ext cx="1769522" cy="23452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01DEB-B912-45EB-80D7-9D5097BE156A}">
      <dsp:nvSpPr>
        <dsp:cNvPr id="0" name=""/>
        <dsp:cNvSpPr/>
      </dsp:nvSpPr>
      <dsp:spPr>
        <a:xfrm>
          <a:off x="2524809" y="0"/>
          <a:ext cx="1262404" cy="921702"/>
        </a:xfrm>
        <a:prstGeom prst="trapezoid">
          <a:avLst>
            <a:gd name="adj" fmla="val 68482"/>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i="1" kern="1200" dirty="0" smtClean="0"/>
            <a:t>Sin cambio</a:t>
          </a:r>
          <a:endParaRPr lang="en-US" sz="1600" b="1" i="1" kern="1200" dirty="0"/>
        </a:p>
      </dsp:txBody>
      <dsp:txXfrm>
        <a:off x="2524809" y="0"/>
        <a:ext cx="1262404" cy="921702"/>
      </dsp:txXfrm>
    </dsp:sp>
    <dsp:sp modelId="{0FC025C8-2343-419D-9C07-23B2DD9F537D}">
      <dsp:nvSpPr>
        <dsp:cNvPr id="0" name=""/>
        <dsp:cNvSpPr/>
      </dsp:nvSpPr>
      <dsp:spPr>
        <a:xfrm>
          <a:off x="1893607" y="921702"/>
          <a:ext cx="2524809" cy="921702"/>
        </a:xfrm>
        <a:prstGeom prst="trapezoid">
          <a:avLst>
            <a:gd name="adj" fmla="val 68482"/>
          </a:avLst>
        </a:prstGeom>
        <a:solidFill>
          <a:schemeClr val="accent1">
            <a:shade val="80000"/>
            <a:hueOff val="76562"/>
            <a:satOff val="-1098"/>
            <a:lumOff val="640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i="1" kern="1200" dirty="0" smtClean="0"/>
            <a:t>Persiste el patrón</a:t>
          </a:r>
          <a:endParaRPr lang="en-US" sz="1600" b="1" i="1" kern="1200" dirty="0"/>
        </a:p>
      </dsp:txBody>
      <dsp:txXfrm>
        <a:off x="2335448" y="921702"/>
        <a:ext cx="1641126" cy="921702"/>
      </dsp:txXfrm>
    </dsp:sp>
    <dsp:sp modelId="{EEF0CE1D-F5AA-47E2-9809-F2DB9EF388E1}">
      <dsp:nvSpPr>
        <dsp:cNvPr id="0" name=""/>
        <dsp:cNvSpPr/>
      </dsp:nvSpPr>
      <dsp:spPr>
        <a:xfrm>
          <a:off x="1262404" y="1843404"/>
          <a:ext cx="3787214" cy="921702"/>
        </a:xfrm>
        <a:prstGeom prst="trapezoid">
          <a:avLst>
            <a:gd name="adj" fmla="val 68482"/>
          </a:avLst>
        </a:prstGeom>
        <a:solidFill>
          <a:schemeClr val="accent1">
            <a:shade val="80000"/>
            <a:hueOff val="153123"/>
            <a:satOff val="-2196"/>
            <a:lumOff val="128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i="1" kern="1200" dirty="0" smtClean="0"/>
            <a:t>Aparente patrón</a:t>
          </a:r>
          <a:endParaRPr lang="en-US" sz="1600" b="1" i="1" kern="1200" dirty="0"/>
        </a:p>
      </dsp:txBody>
      <dsp:txXfrm>
        <a:off x="1925167" y="1843404"/>
        <a:ext cx="2461689" cy="921702"/>
      </dsp:txXfrm>
    </dsp:sp>
    <dsp:sp modelId="{98094623-C3A3-4BD6-BF76-63CA30EE0FD4}">
      <dsp:nvSpPr>
        <dsp:cNvPr id="0" name=""/>
        <dsp:cNvSpPr/>
      </dsp:nvSpPr>
      <dsp:spPr>
        <a:xfrm>
          <a:off x="631202" y="2765107"/>
          <a:ext cx="5049619" cy="921702"/>
        </a:xfrm>
        <a:prstGeom prst="trapezoid">
          <a:avLst>
            <a:gd name="adj" fmla="val 68482"/>
          </a:avLst>
        </a:prstGeom>
        <a:solidFill>
          <a:schemeClr val="accent1">
            <a:shade val="80000"/>
            <a:hueOff val="229685"/>
            <a:satOff val="-3294"/>
            <a:lumOff val="1921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i="1" kern="1200" dirty="0" smtClean="0"/>
            <a:t>Incidente(s) no profesionales único/inicial</a:t>
          </a:r>
          <a:endParaRPr lang="en-US" sz="1600" b="1" i="1" kern="1200" dirty="0"/>
        </a:p>
      </dsp:txBody>
      <dsp:txXfrm>
        <a:off x="1514885" y="2765107"/>
        <a:ext cx="3282252" cy="921702"/>
      </dsp:txXfrm>
    </dsp:sp>
    <dsp:sp modelId="{FCBE05FF-8869-4D97-A2E1-F2B63FE709B2}">
      <dsp:nvSpPr>
        <dsp:cNvPr id="0" name=""/>
        <dsp:cNvSpPr/>
      </dsp:nvSpPr>
      <dsp:spPr>
        <a:xfrm>
          <a:off x="0" y="3686809"/>
          <a:ext cx="6312024" cy="921702"/>
        </a:xfrm>
        <a:prstGeom prst="trapezoid">
          <a:avLst>
            <a:gd name="adj" fmla="val 68482"/>
          </a:avLst>
        </a:prstGeom>
        <a:solidFill>
          <a:schemeClr val="accent1">
            <a:shade val="80000"/>
            <a:hueOff val="306247"/>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i="1" kern="1200" dirty="0" smtClean="0"/>
            <a:t>Gran mayoría de profesionales: sin eventos, muchos son modelos de profesionalismo</a:t>
          </a:r>
          <a:endParaRPr lang="en-US" sz="1600" b="1" i="1" kern="1200" dirty="0"/>
        </a:p>
      </dsp:txBody>
      <dsp:txXfrm>
        <a:off x="1104604" y="3686809"/>
        <a:ext cx="4102815" cy="9217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5A90E-1CD5-4127-8E98-52B0440149DC}">
      <dsp:nvSpPr>
        <dsp:cNvPr id="0" name=""/>
        <dsp:cNvSpPr/>
      </dsp:nvSpPr>
      <dsp:spPr>
        <a:xfrm>
          <a:off x="2136612" y="219399"/>
          <a:ext cx="4354233" cy="151216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8639B1-1523-461B-8302-9D891D871453}">
      <dsp:nvSpPr>
        <dsp:cNvPr id="0" name=""/>
        <dsp:cNvSpPr/>
      </dsp:nvSpPr>
      <dsp:spPr>
        <a:xfrm>
          <a:off x="3898558" y="3922185"/>
          <a:ext cx="843843" cy="540060"/>
        </a:xfrm>
        <a:prstGeom prst="downArrow">
          <a:avLst/>
        </a:prstGeom>
        <a:solidFill>
          <a:schemeClr val="accent1">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909538-FC9D-4F29-943B-04A652B49C8D}">
      <dsp:nvSpPr>
        <dsp:cNvPr id="0" name=""/>
        <dsp:cNvSpPr/>
      </dsp:nvSpPr>
      <dsp:spPr>
        <a:xfrm>
          <a:off x="-2180" y="4387987"/>
          <a:ext cx="8645320" cy="101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Profesionalismo como un sistema complejo </a:t>
          </a:r>
        </a:p>
        <a:p>
          <a:pPr lvl="0" algn="ctr" defTabSz="1066800">
            <a:lnSpc>
              <a:spcPct val="90000"/>
            </a:lnSpc>
            <a:spcBef>
              <a:spcPct val="0"/>
            </a:spcBef>
            <a:spcAft>
              <a:spcPct val="35000"/>
            </a:spcAft>
          </a:pPr>
          <a:r>
            <a:rPr lang="es-MX" sz="1800" b="1" i="1" kern="1200" dirty="0" smtClean="0"/>
            <a:t>(movimiento social profesional,  </a:t>
          </a:r>
        </a:p>
        <a:p>
          <a:pPr lvl="0" algn="ctr" defTabSz="1066800">
            <a:lnSpc>
              <a:spcPct val="90000"/>
            </a:lnSpc>
            <a:spcBef>
              <a:spcPct val="0"/>
            </a:spcBef>
            <a:spcAft>
              <a:spcPct val="35000"/>
            </a:spcAft>
          </a:pPr>
          <a:r>
            <a:rPr lang="es-MX" sz="1800" b="1" i="1" kern="1200" dirty="0" smtClean="0"/>
            <a:t>interacciones sociales y relaciones, individuo y ambiente) </a:t>
          </a:r>
        </a:p>
      </dsp:txBody>
      <dsp:txXfrm>
        <a:off x="-2180" y="4387987"/>
        <a:ext cx="8645320" cy="1012612"/>
      </dsp:txXfrm>
    </dsp:sp>
    <dsp:sp modelId="{A54397B1-A454-4F4F-BF3F-817E68B231A5}">
      <dsp:nvSpPr>
        <dsp:cNvPr id="0" name=""/>
        <dsp:cNvSpPr/>
      </dsp:nvSpPr>
      <dsp:spPr>
        <a:xfrm>
          <a:off x="3719663" y="1848355"/>
          <a:ext cx="1518918" cy="1518918"/>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t>Ciudadano </a:t>
          </a:r>
          <a:r>
            <a:rPr lang="es-MX" sz="1400" b="1" kern="1200" dirty="0" smtClean="0"/>
            <a:t>(Ley y sociedad)</a:t>
          </a:r>
          <a:endParaRPr lang="en-US" sz="1600" b="1" kern="1200" dirty="0"/>
        </a:p>
      </dsp:txBody>
      <dsp:txXfrm>
        <a:off x="3942103" y="2070795"/>
        <a:ext cx="1074038" cy="1074038"/>
      </dsp:txXfrm>
    </dsp:sp>
    <dsp:sp modelId="{C8C235C2-46B2-4F58-97A3-5EECCE46FDB4}">
      <dsp:nvSpPr>
        <dsp:cNvPr id="0" name=""/>
        <dsp:cNvSpPr/>
      </dsp:nvSpPr>
      <dsp:spPr>
        <a:xfrm>
          <a:off x="2632792" y="708828"/>
          <a:ext cx="1518918" cy="1518918"/>
        </a:xfrm>
        <a:prstGeom prst="ellipse">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t>Profesional </a:t>
          </a:r>
          <a:r>
            <a:rPr lang="es-MX" sz="1400" b="1" kern="1200" dirty="0" smtClean="0"/>
            <a:t>(Ética profesional</a:t>
          </a:r>
          <a:r>
            <a:rPr lang="es-MX" sz="1600" b="1" kern="1200" dirty="0" smtClean="0"/>
            <a:t>)</a:t>
          </a:r>
          <a:endParaRPr lang="en-US" sz="1400" b="1" kern="1200" dirty="0"/>
        </a:p>
      </dsp:txBody>
      <dsp:txXfrm>
        <a:off x="2855232" y="931268"/>
        <a:ext cx="1074038" cy="1074038"/>
      </dsp:txXfrm>
    </dsp:sp>
    <dsp:sp modelId="{471F0D00-7D2E-4A2C-9CB9-ED1DD14F5EF8}">
      <dsp:nvSpPr>
        <dsp:cNvPr id="0" name=""/>
        <dsp:cNvSpPr/>
      </dsp:nvSpPr>
      <dsp:spPr>
        <a:xfrm>
          <a:off x="4185465" y="341587"/>
          <a:ext cx="1518918" cy="1518918"/>
        </a:xfrm>
        <a:prstGeom prst="ellipse">
          <a:avLst/>
        </a:prstGeom>
        <a:solidFill>
          <a:schemeClr val="accent1">
            <a:shade val="80000"/>
            <a:hueOff val="306247"/>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t>Persona </a:t>
          </a:r>
          <a:r>
            <a:rPr lang="es-MX" sz="1400" b="1" kern="1200" dirty="0" smtClean="0"/>
            <a:t>(Moral y ética)</a:t>
          </a:r>
          <a:endParaRPr lang="en-US" sz="1600" b="1" kern="1200" dirty="0"/>
        </a:p>
      </dsp:txBody>
      <dsp:txXfrm>
        <a:off x="4407905" y="564027"/>
        <a:ext cx="1074038" cy="1074038"/>
      </dsp:txXfrm>
    </dsp:sp>
    <dsp:sp modelId="{60BA479E-04AD-4883-8F6A-B33F9397A422}">
      <dsp:nvSpPr>
        <dsp:cNvPr id="0" name=""/>
        <dsp:cNvSpPr/>
      </dsp:nvSpPr>
      <dsp:spPr>
        <a:xfrm>
          <a:off x="1957717" y="33753"/>
          <a:ext cx="4725525" cy="378042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60496-ED27-40E3-ADE0-FB8E6F5216AE}">
      <dsp:nvSpPr>
        <dsp:cNvPr id="0" name=""/>
        <dsp:cNvSpPr/>
      </dsp:nvSpPr>
      <dsp:spPr>
        <a:xfrm>
          <a:off x="895677" y="0"/>
          <a:ext cx="3975720" cy="1278142"/>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t>Macro nivel</a:t>
          </a:r>
        </a:p>
        <a:p>
          <a:pPr lvl="0" algn="ctr" defTabSz="1244600">
            <a:lnSpc>
              <a:spcPct val="90000"/>
            </a:lnSpc>
            <a:spcBef>
              <a:spcPct val="0"/>
            </a:spcBef>
            <a:spcAft>
              <a:spcPct val="35000"/>
            </a:spcAft>
          </a:pPr>
          <a:r>
            <a:rPr lang="es-MX" sz="2000" i="1" kern="1200" dirty="0" smtClean="0"/>
            <a:t>(movimiento social profesional)</a:t>
          </a:r>
          <a:endParaRPr lang="es-ES" sz="2000" i="1" kern="1200" dirty="0"/>
        </a:p>
      </dsp:txBody>
      <dsp:txXfrm>
        <a:off x="933113" y="37436"/>
        <a:ext cx="3900848" cy="1203270"/>
      </dsp:txXfrm>
    </dsp:sp>
    <dsp:sp modelId="{B02E1695-ED58-4CFC-A349-C648F6C51BDE}">
      <dsp:nvSpPr>
        <dsp:cNvPr id="0" name=""/>
        <dsp:cNvSpPr/>
      </dsp:nvSpPr>
      <dsp:spPr>
        <a:xfrm rot="10800000">
          <a:off x="2602119" y="1292944"/>
          <a:ext cx="479303" cy="575163"/>
        </a:xfrm>
        <a:prstGeom prst="upDownArrow">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2741118" y="1412769"/>
        <a:ext cx="345097" cy="335512"/>
      </dsp:txXfrm>
    </dsp:sp>
    <dsp:sp modelId="{F525F641-99E3-4B48-86C5-186E840C9F06}">
      <dsp:nvSpPr>
        <dsp:cNvPr id="0" name=""/>
        <dsp:cNvSpPr/>
      </dsp:nvSpPr>
      <dsp:spPr>
        <a:xfrm>
          <a:off x="895677" y="1917213"/>
          <a:ext cx="3975720" cy="1278142"/>
        </a:xfrm>
        <a:prstGeom prst="roundRect">
          <a:avLst>
            <a:gd name="adj" fmla="val 10000"/>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t>Meso nivel</a:t>
          </a:r>
        </a:p>
        <a:p>
          <a:pPr lvl="0" algn="ctr" defTabSz="1244600">
            <a:lnSpc>
              <a:spcPct val="90000"/>
            </a:lnSpc>
            <a:spcBef>
              <a:spcPct val="0"/>
            </a:spcBef>
            <a:spcAft>
              <a:spcPct val="35000"/>
            </a:spcAft>
          </a:pPr>
          <a:r>
            <a:rPr lang="es-MX" sz="2000" i="1" kern="1200" dirty="0" smtClean="0"/>
            <a:t>(interacciones sociales y relaciones)</a:t>
          </a:r>
          <a:endParaRPr lang="es-ES" sz="2000" i="1" kern="1200" dirty="0"/>
        </a:p>
      </dsp:txBody>
      <dsp:txXfrm>
        <a:off x="933113" y="1954649"/>
        <a:ext cx="3900848" cy="1203270"/>
      </dsp:txXfrm>
    </dsp:sp>
    <dsp:sp modelId="{0284B667-F9CA-4851-A86A-C2B83B5953B0}">
      <dsp:nvSpPr>
        <dsp:cNvPr id="0" name=""/>
        <dsp:cNvSpPr/>
      </dsp:nvSpPr>
      <dsp:spPr>
        <a:xfrm rot="10800000">
          <a:off x="2643886" y="3227308"/>
          <a:ext cx="479303" cy="575163"/>
        </a:xfrm>
        <a:prstGeom prst="upDownArrow">
          <a:avLst/>
        </a:prstGeom>
        <a:solidFill>
          <a:schemeClr val="accent1">
            <a:shade val="90000"/>
            <a:hueOff val="306301"/>
            <a:satOff val="-4255"/>
            <a:lumOff val="229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2782885" y="3347133"/>
        <a:ext cx="345097" cy="335512"/>
      </dsp:txXfrm>
    </dsp:sp>
    <dsp:sp modelId="{17733A85-9F1F-49D7-94FC-A186B91D706D}">
      <dsp:nvSpPr>
        <dsp:cNvPr id="0" name=""/>
        <dsp:cNvSpPr/>
      </dsp:nvSpPr>
      <dsp:spPr>
        <a:xfrm>
          <a:off x="895677" y="3834426"/>
          <a:ext cx="3975720" cy="1278142"/>
        </a:xfrm>
        <a:prstGeom prst="roundRect">
          <a:avLst>
            <a:gd name="adj" fmla="val 10000"/>
          </a:avLst>
        </a:prstGeom>
        <a:solidFill>
          <a:schemeClr val="accent1">
            <a:shade val="80000"/>
            <a:hueOff val="306247"/>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t>Micro nivel              </a:t>
          </a:r>
          <a:r>
            <a:rPr lang="es-MX" sz="2000" i="1" kern="1200" dirty="0" smtClean="0"/>
            <a:t>(individuo y ambiente)</a:t>
          </a:r>
          <a:endParaRPr lang="es-ES" sz="2800" i="1" kern="1200" dirty="0"/>
        </a:p>
      </dsp:txBody>
      <dsp:txXfrm>
        <a:off x="933113" y="3871862"/>
        <a:ext cx="3900848" cy="12032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4F06BF-8945-6A46-ADAF-447D02FD252F}" type="datetimeFigureOut">
              <a:rPr lang="en-US" smtClean="0"/>
              <a:t>6/15/16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6B3A0C-251C-2648-8255-E2FFA8A820DD}" type="slidenum">
              <a:rPr lang="en-US" smtClean="0"/>
              <a:t>‹#›</a:t>
            </a:fld>
            <a:endParaRPr lang="en-US"/>
          </a:p>
        </p:txBody>
      </p:sp>
    </p:spTree>
    <p:extLst>
      <p:ext uri="{BB962C8B-B14F-4D97-AF65-F5344CB8AC3E}">
        <p14:creationId xmlns:p14="http://schemas.microsoft.com/office/powerpoint/2010/main" val="122692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DCF4BD-17AF-A44C-9A00-89153929AEF9}" type="datetimeFigureOut">
              <a:rPr lang="en-US" smtClean="0"/>
              <a:t>6/15/16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A9680F-96C0-4549-8164-06E5E68B2D03}" type="slidenum">
              <a:rPr lang="en-US" smtClean="0"/>
              <a:t>‹#›</a:t>
            </a:fld>
            <a:endParaRPr lang="en-US"/>
          </a:p>
        </p:txBody>
      </p:sp>
    </p:spTree>
    <p:extLst>
      <p:ext uri="{BB962C8B-B14F-4D97-AF65-F5344CB8AC3E}">
        <p14:creationId xmlns:p14="http://schemas.microsoft.com/office/powerpoint/2010/main" val="416500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2</a:t>
            </a:fld>
            <a:endParaRPr lang="en-US"/>
          </a:p>
        </p:txBody>
      </p:sp>
    </p:spTree>
    <p:extLst>
      <p:ext uri="{BB962C8B-B14F-4D97-AF65-F5344CB8AC3E}">
        <p14:creationId xmlns:p14="http://schemas.microsoft.com/office/powerpoint/2010/main" val="31922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11</a:t>
            </a:fld>
            <a:endParaRPr lang="en-US"/>
          </a:p>
        </p:txBody>
      </p:sp>
    </p:spTree>
    <p:extLst>
      <p:ext uri="{BB962C8B-B14F-4D97-AF65-F5344CB8AC3E}">
        <p14:creationId xmlns:p14="http://schemas.microsoft.com/office/powerpoint/2010/main" val="1487239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12</a:t>
            </a:fld>
            <a:endParaRPr lang="en-US"/>
          </a:p>
        </p:txBody>
      </p:sp>
    </p:spTree>
    <p:extLst>
      <p:ext uri="{BB962C8B-B14F-4D97-AF65-F5344CB8AC3E}">
        <p14:creationId xmlns:p14="http://schemas.microsoft.com/office/powerpoint/2010/main" val="459469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13</a:t>
            </a:fld>
            <a:endParaRPr lang="en-US"/>
          </a:p>
        </p:txBody>
      </p:sp>
    </p:spTree>
    <p:extLst>
      <p:ext uri="{BB962C8B-B14F-4D97-AF65-F5344CB8AC3E}">
        <p14:creationId xmlns:p14="http://schemas.microsoft.com/office/powerpoint/2010/main" val="62319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14</a:t>
            </a:fld>
            <a:endParaRPr lang="en-US"/>
          </a:p>
        </p:txBody>
      </p:sp>
    </p:spTree>
    <p:extLst>
      <p:ext uri="{BB962C8B-B14F-4D97-AF65-F5344CB8AC3E}">
        <p14:creationId xmlns:p14="http://schemas.microsoft.com/office/powerpoint/2010/main" val="41042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15</a:t>
            </a:fld>
            <a:endParaRPr lang="en-US"/>
          </a:p>
        </p:txBody>
      </p:sp>
    </p:spTree>
    <p:extLst>
      <p:ext uri="{BB962C8B-B14F-4D97-AF65-F5344CB8AC3E}">
        <p14:creationId xmlns:p14="http://schemas.microsoft.com/office/powerpoint/2010/main" val="86730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16</a:t>
            </a:fld>
            <a:endParaRPr lang="en-US"/>
          </a:p>
        </p:txBody>
      </p:sp>
    </p:spTree>
    <p:extLst>
      <p:ext uri="{BB962C8B-B14F-4D97-AF65-F5344CB8AC3E}">
        <p14:creationId xmlns:p14="http://schemas.microsoft.com/office/powerpoint/2010/main" val="1474630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17</a:t>
            </a:fld>
            <a:endParaRPr lang="en-US"/>
          </a:p>
        </p:txBody>
      </p:sp>
    </p:spTree>
    <p:extLst>
      <p:ext uri="{BB962C8B-B14F-4D97-AF65-F5344CB8AC3E}">
        <p14:creationId xmlns:p14="http://schemas.microsoft.com/office/powerpoint/2010/main" val="1733300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18</a:t>
            </a:fld>
            <a:endParaRPr lang="en-US"/>
          </a:p>
        </p:txBody>
      </p:sp>
    </p:spTree>
    <p:extLst>
      <p:ext uri="{BB962C8B-B14F-4D97-AF65-F5344CB8AC3E}">
        <p14:creationId xmlns:p14="http://schemas.microsoft.com/office/powerpoint/2010/main" val="2024534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4A84B7-C441-431A-81AA-62E5DC9989E4}" type="slidenum">
              <a:rPr lang="es-MX" smtClean="0"/>
              <a:pPr/>
              <a:t>19</a:t>
            </a:fld>
            <a:endParaRPr lang="es-MX"/>
          </a:p>
        </p:txBody>
      </p:sp>
    </p:spTree>
    <p:extLst>
      <p:ext uri="{BB962C8B-B14F-4D97-AF65-F5344CB8AC3E}">
        <p14:creationId xmlns:p14="http://schemas.microsoft.com/office/powerpoint/2010/main" val="863331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21</a:t>
            </a:fld>
            <a:endParaRPr lang="en-US"/>
          </a:p>
        </p:txBody>
      </p:sp>
    </p:spTree>
    <p:extLst>
      <p:ext uri="{BB962C8B-B14F-4D97-AF65-F5344CB8AC3E}">
        <p14:creationId xmlns:p14="http://schemas.microsoft.com/office/powerpoint/2010/main" val="157387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3</a:t>
            </a:fld>
            <a:endParaRPr lang="en-US"/>
          </a:p>
        </p:txBody>
      </p:sp>
    </p:spTree>
    <p:extLst>
      <p:ext uri="{BB962C8B-B14F-4D97-AF65-F5344CB8AC3E}">
        <p14:creationId xmlns:p14="http://schemas.microsoft.com/office/powerpoint/2010/main" val="135886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Estas</a:t>
            </a:r>
            <a:r>
              <a:rPr lang="en-US" dirty="0" smtClean="0"/>
              <a:t> DIAPOSITIVAS</a:t>
            </a:r>
            <a:r>
              <a:rPr lang="en-US" baseline="0" dirty="0" smtClean="0"/>
              <a:t> son </a:t>
            </a:r>
            <a:r>
              <a:rPr lang="en-US" baseline="0" dirty="0" err="1" smtClean="0"/>
              <a:t>para</a:t>
            </a:r>
            <a:r>
              <a:rPr lang="en-US" baseline="0" dirty="0" smtClean="0"/>
              <a:t> la CONEXIÓN entre los </a:t>
            </a:r>
            <a:r>
              <a:rPr lang="en-US" baseline="0" dirty="0" err="1" smtClean="0"/>
              <a:t>contenidos</a:t>
            </a:r>
            <a:r>
              <a:rPr lang="en-US" baseline="0" dirty="0" smtClean="0"/>
              <a:t> de la 1ra </a:t>
            </a:r>
            <a:r>
              <a:rPr lang="en-US" baseline="0" dirty="0" err="1" smtClean="0"/>
              <a:t>sesión</a:t>
            </a:r>
            <a:r>
              <a:rPr lang="en-US" baseline="0" dirty="0" smtClean="0"/>
              <a:t> y la </a:t>
            </a:r>
            <a:r>
              <a:rPr lang="en-US" baseline="0" dirty="0" err="1" smtClean="0"/>
              <a:t>sesión</a:t>
            </a:r>
            <a:r>
              <a:rPr lang="en-US" baseline="0" dirty="0" smtClean="0"/>
              <a:t> 2.</a:t>
            </a:r>
            <a:endParaRPr lang="en-US" dirty="0"/>
          </a:p>
        </p:txBody>
      </p:sp>
      <p:sp>
        <p:nvSpPr>
          <p:cNvPr id="4" name="Slide Number Placeholder 3"/>
          <p:cNvSpPr>
            <a:spLocks noGrp="1"/>
          </p:cNvSpPr>
          <p:nvPr>
            <p:ph type="sldNum" sz="quarter" idx="10"/>
          </p:nvPr>
        </p:nvSpPr>
        <p:spPr/>
        <p:txBody>
          <a:bodyPr/>
          <a:lstStyle/>
          <a:p>
            <a:fld id="{F24A84B7-C441-431A-81AA-62E5DC9989E4}" type="slidenum">
              <a:rPr lang="es-MX" smtClean="0">
                <a:solidFill>
                  <a:prstClr val="black"/>
                </a:solidFill>
                <a:latin typeface="Calibri"/>
              </a:rPr>
              <a:pPr/>
              <a:t>24</a:t>
            </a:fld>
            <a:endParaRPr lang="es-MX">
              <a:solidFill>
                <a:prstClr val="black"/>
              </a:solidFill>
              <a:latin typeface="Calibri"/>
            </a:endParaRPr>
          </a:p>
        </p:txBody>
      </p:sp>
    </p:spTree>
    <p:extLst>
      <p:ext uri="{BB962C8B-B14F-4D97-AF65-F5344CB8AC3E}">
        <p14:creationId xmlns:p14="http://schemas.microsoft.com/office/powerpoint/2010/main" val="323170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F24A84B7-C441-431A-81AA-62E5DC9989E4}" type="slidenum">
              <a:rPr lang="es-MX" smtClean="0"/>
              <a:pPr/>
              <a:t>26</a:t>
            </a:fld>
            <a:endParaRPr lang="es-MX"/>
          </a:p>
        </p:txBody>
      </p:sp>
    </p:spTree>
    <p:extLst>
      <p:ext uri="{BB962C8B-B14F-4D97-AF65-F5344CB8AC3E}">
        <p14:creationId xmlns:p14="http://schemas.microsoft.com/office/powerpoint/2010/main" val="479369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E0DF6C2F-6551-453B-AA2B-9F821C94BB53}"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1497138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4A84B7-C441-431A-81AA-62E5DC9989E4}" type="slidenum">
              <a:rPr lang="es-MX" smtClean="0"/>
              <a:pPr/>
              <a:t>28</a:t>
            </a:fld>
            <a:endParaRPr lang="es-MX"/>
          </a:p>
        </p:txBody>
      </p:sp>
    </p:spTree>
    <p:extLst>
      <p:ext uri="{BB962C8B-B14F-4D97-AF65-F5344CB8AC3E}">
        <p14:creationId xmlns:p14="http://schemas.microsoft.com/office/powerpoint/2010/main" val="572999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 Medical professionalism as a complex system. The figure shows professionalism divided into three separate albeit interconnected levels of analysis. At the micro level (bottom oval), seven types of professionalism are conceptualized at the level of the individual and his or her work. At the </a:t>
            </a:r>
            <a:r>
              <a:rPr lang="en-US" dirty="0" err="1" smtClean="0"/>
              <a:t>meso</a:t>
            </a:r>
            <a:r>
              <a:rPr lang="en-US" dirty="0" smtClean="0"/>
              <a:t> level (middle oval), professionalism is viewed within the context of social interactions and relationships, using as an example a data-based network map of the relationships within a particular group of first-year medical students. At the macro level (top oval), professionalism is framed as a social movement; the diagram indicates the interplay among four types of professionalism. Arrow size and direction capture influence, and circle size shows the relative importance of each type of professionalism to system dynamics, with factors scores representing another indication of relative impact. Thus, nostalgic professionalism is represented as being under siege by both entrepreneurial and lifestyle professionalism—with the former being more important. See the text and Table 1 for details.</a:t>
            </a:r>
            <a:endParaRPr lang="en-US" dirty="0"/>
          </a:p>
        </p:txBody>
      </p:sp>
      <p:sp>
        <p:nvSpPr>
          <p:cNvPr id="4" name="Slide Number Placeholder 3"/>
          <p:cNvSpPr>
            <a:spLocks noGrp="1"/>
          </p:cNvSpPr>
          <p:nvPr>
            <p:ph type="sldNum" sz="quarter" idx="10"/>
          </p:nvPr>
        </p:nvSpPr>
        <p:spPr/>
        <p:txBody>
          <a:bodyPr/>
          <a:lstStyle/>
          <a:p>
            <a:fld id="{F24A84B7-C441-431A-81AA-62E5DC9989E4}" type="slidenum">
              <a:rPr lang="es-MX" smtClean="0">
                <a:solidFill>
                  <a:prstClr val="black"/>
                </a:solidFill>
                <a:latin typeface="Calibri"/>
              </a:rPr>
              <a:pPr/>
              <a:t>30</a:t>
            </a:fld>
            <a:endParaRPr lang="es-MX">
              <a:solidFill>
                <a:prstClr val="black"/>
              </a:solidFill>
              <a:latin typeface="Calibri"/>
            </a:endParaRPr>
          </a:p>
        </p:txBody>
      </p:sp>
    </p:spTree>
    <p:extLst>
      <p:ext uri="{BB962C8B-B14F-4D97-AF65-F5344CB8AC3E}">
        <p14:creationId xmlns:p14="http://schemas.microsoft.com/office/powerpoint/2010/main" val="1498508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31</a:t>
            </a:fld>
            <a:endParaRPr lang="en-US"/>
          </a:p>
        </p:txBody>
      </p:sp>
    </p:spTree>
    <p:extLst>
      <p:ext uri="{BB962C8B-B14F-4D97-AF65-F5344CB8AC3E}">
        <p14:creationId xmlns:p14="http://schemas.microsoft.com/office/powerpoint/2010/main" val="1774318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39</a:t>
            </a:fld>
            <a:endParaRPr lang="en-US"/>
          </a:p>
        </p:txBody>
      </p:sp>
    </p:spTree>
    <p:extLst>
      <p:ext uri="{BB962C8B-B14F-4D97-AF65-F5344CB8AC3E}">
        <p14:creationId xmlns:p14="http://schemas.microsoft.com/office/powerpoint/2010/main" val="192085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4</a:t>
            </a:fld>
            <a:endParaRPr lang="en-US"/>
          </a:p>
        </p:txBody>
      </p:sp>
    </p:spTree>
    <p:extLst>
      <p:ext uri="{BB962C8B-B14F-4D97-AF65-F5344CB8AC3E}">
        <p14:creationId xmlns:p14="http://schemas.microsoft.com/office/powerpoint/2010/main" val="1268492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5</a:t>
            </a:fld>
            <a:endParaRPr lang="en-US"/>
          </a:p>
        </p:txBody>
      </p:sp>
    </p:spTree>
    <p:extLst>
      <p:ext uri="{BB962C8B-B14F-4D97-AF65-F5344CB8AC3E}">
        <p14:creationId xmlns:p14="http://schemas.microsoft.com/office/powerpoint/2010/main" val="76603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6</a:t>
            </a:fld>
            <a:endParaRPr lang="en-US"/>
          </a:p>
        </p:txBody>
      </p:sp>
    </p:spTree>
    <p:extLst>
      <p:ext uri="{BB962C8B-B14F-4D97-AF65-F5344CB8AC3E}">
        <p14:creationId xmlns:p14="http://schemas.microsoft.com/office/powerpoint/2010/main" val="1278724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7</a:t>
            </a:fld>
            <a:endParaRPr lang="en-US"/>
          </a:p>
        </p:txBody>
      </p:sp>
    </p:spTree>
    <p:extLst>
      <p:ext uri="{BB962C8B-B14F-4D97-AF65-F5344CB8AC3E}">
        <p14:creationId xmlns:p14="http://schemas.microsoft.com/office/powerpoint/2010/main" val="11143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8</a:t>
            </a:fld>
            <a:endParaRPr lang="en-US"/>
          </a:p>
        </p:txBody>
      </p:sp>
    </p:spTree>
    <p:extLst>
      <p:ext uri="{BB962C8B-B14F-4D97-AF65-F5344CB8AC3E}">
        <p14:creationId xmlns:p14="http://schemas.microsoft.com/office/powerpoint/2010/main" val="188504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9</a:t>
            </a:fld>
            <a:endParaRPr lang="en-US"/>
          </a:p>
        </p:txBody>
      </p:sp>
    </p:spTree>
    <p:extLst>
      <p:ext uri="{BB962C8B-B14F-4D97-AF65-F5344CB8AC3E}">
        <p14:creationId xmlns:p14="http://schemas.microsoft.com/office/powerpoint/2010/main" val="279089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3:20” minutes</a:t>
            </a:r>
            <a:endParaRPr lang="en-US" dirty="0"/>
          </a:p>
        </p:txBody>
      </p:sp>
      <p:sp>
        <p:nvSpPr>
          <p:cNvPr id="4" name="Slide Number Placeholder 3"/>
          <p:cNvSpPr>
            <a:spLocks noGrp="1"/>
          </p:cNvSpPr>
          <p:nvPr>
            <p:ph type="sldNum" sz="quarter" idx="10"/>
          </p:nvPr>
        </p:nvSpPr>
        <p:spPr/>
        <p:txBody>
          <a:bodyPr/>
          <a:lstStyle/>
          <a:p>
            <a:fld id="{3AA9680F-96C0-4549-8164-06E5E68B2D03}" type="slidenum">
              <a:rPr lang="en-US" smtClean="0"/>
              <a:t>10</a:t>
            </a:fld>
            <a:endParaRPr lang="en-US"/>
          </a:p>
        </p:txBody>
      </p:sp>
    </p:spTree>
    <p:extLst>
      <p:ext uri="{BB962C8B-B14F-4D97-AF65-F5344CB8AC3E}">
        <p14:creationId xmlns:p14="http://schemas.microsoft.com/office/powerpoint/2010/main" val="67391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FC5883A2-320B-094C-ADB2-7A8334A8DE02}"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3363376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C5883A2-320B-094C-ADB2-7A8334A8DE02}"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260487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C5883A2-320B-094C-ADB2-7A8334A8DE02}"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1636394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ítulo y objetos 0">
    <p:spTree>
      <p:nvGrpSpPr>
        <p:cNvPr id="1" name=""/>
        <p:cNvGrpSpPr/>
        <p:nvPr/>
      </p:nvGrpSpPr>
      <p:grpSpPr>
        <a:xfrm>
          <a:off x="0" y="0"/>
          <a:ext cx="0" cy="0"/>
          <a:chOff x="0" y="0"/>
          <a:chExt cx="0" cy="0"/>
        </a:xfrm>
      </p:grpSpPr>
      <p:sp>
        <p:nvSpPr>
          <p:cNvPr id="20" name="Shape 20"/>
          <p:cNvSpPr>
            <a:spLocks noGrp="1"/>
          </p:cNvSpPr>
          <p:nvPr>
            <p:ph type="title"/>
          </p:nvPr>
        </p:nvSpPr>
        <p:spPr>
          <a:xfrm>
            <a:off x="685332" y="466120"/>
            <a:ext cx="7773338" cy="1900973"/>
          </a:xfrm>
          <a:prstGeom prst="rect">
            <a:avLst/>
          </a:prstGeom>
        </p:spPr>
        <p:txBody>
          <a:bodyPr/>
          <a:lstStyle>
            <a:lvl1pPr algn="ctr"/>
          </a:lstStyle>
          <a:p>
            <a:pPr lvl="0"/>
            <a:r>
              <a:rPr/>
              <a:t>Title Text</a:t>
            </a:r>
          </a:p>
        </p:txBody>
      </p:sp>
      <p:sp>
        <p:nvSpPr>
          <p:cNvPr id="21" name="Shape 21"/>
          <p:cNvSpPr>
            <a:spLocks noGrp="1"/>
          </p:cNvSpPr>
          <p:nvPr>
            <p:ph type="body" idx="1"/>
          </p:nvPr>
        </p:nvSpPr>
        <p:spPr>
          <a:xfrm>
            <a:off x="685330" y="2367092"/>
            <a:ext cx="7772870" cy="4490908"/>
          </a:xfrm>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22"/>
          <p:cNvSpPr>
            <a:spLocks noGrp="1"/>
          </p:cNvSpPr>
          <p:nvPr>
            <p:ph type="sldNum" sz="quarter" idx="10"/>
          </p:nvPr>
        </p:nvSpPr>
        <p:spPr/>
        <p:txBody>
          <a:bodyPr/>
          <a:lstStyle>
            <a:lvl1pPr>
              <a:defRPr smtClean="0"/>
            </a:lvl1pPr>
          </a:lstStyle>
          <a:p>
            <a:pPr>
              <a:defRPr/>
            </a:pPr>
            <a:fld id="{2BFFE194-09B6-1147-90D7-D157B89D3B4A}" type="slidenum">
              <a:rPr lang="en-US"/>
              <a:pPr>
                <a:defRPr/>
              </a:pPr>
              <a:t>‹#›</a:t>
            </a:fld>
            <a:endParaRPr lang="en-US"/>
          </a:p>
        </p:txBody>
      </p:sp>
    </p:spTree>
    <p:extLst>
      <p:ext uri="{BB962C8B-B14F-4D97-AF65-F5344CB8AC3E}">
        <p14:creationId xmlns:p14="http://schemas.microsoft.com/office/powerpoint/2010/main" val="26515109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latin typeface="Calibri"/>
            </a:endParaRPr>
          </a:p>
        </p:txBody>
      </p:sp>
      <p:sp>
        <p:nvSpPr>
          <p:cNvPr id="8" name="Rectangle 3"/>
          <p:cNvSpPr>
            <a:spLocks noGrp="1" noChangeArrowheads="1"/>
          </p:cNvSpPr>
          <p:nvPr>
            <p:ph type="sldNum" sz="quarter" idx="11"/>
          </p:nvPr>
        </p:nvSpPr>
        <p:spPr>
          <a:ln/>
        </p:spPr>
        <p:txBody>
          <a:bodyPr/>
          <a:lstStyle>
            <a:lvl1pPr>
              <a:defRPr/>
            </a:lvl1pPr>
          </a:lstStyle>
          <a:p>
            <a:pPr>
              <a:defRPr/>
            </a:pPr>
            <a:fld id="{E79995C8-9500-4161-9873-FA023A3DEF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016495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399"/>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a:xfrm>
            <a:off x="2667000" y="6356350"/>
            <a:ext cx="5638800" cy="365125"/>
          </a:xfrm>
        </p:spPr>
        <p:txBody>
          <a:bodyPr/>
          <a:lstStyle>
            <a:lvl1pPr>
              <a:defRPr sz="900"/>
            </a:lvl1pPr>
          </a:lstStyle>
          <a:p>
            <a:r>
              <a:rPr lang="en-US" dirty="0" smtClean="0">
                <a:solidFill>
                  <a:prstClr val="black">
                    <a:tint val="75000"/>
                  </a:prstClr>
                </a:solidFill>
                <a:latin typeface="Calibri"/>
              </a:rPr>
              <a:t>Copyright © 2009 </a:t>
            </a:r>
            <a:r>
              <a:rPr lang="en-US" dirty="0" err="1" smtClean="0">
                <a:solidFill>
                  <a:prstClr val="black">
                    <a:tint val="75000"/>
                  </a:prstClr>
                </a:solidFill>
                <a:latin typeface="Calibri"/>
              </a:rPr>
              <a:t>Wolters</a:t>
            </a:r>
            <a:r>
              <a:rPr lang="en-US" dirty="0" smtClean="0">
                <a:solidFill>
                  <a:prstClr val="black">
                    <a:tint val="75000"/>
                  </a:prstClr>
                </a:solidFill>
                <a:latin typeface="Calibri"/>
              </a:rPr>
              <a:t> </a:t>
            </a:r>
            <a:r>
              <a:rPr lang="en-US" dirty="0" err="1" smtClean="0">
                <a:solidFill>
                  <a:prstClr val="black">
                    <a:tint val="75000"/>
                  </a:prstClr>
                </a:solidFill>
                <a:latin typeface="Calibri"/>
              </a:rPr>
              <a:t>Kluwer</a:t>
            </a:r>
            <a:r>
              <a:rPr lang="en-US" dirty="0" smtClean="0">
                <a:solidFill>
                  <a:prstClr val="black">
                    <a:tint val="75000"/>
                  </a:prstClr>
                </a:solidFill>
                <a:latin typeface="Calibri"/>
              </a:rPr>
              <a:t>. Published by Lippincott Williams &amp; Wilkins.</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8305800" y="6356350"/>
            <a:ext cx="381000" cy="365125"/>
          </a:xfrm>
        </p:spPr>
        <p:txBody>
          <a:bodyPr/>
          <a:lstStyle>
            <a:lvl1pPr>
              <a:defRPr sz="900"/>
            </a:lvl1pPr>
          </a:lstStyle>
          <a:p>
            <a:fld id="{27A13296-8103-46F4-BA41-F532E14F210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8" name="Picture 7" descr="lww_wk_logo[1].gif"/>
          <p:cNvPicPr>
            <a:picLocks noChangeAspect="1"/>
          </p:cNvPicPr>
          <p:nvPr userDrawn="1"/>
        </p:nvPicPr>
        <p:blipFill>
          <a:blip r:embed="rId2" cstate="print"/>
          <a:stretch>
            <a:fillRect/>
          </a:stretch>
        </p:blipFill>
        <p:spPr>
          <a:xfrm>
            <a:off x="457200" y="6349539"/>
            <a:ext cx="2171702" cy="359600"/>
          </a:xfrm>
          <a:prstGeom prst="rect">
            <a:avLst/>
          </a:prstGeom>
        </p:spPr>
      </p:pic>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73238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FC5883A2-320B-094C-ADB2-7A8334A8DE02}"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71377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FC5883A2-320B-094C-ADB2-7A8334A8DE02}"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307007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FC5883A2-320B-094C-ADB2-7A8334A8DE02}" type="datetimeFigureOut">
              <a:rPr lang="en-US" smtClean="0"/>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2961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FC5883A2-320B-094C-ADB2-7A8334A8DE02}" type="datetimeFigureOut">
              <a:rPr lang="en-US" smtClean="0"/>
              <a:t>6/15/16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157794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FC5883A2-320B-094C-ADB2-7A8334A8DE02}" type="datetimeFigureOut">
              <a:rPr lang="en-US" smtClean="0"/>
              <a:t>6/15/16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121255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5883A2-320B-094C-ADB2-7A8334A8DE02}" type="datetimeFigureOut">
              <a:rPr lang="en-US" smtClean="0"/>
              <a:t>6/15/16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50617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FC5883A2-320B-094C-ADB2-7A8334A8DE02}" type="datetimeFigureOut">
              <a:rPr lang="en-US" smtClean="0"/>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282606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FC5883A2-320B-094C-ADB2-7A8334A8DE02}" type="datetimeFigureOut">
              <a:rPr lang="en-US" smtClean="0"/>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58049-0BC9-6F48-9CB6-35E34E8FDA9F}" type="slidenum">
              <a:rPr lang="en-US" smtClean="0"/>
              <a:t>‹#›</a:t>
            </a:fld>
            <a:endParaRPr lang="en-US"/>
          </a:p>
        </p:txBody>
      </p:sp>
    </p:spTree>
    <p:extLst>
      <p:ext uri="{BB962C8B-B14F-4D97-AF65-F5344CB8AC3E}">
        <p14:creationId xmlns:p14="http://schemas.microsoft.com/office/powerpoint/2010/main" val="6100395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883A2-320B-094C-ADB2-7A8334A8DE02}" type="datetimeFigureOut">
              <a:rPr lang="en-US" smtClean="0"/>
              <a:t>6/15/16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58049-0BC9-6F48-9CB6-35E34E8FDA9F}" type="slidenum">
              <a:rPr lang="en-US" smtClean="0"/>
              <a:t>‹#›</a:t>
            </a:fld>
            <a:endParaRPr lang="en-US"/>
          </a:p>
        </p:txBody>
      </p:sp>
    </p:spTree>
    <p:extLst>
      <p:ext uri="{BB962C8B-B14F-4D97-AF65-F5344CB8AC3E}">
        <p14:creationId xmlns:p14="http://schemas.microsoft.com/office/powerpoint/2010/main" val="624246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g"/><Relationship Id="rId3" Type="http://schemas.openxmlformats.org/officeDocument/2006/relationships/hyperlink" Target="mailto:macorderodiaz@itesm.m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jpg"/><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6.jpg"/><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8.jpg"/><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hyperlink" Target="http://journals.lww.com/academicmedicine/Fulltext/2010/02000/The_Increasing_Complexities_of_Professionalism.31.aspx" TargetMode="External"/><Relationship Id="rId9"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package" Target="../embeddings/Microsoft_Word_Document1.docx"/><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hyperlink" Target="http://ap.psychiatryonline.org/cgi/content/full/28/3/183"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13.xml"/><Relationship Id="rId2" Type="http://schemas.openxmlformats.org/officeDocument/2006/relationships/hyperlink" Target="http://www.biomedcentral.com/1472-6920/7/29/figure/F1?highres=y"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9"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hyperlink" Target="http://journals.lww.com/academicmedicine/Fulltext/2010/02000/The_Increasing_Complexities_of_Professionalism.31.aspx" TargetMode="External"/><Relationship Id="rId9"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hyperlink" Target="http://journals.lww.com/academicmedicine/Fulltext/2010/02000/The_Increasing_Complexities_of_Professionalism.31.aspx" TargetMode="External"/><Relationship Id="rId8"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journals.lww.com/academicmedicine/Fulltext/2010/02000/The_Increasing_Complexities_of_Professionalism.31.aspx" TargetMode="External"/><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1" Type="http://schemas.openxmlformats.org/officeDocument/2006/relationships/diagramColors" Target="../diagrams/colors11.xml"/><Relationship Id="rId12"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8" Type="http://schemas.openxmlformats.org/officeDocument/2006/relationships/diagramData" Target="../diagrams/data11.xml"/><Relationship Id="rId9" Type="http://schemas.openxmlformats.org/officeDocument/2006/relationships/diagramLayout" Target="../diagrams/layout11.xml"/><Relationship Id="rId10"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amfem.edu.mx/intranet/descargas/competencias.pdf" TargetMode="External"/><Relationship Id="rId5" Type="http://schemas.openxmlformats.org/officeDocument/2006/relationships/image" Target="../media/image3.jpeg"/><Relationship Id="rId6"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0.png"/><Relationship Id="rId5" Type="http://schemas.openxmlformats.org/officeDocument/2006/relationships/hyperlink" Target="http://www.amfem.edu.mx/descargas/educacionmedica.pdf"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jpeg"/><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hyperlink" Target="http://journals.lww.com/academicmedicine/Fulltext/2010/02000/The_Increasing_Complexities_of_Professionalism.31.aspx" TargetMode="External"/><Relationship Id="rId4" Type="http://schemas.openxmlformats.org/officeDocument/2006/relationships/hyperlink" Target="http://onlinelibrary.wiley.com/doi/10.1111/j.1365-2923.2011.04188.x/abstract" TargetMode="External"/><Relationship Id="rId5" Type="http://schemas.openxmlformats.org/officeDocument/2006/relationships/hyperlink" Target="http://ap.psychiatryonline.org/cgi/content/full/28/3/183" TargetMode="External"/><Relationship Id="rId6" Type="http://schemas.openxmlformats.org/officeDocument/2006/relationships/hyperlink" Target="http://journals.lww.com/academicmedicine/Fulltext/2009/04000/Increasing_Bioethics_Education_in_Preclinical.29.aspx" TargetMode="External"/><Relationship Id="rId7" Type="http://schemas.openxmlformats.org/officeDocument/2006/relationships/hyperlink" Target="http://cursos.itesm.mx/www.biomedcentral.com/1472-6920/7/29" TargetMode="External"/><Relationship Id="rId8"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hyperlink" Target="http://www.biomedcentral.com/1472-6920/10/3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itunes.apple.com/mx/book/etica-clinica/id956891110?isInPurchasedView=true&amp;l=en&amp;mt=11" TargetMode="External"/><Relationship Id="rId4" Type="http://schemas.openxmlformats.org/officeDocument/2006/relationships/hyperlink" Target="http://professionalism.jefferson.edu/videos.cfm" TargetMode="External"/><Relationship Id="rId5" Type="http://schemas.openxmlformats.org/officeDocument/2006/relationships/hyperlink" Target="http://www.cambridge.org/us/catalogue/catalogue.asp?isbn=9780521704922" TargetMode="External"/><Relationship Id="rId6" Type="http://schemas.openxmlformats.org/officeDocument/2006/relationships/hyperlink" Target="http://www.annals.org/cgi/content/full/142/7/560" TargetMode="External"/><Relationship Id="rId7" Type="http://schemas.openxmlformats.org/officeDocument/2006/relationships/hyperlink" Target="http://virtualmentor.ama-assn.org/" TargetMode="External"/><Relationship Id="rId8" Type="http://schemas.openxmlformats.org/officeDocument/2006/relationships/hyperlink" Target="http://www.wma.net/e/ethicsunit/pdf/manual/ethics_manual.pdf" TargetMode="External"/><Relationship Id="rId9"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hyperlink" Target="https://www.editorialdigitaltec.com/index.php?route=product/product&amp;path=63_73&amp;product_id=10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g"/><Relationship Id="rId3" Type="http://schemas.openxmlformats.org/officeDocument/2006/relationships/hyperlink" Target="mailto:macorderodiaz@itesm.m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jp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444" y="2894469"/>
            <a:ext cx="6107112" cy="1069062"/>
          </a:xfrm>
        </p:spPr>
        <p:txBody>
          <a:bodyPr anchor="t">
            <a:noAutofit/>
          </a:bodyPr>
          <a:lstStyle/>
          <a:p>
            <a:pPr algn="ctr"/>
            <a:r>
              <a:rPr lang="en-US" sz="2400" dirty="0" err="1" smtClean="0">
                <a:solidFill>
                  <a:schemeClr val="accent1">
                    <a:lumMod val="50000"/>
                  </a:schemeClr>
                </a:solidFill>
              </a:rPr>
              <a:t>Nuevos</a:t>
            </a:r>
            <a:r>
              <a:rPr lang="en-US" sz="2400" dirty="0" smtClean="0">
                <a:solidFill>
                  <a:schemeClr val="accent1">
                    <a:lumMod val="50000"/>
                  </a:schemeClr>
                </a:solidFill>
              </a:rPr>
              <a:t> </a:t>
            </a:r>
            <a:r>
              <a:rPr lang="en-US" sz="2400" dirty="0" err="1">
                <a:solidFill>
                  <a:schemeClr val="accent1">
                    <a:lumMod val="50000"/>
                  </a:schemeClr>
                </a:solidFill>
              </a:rPr>
              <a:t>paradigmas</a:t>
            </a:r>
            <a:r>
              <a:rPr lang="en-US" sz="2400" dirty="0">
                <a:solidFill>
                  <a:schemeClr val="accent1">
                    <a:lumMod val="50000"/>
                  </a:schemeClr>
                </a:solidFill>
              </a:rPr>
              <a:t> </a:t>
            </a:r>
            <a:r>
              <a:rPr lang="en-US" sz="2400" dirty="0" err="1">
                <a:solidFill>
                  <a:schemeClr val="accent1">
                    <a:lumMod val="50000"/>
                  </a:schemeClr>
                </a:solidFill>
              </a:rPr>
              <a:t>en</a:t>
            </a:r>
            <a:r>
              <a:rPr lang="en-US" sz="2400" dirty="0">
                <a:solidFill>
                  <a:schemeClr val="accent1">
                    <a:lumMod val="50000"/>
                  </a:schemeClr>
                </a:solidFill>
              </a:rPr>
              <a:t> </a:t>
            </a:r>
            <a:r>
              <a:rPr lang="en-US" sz="2400" dirty="0" err="1">
                <a:solidFill>
                  <a:schemeClr val="accent1">
                    <a:lumMod val="50000"/>
                  </a:schemeClr>
                </a:solidFill>
              </a:rPr>
              <a:t>profesionalismo</a:t>
            </a:r>
            <a:r>
              <a:rPr lang="en-US" sz="2400" dirty="0">
                <a:solidFill>
                  <a:schemeClr val="accent1">
                    <a:lumMod val="50000"/>
                  </a:schemeClr>
                </a:solidFill>
              </a:rPr>
              <a:t> para un </a:t>
            </a:r>
            <a:r>
              <a:rPr lang="en-US" sz="2400" dirty="0" err="1">
                <a:solidFill>
                  <a:schemeClr val="accent1">
                    <a:lumMod val="50000"/>
                  </a:schemeClr>
                </a:solidFill>
              </a:rPr>
              <a:t>desempeño</a:t>
            </a:r>
            <a:r>
              <a:rPr lang="en-US" sz="2400" dirty="0">
                <a:solidFill>
                  <a:schemeClr val="accent1">
                    <a:lumMod val="50000"/>
                  </a:schemeClr>
                </a:solidFill>
              </a:rPr>
              <a:t> </a:t>
            </a:r>
            <a:r>
              <a:rPr lang="en-US" sz="2400" dirty="0" err="1">
                <a:solidFill>
                  <a:schemeClr val="accent1">
                    <a:lumMod val="50000"/>
                  </a:schemeClr>
                </a:solidFill>
              </a:rPr>
              <a:t>profesional</a:t>
            </a:r>
            <a:r>
              <a:rPr lang="en-US" sz="2400" dirty="0">
                <a:solidFill>
                  <a:schemeClr val="accent1">
                    <a:lumMod val="50000"/>
                  </a:schemeClr>
                </a:solidFill>
              </a:rPr>
              <a:t> </a:t>
            </a:r>
            <a:r>
              <a:rPr lang="en-US" sz="2400" dirty="0" err="1">
                <a:solidFill>
                  <a:schemeClr val="accent1">
                    <a:lumMod val="50000"/>
                  </a:schemeClr>
                </a:solidFill>
              </a:rPr>
              <a:t>responsable</a:t>
            </a:r>
            <a:endParaRPr lang="en-US" sz="2400" dirty="0">
              <a:solidFill>
                <a:schemeClr val="accent1">
                  <a:lumMod val="50000"/>
                </a:schemeClr>
              </a:solidFill>
            </a:endParaRPr>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2550" y="139700"/>
            <a:ext cx="8978900" cy="1692235"/>
          </a:xfrm>
        </p:spPr>
      </p:pic>
      <p:sp>
        <p:nvSpPr>
          <p:cNvPr id="4" name="Text Placeholder 3"/>
          <p:cNvSpPr>
            <a:spLocks noGrp="1"/>
          </p:cNvSpPr>
          <p:nvPr>
            <p:ph type="body" sz="half" idx="2"/>
          </p:nvPr>
        </p:nvSpPr>
        <p:spPr>
          <a:xfrm>
            <a:off x="1764506" y="4741906"/>
            <a:ext cx="5614988" cy="1900194"/>
          </a:xfrm>
        </p:spPr>
        <p:txBody>
          <a:bodyPr>
            <a:normAutofit/>
          </a:bodyPr>
          <a:lstStyle/>
          <a:p>
            <a:pPr algn="ctr"/>
            <a:r>
              <a:rPr lang="en-US" sz="1800" b="1" dirty="0" err="1">
                <a:solidFill>
                  <a:schemeClr val="tx1">
                    <a:lumMod val="50000"/>
                    <a:lumOff val="50000"/>
                  </a:schemeClr>
                </a:solidFill>
              </a:rPr>
              <a:t>Dra</a:t>
            </a:r>
            <a:r>
              <a:rPr lang="en-US" sz="1800" b="1" dirty="0">
                <a:solidFill>
                  <a:schemeClr val="tx1">
                    <a:lumMod val="50000"/>
                    <a:lumOff val="50000"/>
                  </a:schemeClr>
                </a:solidFill>
              </a:rPr>
              <a:t>. Mary Ana Cordero D</a:t>
            </a:r>
            <a:r>
              <a:rPr lang="es-ES" sz="1800" b="1" dirty="0" err="1">
                <a:solidFill>
                  <a:schemeClr val="tx1">
                    <a:lumMod val="50000"/>
                    <a:lumOff val="50000"/>
                  </a:schemeClr>
                </a:solidFill>
              </a:rPr>
              <a:t>íaz</a:t>
            </a:r>
            <a:endParaRPr lang="es-ES" sz="1800" b="1" dirty="0">
              <a:solidFill>
                <a:schemeClr val="tx1">
                  <a:lumMod val="50000"/>
                  <a:lumOff val="50000"/>
                </a:schemeClr>
              </a:solidFill>
            </a:endParaRPr>
          </a:p>
          <a:p>
            <a:pPr algn="ctr"/>
            <a:r>
              <a:rPr lang="es-ES" sz="1600" b="1" dirty="0">
                <a:solidFill>
                  <a:schemeClr val="tx1">
                    <a:lumMod val="50000"/>
                    <a:lumOff val="50000"/>
                  </a:schemeClr>
                </a:solidFill>
              </a:rPr>
              <a:t>Departamento de ética, profesionalismo y ciudadanía</a:t>
            </a:r>
            <a:endParaRPr lang="en-US" sz="1600" b="1" dirty="0">
              <a:solidFill>
                <a:schemeClr val="tx1">
                  <a:lumMod val="50000"/>
                  <a:lumOff val="50000"/>
                </a:schemeClr>
              </a:solidFill>
            </a:endParaRPr>
          </a:p>
          <a:p>
            <a:pPr algn="ctr"/>
            <a:r>
              <a:rPr lang="en-US" sz="1600" b="1" dirty="0" err="1">
                <a:solidFill>
                  <a:schemeClr val="tx1">
                    <a:lumMod val="50000"/>
                    <a:lumOff val="50000"/>
                  </a:schemeClr>
                </a:solidFill>
              </a:rPr>
              <a:t>Escuela</a:t>
            </a:r>
            <a:r>
              <a:rPr lang="en-US" sz="1600" b="1" dirty="0">
                <a:solidFill>
                  <a:schemeClr val="tx1">
                    <a:lumMod val="50000"/>
                    <a:lumOff val="50000"/>
                  </a:schemeClr>
                </a:solidFill>
              </a:rPr>
              <a:t> Nacional de </a:t>
            </a:r>
            <a:r>
              <a:rPr lang="en-US" sz="1600" b="1" dirty="0" err="1">
                <a:solidFill>
                  <a:schemeClr val="tx1">
                    <a:lumMod val="50000"/>
                    <a:lumOff val="50000"/>
                  </a:schemeClr>
                </a:solidFill>
              </a:rPr>
              <a:t>Medicina</a:t>
            </a:r>
            <a:r>
              <a:rPr lang="en-US" sz="1600" b="1" dirty="0">
                <a:solidFill>
                  <a:schemeClr val="tx1">
                    <a:lumMod val="50000"/>
                    <a:lumOff val="50000"/>
                  </a:schemeClr>
                </a:solidFill>
              </a:rPr>
              <a:t> del </a:t>
            </a:r>
            <a:r>
              <a:rPr lang="en-US" sz="1600" b="1" dirty="0" err="1">
                <a:solidFill>
                  <a:schemeClr val="tx1">
                    <a:lumMod val="50000"/>
                    <a:lumOff val="50000"/>
                  </a:schemeClr>
                </a:solidFill>
              </a:rPr>
              <a:t>Tecnológico</a:t>
            </a:r>
            <a:r>
              <a:rPr lang="en-US" sz="1600" b="1" dirty="0">
                <a:solidFill>
                  <a:schemeClr val="tx1">
                    <a:lumMod val="50000"/>
                    <a:lumOff val="50000"/>
                  </a:schemeClr>
                </a:solidFill>
              </a:rPr>
              <a:t> de </a:t>
            </a:r>
            <a:r>
              <a:rPr lang="en-US" sz="1600" b="1" dirty="0" smtClean="0">
                <a:solidFill>
                  <a:schemeClr val="tx1">
                    <a:lumMod val="50000"/>
                    <a:lumOff val="50000"/>
                  </a:schemeClr>
                </a:solidFill>
              </a:rPr>
              <a:t>Monterrey</a:t>
            </a:r>
          </a:p>
          <a:p>
            <a:pPr algn="ctr"/>
            <a:r>
              <a:rPr lang="en-US" sz="1600" b="1" dirty="0" smtClean="0">
                <a:solidFill>
                  <a:schemeClr val="tx1">
                    <a:lumMod val="50000"/>
                    <a:lumOff val="50000"/>
                  </a:schemeClr>
                </a:solidFill>
                <a:hlinkClick r:id="rId3"/>
              </a:rPr>
              <a:t>macorderodiaz@itesm.mx</a:t>
            </a:r>
            <a:endParaRPr lang="en-US" sz="1600" b="1" dirty="0" smtClean="0">
              <a:solidFill>
                <a:schemeClr val="tx1">
                  <a:lumMod val="50000"/>
                  <a:lumOff val="50000"/>
                </a:schemeClr>
              </a:solidFill>
            </a:endParaRPr>
          </a:p>
          <a:p>
            <a:pPr algn="ctr"/>
            <a:r>
              <a:rPr lang="en-US" sz="1600" b="1" dirty="0" smtClean="0">
                <a:solidFill>
                  <a:schemeClr val="tx1">
                    <a:lumMod val="50000"/>
                    <a:lumOff val="50000"/>
                  </a:schemeClr>
                </a:solidFill>
              </a:rPr>
              <a:t>Twitter </a:t>
            </a:r>
            <a:r>
              <a:rPr lang="en-US" sz="1600" b="1" dirty="0" smtClean="0">
                <a:solidFill>
                  <a:schemeClr val="accent1">
                    <a:lumMod val="50000"/>
                  </a:schemeClr>
                </a:solidFill>
              </a:rPr>
              <a:t>@</a:t>
            </a:r>
            <a:r>
              <a:rPr lang="en-US" sz="1600" b="1" dirty="0" err="1" smtClean="0">
                <a:solidFill>
                  <a:schemeClr val="accent1">
                    <a:lumMod val="50000"/>
                  </a:schemeClr>
                </a:solidFill>
              </a:rPr>
              <a:t>MedTecEPC</a:t>
            </a:r>
            <a:r>
              <a:rPr lang="en-US" sz="1600" b="1" dirty="0" smtClean="0">
                <a:solidFill>
                  <a:schemeClr val="accent1">
                    <a:lumMod val="50000"/>
                  </a:schemeClr>
                </a:solidFill>
              </a:rPr>
              <a:t> </a:t>
            </a:r>
            <a:endParaRPr lang="en-US" sz="1600" b="1" dirty="0">
              <a:solidFill>
                <a:schemeClr val="accent1">
                  <a:lumMod val="50000"/>
                </a:schemeClr>
              </a:solidFill>
            </a:endParaRPr>
          </a:p>
        </p:txBody>
      </p:sp>
    </p:spTree>
    <p:extLst>
      <p:ext uri="{BB962C8B-B14F-4D97-AF65-F5344CB8AC3E}">
        <p14:creationId xmlns:p14="http://schemas.microsoft.com/office/powerpoint/2010/main" val="10978438"/>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14013" t="12907" r="5174"/>
          <a:stretch/>
        </p:blipFill>
        <p:spPr>
          <a:xfrm>
            <a:off x="364932" y="1741403"/>
            <a:ext cx="5829376" cy="4711700"/>
          </a:xfrm>
        </p:spPr>
      </p:pic>
      <p:sp>
        <p:nvSpPr>
          <p:cNvPr id="9" name="Title 2"/>
          <p:cNvSpPr txBox="1">
            <a:spLocks/>
          </p:cNvSpPr>
          <p:nvPr/>
        </p:nvSpPr>
        <p:spPr>
          <a:xfrm>
            <a:off x="457200" y="8258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accent1">
                    <a:lumMod val="50000"/>
                  </a:schemeClr>
                </a:solidFill>
              </a:rPr>
              <a:t>Etapas Desarrollo de la</a:t>
            </a:r>
            <a:r>
              <a:rPr lang="es-ES" sz="2400" b="1" i="1" dirty="0" smtClean="0">
                <a:solidFill>
                  <a:schemeClr val="accent1">
                    <a:lumMod val="50000"/>
                  </a:schemeClr>
                </a:solidFill>
              </a:rPr>
              <a:t> </a:t>
            </a:r>
            <a:r>
              <a:rPr lang="en-US" sz="2400" b="1" i="1" dirty="0" err="1" smtClean="0">
                <a:solidFill>
                  <a:schemeClr val="accent1">
                    <a:lumMod val="50000"/>
                  </a:schemeClr>
                </a:solidFill>
              </a:rPr>
              <a:t>identidad</a:t>
            </a:r>
            <a:r>
              <a:rPr lang="en-US" sz="2400" b="1" i="1" dirty="0" smtClean="0">
                <a:solidFill>
                  <a:schemeClr val="accent1">
                    <a:lumMod val="50000"/>
                  </a:schemeClr>
                </a:solidFill>
              </a:rPr>
              <a:t> </a:t>
            </a:r>
            <a:r>
              <a:rPr lang="en-US" sz="2400" b="1" i="1" dirty="0" err="1" smtClean="0">
                <a:solidFill>
                  <a:schemeClr val="accent1">
                    <a:lumMod val="50000"/>
                  </a:schemeClr>
                </a:solidFill>
              </a:rPr>
              <a:t>profesional</a:t>
            </a:r>
            <a:r>
              <a:rPr lang="en-US" sz="2400" b="1" i="1" dirty="0" smtClean="0">
                <a:solidFill>
                  <a:schemeClr val="accent1">
                    <a:lumMod val="50000"/>
                  </a:schemeClr>
                </a:solidFill>
              </a:rPr>
              <a:t> en </a:t>
            </a:r>
            <a:r>
              <a:rPr lang="en-US" sz="2400" b="1" i="1" dirty="0" err="1" smtClean="0">
                <a:solidFill>
                  <a:schemeClr val="accent1">
                    <a:lumMod val="50000"/>
                  </a:schemeClr>
                </a:solidFill>
              </a:rPr>
              <a:t>medicina</a:t>
            </a:r>
            <a:endParaRPr lang="en-US" sz="2400" b="1" i="1" dirty="0">
              <a:solidFill>
                <a:schemeClr val="accent1">
                  <a:lumMod val="50000"/>
                </a:schemeClr>
              </a:solidFill>
            </a:endParaRPr>
          </a:p>
        </p:txBody>
      </p:sp>
      <p:sp>
        <p:nvSpPr>
          <p:cNvPr id="10" name="Rectangle 9"/>
          <p:cNvSpPr/>
          <p:nvPr/>
        </p:nvSpPr>
        <p:spPr>
          <a:xfrm>
            <a:off x="492254" y="6512218"/>
            <a:ext cx="8167361" cy="369332"/>
          </a:xfrm>
          <a:prstGeom prst="rect">
            <a:avLst/>
          </a:prstGeom>
        </p:spPr>
        <p:txBody>
          <a:bodyPr wrap="square">
            <a:spAutoFit/>
          </a:bodyPr>
          <a:lstStyle/>
          <a:p>
            <a:r>
              <a:rPr lang="en-US" sz="900" dirty="0" err="1" smtClean="0"/>
              <a:t>Cruess</a:t>
            </a:r>
            <a:r>
              <a:rPr lang="en-US" sz="900" dirty="0" smtClean="0"/>
              <a:t> R, </a:t>
            </a:r>
            <a:r>
              <a:rPr lang="en-US" sz="900" dirty="0" err="1" smtClean="0"/>
              <a:t>Cruess</a:t>
            </a:r>
            <a:r>
              <a:rPr lang="en-US" sz="900" dirty="0" smtClean="0"/>
              <a:t> S, </a:t>
            </a:r>
            <a:r>
              <a:rPr lang="en-US" sz="900" dirty="0" err="1" smtClean="0"/>
              <a:t>Steinert</a:t>
            </a:r>
            <a:r>
              <a:rPr lang="en-US" sz="900" dirty="0" smtClean="0"/>
              <a:t> Y. </a:t>
            </a:r>
            <a:r>
              <a:rPr lang="en-US" sz="900" dirty="0"/>
              <a:t>Amending Miller's Pyramid to Include Professional Identity Formation</a:t>
            </a:r>
            <a:r>
              <a:rPr lang="en-US" sz="900" dirty="0" smtClean="0">
                <a:solidFill>
                  <a:prstClr val="black"/>
                </a:solidFill>
              </a:rPr>
              <a:t> </a:t>
            </a:r>
            <a:r>
              <a:rPr lang="en-US" sz="900" dirty="0">
                <a:solidFill>
                  <a:prstClr val="black"/>
                </a:solidFill>
              </a:rPr>
              <a:t>[published online ahead of print </a:t>
            </a:r>
            <a:r>
              <a:rPr lang="en-US" sz="900" dirty="0" smtClean="0">
                <a:solidFill>
                  <a:prstClr val="black"/>
                </a:solidFill>
              </a:rPr>
              <a:t>September 1, 2015]. </a:t>
            </a:r>
            <a:r>
              <a:rPr lang="en-US" sz="900" dirty="0" err="1" smtClean="0">
                <a:solidFill>
                  <a:prstClr val="black"/>
                </a:solidFill>
              </a:rPr>
              <a:t>Acad</a:t>
            </a:r>
            <a:r>
              <a:rPr lang="en-US" sz="900" dirty="0">
                <a:solidFill>
                  <a:prstClr val="black"/>
                </a:solidFill>
              </a:rPr>
              <a:t> </a:t>
            </a:r>
            <a:r>
              <a:rPr lang="en-US" sz="900" dirty="0" smtClean="0">
                <a:solidFill>
                  <a:prstClr val="black"/>
                </a:solidFill>
              </a:rPr>
              <a:t>Med</a:t>
            </a:r>
            <a:r>
              <a:rPr lang="en-US" sz="900" dirty="0">
                <a:solidFill>
                  <a:prstClr val="black"/>
                </a:solidFill>
              </a:rPr>
              <a:t>.  </a:t>
            </a:r>
            <a:endParaRPr lang="en-US" sz="900" dirty="0" smtClean="0">
              <a:solidFill>
                <a:prstClr val="black"/>
              </a:solidFill>
            </a:endParaRPr>
          </a:p>
          <a:p>
            <a:r>
              <a:rPr lang="pt-BR" sz="900" dirty="0" err="1" smtClean="0"/>
              <a:t>doi</a:t>
            </a:r>
            <a:r>
              <a:rPr lang="pt-BR" sz="900" dirty="0"/>
              <a:t>: 10.1097/ACM.0000000000000913</a:t>
            </a:r>
            <a:endParaRPr lang="en-US" sz="900" dirty="0" smtClean="0">
              <a:solidFill>
                <a:prstClr val="black"/>
              </a:solidFill>
            </a:endParaRPr>
          </a:p>
        </p:txBody>
      </p:sp>
      <p:sp>
        <p:nvSpPr>
          <p:cNvPr id="11" name="TextBox 10"/>
          <p:cNvSpPr txBox="1"/>
          <p:nvPr/>
        </p:nvSpPr>
        <p:spPr>
          <a:xfrm>
            <a:off x="6294858" y="2767339"/>
            <a:ext cx="2410804" cy="861774"/>
          </a:xfrm>
          <a:prstGeom prst="rect">
            <a:avLst/>
          </a:prstGeom>
          <a:noFill/>
        </p:spPr>
        <p:txBody>
          <a:bodyPr wrap="square" rtlCol="0">
            <a:spAutoFit/>
          </a:bodyPr>
          <a:lstStyle/>
          <a:p>
            <a:r>
              <a:rPr lang="es-ES" sz="1000" b="1" dirty="0" smtClean="0">
                <a:solidFill>
                  <a:schemeClr val="accent1">
                    <a:lumMod val="50000"/>
                  </a:schemeClr>
                </a:solidFill>
              </a:rPr>
              <a:t>Un individuo que toma en cuenta la perspectiva de otros, pero sus propias necesidades e intereses predominan. </a:t>
            </a:r>
            <a:r>
              <a:rPr lang="es-ES" sz="1000" b="1" i="1" dirty="0" smtClean="0">
                <a:solidFill>
                  <a:schemeClr val="accent1">
                    <a:lumMod val="50000"/>
                  </a:schemeClr>
                </a:solidFill>
              </a:rPr>
              <a:t>Puede asumir roles profesionales siguiendo reglas, </a:t>
            </a:r>
            <a:r>
              <a:rPr lang="es-ES" sz="1000" b="1" i="1" dirty="0" err="1" smtClean="0">
                <a:solidFill>
                  <a:schemeClr val="accent1">
                    <a:lumMod val="50000"/>
                  </a:schemeClr>
                </a:solidFill>
              </a:rPr>
              <a:t>autoreflexión</a:t>
            </a:r>
            <a:r>
              <a:rPr lang="es-ES" sz="1000" b="1" i="1" dirty="0" smtClean="0">
                <a:solidFill>
                  <a:schemeClr val="accent1">
                    <a:lumMod val="50000"/>
                  </a:schemeClr>
                </a:solidFill>
              </a:rPr>
              <a:t> baja.</a:t>
            </a:r>
            <a:endParaRPr lang="en-US" sz="1000" b="1" dirty="0">
              <a:solidFill>
                <a:schemeClr val="accent1">
                  <a:lumMod val="50000"/>
                </a:schemeClr>
              </a:solidFill>
            </a:endParaRPr>
          </a:p>
        </p:txBody>
      </p:sp>
      <p:sp>
        <p:nvSpPr>
          <p:cNvPr id="12" name="TextBox 11"/>
          <p:cNvSpPr txBox="1"/>
          <p:nvPr/>
        </p:nvSpPr>
        <p:spPr>
          <a:xfrm>
            <a:off x="6294858" y="3665648"/>
            <a:ext cx="2410804" cy="1169551"/>
          </a:xfrm>
          <a:prstGeom prst="rect">
            <a:avLst/>
          </a:prstGeom>
          <a:noFill/>
        </p:spPr>
        <p:txBody>
          <a:bodyPr wrap="square" rtlCol="0">
            <a:spAutoFit/>
          </a:bodyPr>
          <a:lstStyle/>
          <a:p>
            <a:r>
              <a:rPr lang="es-ES" sz="1000" b="1" dirty="0" smtClean="0">
                <a:solidFill>
                  <a:schemeClr val="accent1">
                    <a:lumMod val="50000"/>
                  </a:schemeClr>
                </a:solidFill>
              </a:rPr>
              <a:t>Un individuo capaz de ver múltiples perspectivas simultáneamente y subordinar su propio interés, preocupado sobre cómo lo perciben los otros. </a:t>
            </a:r>
            <a:r>
              <a:rPr lang="es-ES" sz="1000" b="1" i="1" dirty="0" smtClean="0">
                <a:solidFill>
                  <a:schemeClr val="accent1">
                    <a:lumMod val="50000"/>
                  </a:schemeClr>
                </a:solidFill>
              </a:rPr>
              <a:t>Asume roles profesionales respecto a obligaciones, busca a quien emular, es idealista y </a:t>
            </a:r>
            <a:r>
              <a:rPr lang="es-ES" sz="1000" b="1" i="1" dirty="0" err="1" smtClean="0">
                <a:solidFill>
                  <a:schemeClr val="accent1">
                    <a:lumMod val="50000"/>
                  </a:schemeClr>
                </a:solidFill>
              </a:rPr>
              <a:t>autoreflexivo</a:t>
            </a:r>
            <a:r>
              <a:rPr lang="es-ES" sz="1000" b="1" i="1" dirty="0" smtClean="0">
                <a:solidFill>
                  <a:schemeClr val="accent1">
                    <a:lumMod val="50000"/>
                  </a:schemeClr>
                </a:solidFill>
              </a:rPr>
              <a:t>.</a:t>
            </a:r>
            <a:r>
              <a:rPr lang="es-ES" sz="1000" b="1" dirty="0" smtClean="0">
                <a:solidFill>
                  <a:schemeClr val="accent1">
                    <a:lumMod val="50000"/>
                  </a:schemeClr>
                </a:solidFill>
              </a:rPr>
              <a:t>  </a:t>
            </a:r>
            <a:endParaRPr lang="en-US" sz="1000" b="1" dirty="0">
              <a:solidFill>
                <a:schemeClr val="accent1">
                  <a:lumMod val="50000"/>
                </a:schemeClr>
              </a:solidFill>
            </a:endParaRPr>
          </a:p>
        </p:txBody>
      </p:sp>
      <p:sp>
        <p:nvSpPr>
          <p:cNvPr id="13" name="TextBox 12"/>
          <p:cNvSpPr txBox="1"/>
          <p:nvPr/>
        </p:nvSpPr>
        <p:spPr>
          <a:xfrm>
            <a:off x="6294858" y="4894401"/>
            <a:ext cx="2410804" cy="1477328"/>
          </a:xfrm>
          <a:prstGeom prst="rect">
            <a:avLst/>
          </a:prstGeom>
          <a:noFill/>
        </p:spPr>
        <p:txBody>
          <a:bodyPr wrap="square" rtlCol="0">
            <a:spAutoFit/>
          </a:bodyPr>
          <a:lstStyle/>
          <a:p>
            <a:r>
              <a:rPr lang="es-ES" sz="1000" b="1" dirty="0" smtClean="0">
                <a:solidFill>
                  <a:schemeClr val="accent1">
                    <a:lumMod val="50000"/>
                  </a:schemeClr>
                </a:solidFill>
              </a:rPr>
              <a:t>Un individuo capaz de asumir un rol y entrar en relaciones mientras que las evalúa de acuerdo a principios y </a:t>
            </a:r>
            <a:r>
              <a:rPr lang="es-ES" sz="1000" b="1" dirty="0" err="1" smtClean="0">
                <a:solidFill>
                  <a:schemeClr val="accent1">
                    <a:lumMod val="50000"/>
                  </a:schemeClr>
                </a:solidFill>
              </a:rPr>
              <a:t>estandares</a:t>
            </a:r>
            <a:r>
              <a:rPr lang="es-ES" sz="1000" b="1" dirty="0" smtClean="0">
                <a:solidFill>
                  <a:schemeClr val="accent1">
                    <a:lumMod val="50000"/>
                  </a:schemeClr>
                </a:solidFill>
              </a:rPr>
              <a:t> propios, el yo se define independientemente de otros. </a:t>
            </a:r>
            <a:r>
              <a:rPr lang="es-ES" sz="1000" b="1" i="1" dirty="0" smtClean="0">
                <a:solidFill>
                  <a:schemeClr val="accent1">
                    <a:lumMod val="50000"/>
                  </a:schemeClr>
                </a:solidFill>
              </a:rPr>
              <a:t>Relaciones en términos de diferentes valores y expectativas. Los valores externos de lo profesional se convierten en valores internos.</a:t>
            </a:r>
            <a:r>
              <a:rPr lang="es-ES" sz="1000" b="1" dirty="0" smtClean="0">
                <a:solidFill>
                  <a:schemeClr val="accent1">
                    <a:lumMod val="50000"/>
                  </a:schemeClr>
                </a:solidFill>
              </a:rPr>
              <a:t> </a:t>
            </a:r>
            <a:endParaRPr lang="en-US" sz="1000" b="1" dirty="0">
              <a:solidFill>
                <a:schemeClr val="accent1">
                  <a:lumMod val="50000"/>
                </a:schemeClr>
              </a:solidFill>
            </a:endParaRPr>
          </a:p>
        </p:txBody>
      </p:sp>
      <p:cxnSp>
        <p:nvCxnSpPr>
          <p:cNvPr id="15" name="Straight Connector 14"/>
          <p:cNvCxnSpPr/>
          <p:nvPr/>
        </p:nvCxnSpPr>
        <p:spPr>
          <a:xfrm>
            <a:off x="6430876" y="3625008"/>
            <a:ext cx="1778404"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30876" y="4855519"/>
            <a:ext cx="1778404"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7" name="Down Arrow Callout 16"/>
          <p:cNvSpPr/>
          <p:nvPr/>
        </p:nvSpPr>
        <p:spPr>
          <a:xfrm>
            <a:off x="6390640" y="1752600"/>
            <a:ext cx="1869440" cy="1014739"/>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430876" y="1741403"/>
            <a:ext cx="1778404" cy="738664"/>
          </a:xfrm>
          <a:prstGeom prst="rect">
            <a:avLst/>
          </a:prstGeom>
          <a:noFill/>
        </p:spPr>
        <p:txBody>
          <a:bodyPr wrap="square" rtlCol="0">
            <a:spAutoFit/>
          </a:bodyPr>
          <a:lstStyle/>
          <a:p>
            <a:pPr algn="ctr"/>
            <a:r>
              <a:rPr lang="en-US" sz="1400" dirty="0" err="1" smtClean="0"/>
              <a:t>Etapas</a:t>
            </a:r>
            <a:r>
              <a:rPr lang="en-US" sz="1400" dirty="0" smtClean="0"/>
              <a:t> de Kegan de </a:t>
            </a:r>
            <a:r>
              <a:rPr lang="en-US" sz="1400" dirty="0" err="1" smtClean="0"/>
              <a:t>Formaci</a:t>
            </a:r>
            <a:r>
              <a:rPr lang="es-ES" sz="1400" dirty="0" err="1" smtClean="0"/>
              <a:t>ón</a:t>
            </a:r>
            <a:r>
              <a:rPr lang="es-ES" sz="1400" dirty="0" smtClean="0"/>
              <a:t> de la Identidad </a:t>
            </a:r>
            <a:endParaRPr lang="en-US" sz="1400" dirty="0"/>
          </a:p>
        </p:txBody>
      </p:sp>
    </p:spTree>
    <p:extLst>
      <p:ext uri="{BB962C8B-B14F-4D97-AF65-F5344CB8AC3E}">
        <p14:creationId xmlns:p14="http://schemas.microsoft.com/office/powerpoint/2010/main" val="1375646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828000" y="1002092"/>
            <a:ext cx="7488000" cy="6192005"/>
          </a:xfrm>
          <a:prstGeom prst="rect">
            <a:avLst/>
          </a:prstGeom>
        </p:spPr>
      </p:pic>
    </p:spTree>
    <p:extLst>
      <p:ext uri="{BB962C8B-B14F-4D97-AF65-F5344CB8AC3E}">
        <p14:creationId xmlns:p14="http://schemas.microsoft.com/office/powerpoint/2010/main" val="13583172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9"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5492" t="87944" r="65918" b="7313"/>
          <a:stretch/>
        </p:blipFill>
        <p:spPr>
          <a:xfrm>
            <a:off x="1035895" y="6299200"/>
            <a:ext cx="2755901" cy="609600"/>
          </a:xfrm>
          <a:prstGeom prst="rect">
            <a:avLst/>
          </a:prstGeom>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548" t="1470" r="1703" b="54811"/>
          <a:stretch/>
        </p:blipFill>
        <p:spPr>
          <a:xfrm>
            <a:off x="712951" y="1770490"/>
            <a:ext cx="7718098" cy="4650158"/>
          </a:xfrm>
        </p:spPr>
      </p:pic>
      <p:sp>
        <p:nvSpPr>
          <p:cNvPr id="10" name="Title 2"/>
          <p:cNvSpPr txBox="1">
            <a:spLocks/>
          </p:cNvSpPr>
          <p:nvPr/>
        </p:nvSpPr>
        <p:spPr>
          <a:xfrm>
            <a:off x="457200" y="88777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err="1" smtClean="0">
                <a:solidFill>
                  <a:schemeClr val="accent1">
                    <a:lumMod val="50000"/>
                  </a:schemeClr>
                </a:solidFill>
              </a:rPr>
              <a:t>Formaci</a:t>
            </a:r>
            <a:r>
              <a:rPr lang="es-ES" sz="2400" b="1" dirty="0" err="1" smtClean="0">
                <a:solidFill>
                  <a:schemeClr val="accent1">
                    <a:lumMod val="50000"/>
                  </a:schemeClr>
                </a:solidFill>
              </a:rPr>
              <a:t>ón</a:t>
            </a:r>
            <a:r>
              <a:rPr lang="es-ES" sz="2400" b="1" dirty="0" smtClean="0">
                <a:solidFill>
                  <a:schemeClr val="accent1">
                    <a:lumMod val="50000"/>
                  </a:schemeClr>
                </a:solidFill>
              </a:rPr>
              <a:t> de </a:t>
            </a:r>
            <a:r>
              <a:rPr lang="en-US" sz="2400" b="1" i="1" dirty="0" err="1" smtClean="0">
                <a:solidFill>
                  <a:schemeClr val="accent1">
                    <a:lumMod val="50000"/>
                  </a:schemeClr>
                </a:solidFill>
              </a:rPr>
              <a:t>identidad</a:t>
            </a:r>
            <a:r>
              <a:rPr lang="en-US" sz="2400" b="1" i="1" dirty="0" smtClean="0">
                <a:solidFill>
                  <a:schemeClr val="accent1">
                    <a:lumMod val="50000"/>
                  </a:schemeClr>
                </a:solidFill>
              </a:rPr>
              <a:t> </a:t>
            </a:r>
            <a:r>
              <a:rPr lang="en-US" sz="2400" b="1" i="1" dirty="0" err="1" smtClean="0">
                <a:solidFill>
                  <a:schemeClr val="accent1">
                    <a:lumMod val="50000"/>
                  </a:schemeClr>
                </a:solidFill>
              </a:rPr>
              <a:t>profesional</a:t>
            </a:r>
            <a:endParaRPr lang="en-US" sz="2400" b="1" i="1" dirty="0">
              <a:solidFill>
                <a:schemeClr val="accent1">
                  <a:lumMod val="50000"/>
                </a:schemeClr>
              </a:solidFill>
            </a:endParaRPr>
          </a:p>
          <a:p>
            <a:r>
              <a:rPr lang="en-US" sz="2400" b="1" i="1" dirty="0" err="1" smtClean="0">
                <a:solidFill>
                  <a:schemeClr val="accent1">
                    <a:lumMod val="50000"/>
                  </a:schemeClr>
                </a:solidFill>
              </a:rPr>
              <a:t>Socializaci</a:t>
            </a:r>
            <a:r>
              <a:rPr lang="es-ES" sz="2400" b="1" i="1" dirty="0" err="1" smtClean="0">
                <a:solidFill>
                  <a:schemeClr val="accent1">
                    <a:lumMod val="50000"/>
                  </a:schemeClr>
                </a:solidFill>
              </a:rPr>
              <a:t>ón</a:t>
            </a:r>
            <a:r>
              <a:rPr lang="es-ES" sz="2400" b="1" i="1" dirty="0" smtClean="0">
                <a:solidFill>
                  <a:schemeClr val="accent1">
                    <a:lumMod val="50000"/>
                  </a:schemeClr>
                </a:solidFill>
              </a:rPr>
              <a:t> de estudiantes de medicina y residentes</a:t>
            </a:r>
            <a:endParaRPr lang="en-US" sz="2400" b="1" i="1" dirty="0">
              <a:solidFill>
                <a:schemeClr val="accent1">
                  <a:lumMod val="50000"/>
                </a:schemeClr>
              </a:solidFill>
            </a:endParaRPr>
          </a:p>
        </p:txBody>
      </p:sp>
      <p:sp>
        <p:nvSpPr>
          <p:cNvPr id="2" name="Double Bracket 1"/>
          <p:cNvSpPr/>
          <p:nvPr/>
        </p:nvSpPr>
        <p:spPr>
          <a:xfrm>
            <a:off x="988827" y="4800598"/>
            <a:ext cx="2339320" cy="1432114"/>
          </a:xfrm>
          <a:prstGeom prst="bracket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Line Callout 2 (Border and Accent Bar) 4"/>
          <p:cNvSpPr/>
          <p:nvPr/>
        </p:nvSpPr>
        <p:spPr>
          <a:xfrm>
            <a:off x="5303424" y="2101668"/>
            <a:ext cx="3231798" cy="1505132"/>
          </a:xfrm>
          <a:prstGeom prst="accentBorderCallout2">
            <a:avLst>
              <a:gd name="adj1" fmla="val 18750"/>
              <a:gd name="adj2" fmla="val -2090"/>
              <a:gd name="adj3" fmla="val 18750"/>
              <a:gd name="adj4" fmla="val -16667"/>
              <a:gd name="adj5" fmla="val 178522"/>
              <a:gd name="adj6" fmla="val -972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TextBox 10"/>
          <p:cNvSpPr txBox="1"/>
          <p:nvPr/>
        </p:nvSpPr>
        <p:spPr>
          <a:xfrm>
            <a:off x="5257126" y="2143343"/>
            <a:ext cx="3231797" cy="1446550"/>
          </a:xfrm>
          <a:prstGeom prst="rect">
            <a:avLst/>
          </a:prstGeom>
          <a:noFill/>
        </p:spPr>
        <p:txBody>
          <a:bodyPr wrap="square" rtlCol="0">
            <a:spAutoFit/>
          </a:bodyPr>
          <a:lstStyle/>
          <a:p>
            <a:r>
              <a:rPr lang="en-US" sz="1100" dirty="0" err="1" smtClean="0">
                <a:solidFill>
                  <a:schemeClr val="bg1"/>
                </a:solidFill>
              </a:rPr>
              <a:t>Quienes</a:t>
            </a:r>
            <a:r>
              <a:rPr lang="en-US" sz="1100" dirty="0" smtClean="0">
                <a:solidFill>
                  <a:schemeClr val="bg1"/>
                </a:solidFill>
              </a:rPr>
              <a:t> </a:t>
            </a:r>
            <a:r>
              <a:rPr lang="en-US" sz="1100" dirty="0" err="1" smtClean="0">
                <a:solidFill>
                  <a:schemeClr val="bg1"/>
                </a:solidFill>
              </a:rPr>
              <a:t>ingresan</a:t>
            </a:r>
            <a:r>
              <a:rPr lang="en-US" sz="1100" dirty="0" smtClean="0">
                <a:solidFill>
                  <a:schemeClr val="bg1"/>
                </a:solidFill>
              </a:rPr>
              <a:t> a la </a:t>
            </a:r>
            <a:r>
              <a:rPr lang="en-US" sz="1100" dirty="0" err="1" smtClean="0">
                <a:solidFill>
                  <a:schemeClr val="bg1"/>
                </a:solidFill>
              </a:rPr>
              <a:t>escuela</a:t>
            </a:r>
            <a:r>
              <a:rPr lang="en-US" sz="1100" dirty="0" smtClean="0">
                <a:solidFill>
                  <a:schemeClr val="bg1"/>
                </a:solidFill>
              </a:rPr>
              <a:t> de </a:t>
            </a:r>
            <a:r>
              <a:rPr lang="en-US" sz="1100" dirty="0" err="1" smtClean="0">
                <a:solidFill>
                  <a:schemeClr val="bg1"/>
                </a:solidFill>
              </a:rPr>
              <a:t>medicina</a:t>
            </a:r>
            <a:r>
              <a:rPr lang="en-US" sz="1100" dirty="0" smtClean="0">
                <a:solidFill>
                  <a:schemeClr val="bg1"/>
                </a:solidFill>
              </a:rPr>
              <a:t> </a:t>
            </a:r>
            <a:r>
              <a:rPr lang="en-US" sz="1100" dirty="0" err="1" smtClean="0">
                <a:solidFill>
                  <a:schemeClr val="bg1"/>
                </a:solidFill>
              </a:rPr>
              <a:t>llegan</a:t>
            </a:r>
            <a:r>
              <a:rPr lang="en-US" sz="1100" dirty="0" smtClean="0">
                <a:solidFill>
                  <a:schemeClr val="bg1"/>
                </a:solidFill>
              </a:rPr>
              <a:t> con </a:t>
            </a:r>
            <a:r>
              <a:rPr lang="en-US" sz="1100" dirty="0" err="1" smtClean="0">
                <a:solidFill>
                  <a:schemeClr val="bg1"/>
                </a:solidFill>
              </a:rPr>
              <a:t>una</a:t>
            </a:r>
            <a:r>
              <a:rPr lang="en-US" sz="1100" dirty="0" smtClean="0">
                <a:solidFill>
                  <a:schemeClr val="bg1"/>
                </a:solidFill>
              </a:rPr>
              <a:t> </a:t>
            </a:r>
            <a:r>
              <a:rPr lang="en-US" sz="1100" dirty="0" err="1" smtClean="0">
                <a:solidFill>
                  <a:schemeClr val="bg1"/>
                </a:solidFill>
              </a:rPr>
              <a:t>identidad</a:t>
            </a:r>
            <a:r>
              <a:rPr lang="en-US" sz="1100" dirty="0" smtClean="0">
                <a:solidFill>
                  <a:schemeClr val="bg1"/>
                </a:solidFill>
              </a:rPr>
              <a:t> personal </a:t>
            </a:r>
            <a:r>
              <a:rPr lang="en-US" sz="1100" dirty="0" err="1" smtClean="0">
                <a:solidFill>
                  <a:schemeClr val="bg1"/>
                </a:solidFill>
              </a:rPr>
              <a:t>formada</a:t>
            </a:r>
            <a:r>
              <a:rPr lang="en-US" sz="1100" dirty="0" smtClean="0">
                <a:solidFill>
                  <a:schemeClr val="bg1"/>
                </a:solidFill>
              </a:rPr>
              <a:t> </a:t>
            </a:r>
            <a:r>
              <a:rPr lang="en-US" sz="1100" dirty="0" err="1" smtClean="0">
                <a:solidFill>
                  <a:schemeClr val="bg1"/>
                </a:solidFill>
              </a:rPr>
              <a:t>desde</a:t>
            </a:r>
            <a:r>
              <a:rPr lang="en-US" sz="1100" dirty="0" smtClean="0">
                <a:solidFill>
                  <a:schemeClr val="bg1"/>
                </a:solidFill>
              </a:rPr>
              <a:t> el </a:t>
            </a:r>
            <a:r>
              <a:rPr lang="en-US" sz="1100" dirty="0" err="1" smtClean="0">
                <a:solidFill>
                  <a:schemeClr val="bg1"/>
                </a:solidFill>
              </a:rPr>
              <a:t>nacimiento</a:t>
            </a:r>
            <a:r>
              <a:rPr lang="en-US" sz="1100" dirty="0" smtClean="0">
                <a:solidFill>
                  <a:schemeClr val="bg1"/>
                </a:solidFill>
              </a:rPr>
              <a:t>. A </a:t>
            </a:r>
            <a:r>
              <a:rPr lang="en-US" sz="1100" dirty="0" err="1" smtClean="0">
                <a:solidFill>
                  <a:schemeClr val="bg1"/>
                </a:solidFill>
              </a:rPr>
              <a:t>medida</a:t>
            </a:r>
            <a:r>
              <a:rPr lang="en-US" sz="1100" dirty="0" smtClean="0">
                <a:solidFill>
                  <a:schemeClr val="bg1"/>
                </a:solidFill>
              </a:rPr>
              <a:t> </a:t>
            </a:r>
            <a:r>
              <a:rPr lang="en-US" sz="1100" dirty="0" err="1" smtClean="0">
                <a:solidFill>
                  <a:schemeClr val="bg1"/>
                </a:solidFill>
              </a:rPr>
              <a:t>que</a:t>
            </a:r>
            <a:r>
              <a:rPr lang="en-US" sz="1100" dirty="0" smtClean="0">
                <a:solidFill>
                  <a:schemeClr val="bg1"/>
                </a:solidFill>
              </a:rPr>
              <a:t> </a:t>
            </a:r>
            <a:r>
              <a:rPr lang="en-US" sz="1100" dirty="0" err="1" smtClean="0">
                <a:solidFill>
                  <a:schemeClr val="bg1"/>
                </a:solidFill>
              </a:rPr>
              <a:t>avanzan</a:t>
            </a:r>
            <a:r>
              <a:rPr lang="en-US" sz="1100" dirty="0" smtClean="0">
                <a:solidFill>
                  <a:schemeClr val="bg1"/>
                </a:solidFill>
              </a:rPr>
              <a:t> a </a:t>
            </a:r>
            <a:r>
              <a:rPr lang="en-US" sz="1100" dirty="0" err="1" smtClean="0">
                <a:solidFill>
                  <a:schemeClr val="bg1"/>
                </a:solidFill>
              </a:rPr>
              <a:t>traves</a:t>
            </a:r>
            <a:r>
              <a:rPr lang="en-US" sz="1100" dirty="0" smtClean="0">
                <a:solidFill>
                  <a:schemeClr val="bg1"/>
                </a:solidFill>
              </a:rPr>
              <a:t> del continuo de la </a:t>
            </a:r>
            <a:r>
              <a:rPr lang="en-US" sz="1100" dirty="0" err="1" smtClean="0">
                <a:solidFill>
                  <a:schemeClr val="bg1"/>
                </a:solidFill>
              </a:rPr>
              <a:t>educaci</a:t>
            </a:r>
            <a:r>
              <a:rPr lang="es-ES" sz="1100" dirty="0" err="1" smtClean="0">
                <a:solidFill>
                  <a:schemeClr val="bg1"/>
                </a:solidFill>
              </a:rPr>
              <a:t>ón</a:t>
            </a:r>
            <a:r>
              <a:rPr lang="es-ES" sz="1100" dirty="0" smtClean="0">
                <a:solidFill>
                  <a:schemeClr val="bg1"/>
                </a:solidFill>
              </a:rPr>
              <a:t>, ellos sucesivamente desarrollan la identidad de un estudiante de medicina, un residente y un médico. La jornada de cada individuo de lego a profesional es única y es afectada por “quienes son” en el inicio y “en quien desean convertirse”.</a:t>
            </a:r>
            <a:endParaRPr lang="en-US" sz="1050" dirty="0">
              <a:solidFill>
                <a:schemeClr val="bg1"/>
              </a:solidFill>
            </a:endParaRPr>
          </a:p>
        </p:txBody>
      </p:sp>
      <p:sp>
        <p:nvSpPr>
          <p:cNvPr id="12" name="Double Bracket 11"/>
          <p:cNvSpPr/>
          <p:nvPr/>
        </p:nvSpPr>
        <p:spPr>
          <a:xfrm>
            <a:off x="3429000" y="3979333"/>
            <a:ext cx="2184400" cy="702734"/>
          </a:xfrm>
          <a:prstGeom prst="bracket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ine Callout 2 (Border and Accent Bar) 12"/>
          <p:cNvSpPr/>
          <p:nvPr/>
        </p:nvSpPr>
        <p:spPr>
          <a:xfrm>
            <a:off x="5769297" y="3739037"/>
            <a:ext cx="2765925" cy="662677"/>
          </a:xfrm>
          <a:prstGeom prst="accentBorderCallout2">
            <a:avLst>
              <a:gd name="adj1" fmla="val 18750"/>
              <a:gd name="adj2" fmla="val -8333"/>
              <a:gd name="adj3" fmla="val 18750"/>
              <a:gd name="adj4" fmla="val -16667"/>
              <a:gd name="adj5" fmla="val 48488"/>
              <a:gd name="adj6" fmla="val -788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745595" y="3719373"/>
            <a:ext cx="2789628" cy="738664"/>
          </a:xfrm>
          <a:prstGeom prst="rect">
            <a:avLst/>
          </a:prstGeom>
          <a:noFill/>
        </p:spPr>
        <p:txBody>
          <a:bodyPr wrap="square" rtlCol="0">
            <a:spAutoFit/>
          </a:bodyPr>
          <a:lstStyle/>
          <a:p>
            <a:r>
              <a:rPr lang="en-US" sz="1050" b="1" dirty="0" smtClean="0">
                <a:solidFill>
                  <a:schemeClr val="bg1"/>
                </a:solidFill>
              </a:rPr>
              <a:t>La </a:t>
            </a:r>
            <a:r>
              <a:rPr lang="en-US" sz="1050" b="1" dirty="0" err="1" smtClean="0">
                <a:solidFill>
                  <a:schemeClr val="bg1"/>
                </a:solidFill>
              </a:rPr>
              <a:t>formaci</a:t>
            </a:r>
            <a:r>
              <a:rPr lang="es-ES" sz="1050" b="1" dirty="0" err="1" smtClean="0">
                <a:solidFill>
                  <a:schemeClr val="bg1"/>
                </a:solidFill>
              </a:rPr>
              <a:t>ón</a:t>
            </a:r>
            <a:r>
              <a:rPr lang="es-ES" sz="1050" b="1" dirty="0" smtClean="0">
                <a:solidFill>
                  <a:schemeClr val="bg1"/>
                </a:solidFill>
              </a:rPr>
              <a:t> de la identidad es un proceso dinámico que se logra a través de socialización</a:t>
            </a:r>
            <a:r>
              <a:rPr lang="es-ES" sz="1050" dirty="0" smtClean="0">
                <a:solidFill>
                  <a:schemeClr val="bg1"/>
                </a:solidFill>
              </a:rPr>
              <a:t>; resulta en individuos que se unen a la comunidad médica de práctica.</a:t>
            </a:r>
            <a:endParaRPr lang="en-US" sz="1050" dirty="0">
              <a:solidFill>
                <a:schemeClr val="bg1"/>
              </a:solidFill>
            </a:endParaRPr>
          </a:p>
        </p:txBody>
      </p:sp>
    </p:spTree>
    <p:extLst>
      <p:ext uri="{BB962C8B-B14F-4D97-AF65-F5344CB8AC3E}">
        <p14:creationId xmlns:p14="http://schemas.microsoft.com/office/powerpoint/2010/main" val="19930332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14" name="Content Placeholder 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42254" y="1285464"/>
            <a:ext cx="5059493" cy="5297899"/>
          </a:xfrm>
        </p:spPr>
      </p:pic>
    </p:spTree>
    <p:extLst>
      <p:ext uri="{BB962C8B-B14F-4D97-AF65-F5344CB8AC3E}">
        <p14:creationId xmlns:p14="http://schemas.microsoft.com/office/powerpoint/2010/main" val="176841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847" t="27495" r="707" b="10170"/>
          <a:stretch/>
        </p:blipFill>
        <p:spPr>
          <a:xfrm>
            <a:off x="76199" y="2184400"/>
            <a:ext cx="8851901" cy="4203700"/>
          </a:xfrm>
        </p:spPr>
      </p:pic>
      <p:pic>
        <p:nvPicPr>
          <p:cNvPr id="9"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492" t="87944" r="65918" b="7313"/>
          <a:stretch/>
        </p:blipFill>
        <p:spPr>
          <a:xfrm>
            <a:off x="6394970" y="6248400"/>
            <a:ext cx="2755901" cy="609600"/>
          </a:xfrm>
          <a:prstGeom prst="rect">
            <a:avLst/>
          </a:prstGeom>
        </p:spPr>
      </p:pic>
      <p:sp>
        <p:nvSpPr>
          <p:cNvPr id="10" name="Title 2"/>
          <p:cNvSpPr txBox="1">
            <a:spLocks/>
          </p:cNvSpPr>
          <p:nvPr/>
        </p:nvSpPr>
        <p:spPr>
          <a:xfrm>
            <a:off x="457200" y="91284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err="1" smtClean="0">
                <a:solidFill>
                  <a:schemeClr val="accent1">
                    <a:lumMod val="50000"/>
                  </a:schemeClr>
                </a:solidFill>
              </a:rPr>
              <a:t>Formaci</a:t>
            </a:r>
            <a:r>
              <a:rPr lang="es-ES" sz="2400" b="1" dirty="0" err="1" smtClean="0">
                <a:solidFill>
                  <a:schemeClr val="accent1">
                    <a:lumMod val="50000"/>
                  </a:schemeClr>
                </a:solidFill>
              </a:rPr>
              <a:t>ón</a:t>
            </a:r>
            <a:r>
              <a:rPr lang="es-ES" sz="2400" b="1" dirty="0" smtClean="0">
                <a:solidFill>
                  <a:schemeClr val="accent1">
                    <a:lumMod val="50000"/>
                  </a:schemeClr>
                </a:solidFill>
              </a:rPr>
              <a:t> de i</a:t>
            </a:r>
            <a:r>
              <a:rPr lang="en-US" sz="2400" b="1" dirty="0" err="1" smtClean="0">
                <a:solidFill>
                  <a:schemeClr val="accent1">
                    <a:lumMod val="50000"/>
                  </a:schemeClr>
                </a:solidFill>
              </a:rPr>
              <a:t>dentidad</a:t>
            </a:r>
            <a:r>
              <a:rPr lang="en-US" sz="2400" b="1" dirty="0" smtClean="0">
                <a:solidFill>
                  <a:schemeClr val="accent1">
                    <a:lumMod val="50000"/>
                  </a:schemeClr>
                </a:solidFill>
              </a:rPr>
              <a:t> </a:t>
            </a:r>
            <a:r>
              <a:rPr lang="en-US" sz="2400" b="1" dirty="0" err="1" smtClean="0">
                <a:solidFill>
                  <a:schemeClr val="accent1">
                    <a:lumMod val="50000"/>
                  </a:schemeClr>
                </a:solidFill>
              </a:rPr>
              <a:t>profesional</a:t>
            </a:r>
            <a:r>
              <a:rPr lang="en-US" sz="2400" b="1" dirty="0" smtClean="0">
                <a:solidFill>
                  <a:schemeClr val="accent1">
                    <a:lumMod val="50000"/>
                  </a:schemeClr>
                </a:solidFill>
              </a:rPr>
              <a:t>:</a:t>
            </a:r>
          </a:p>
          <a:p>
            <a:r>
              <a:rPr lang="en-US" sz="2400" b="1" i="1" dirty="0" err="1" smtClean="0">
                <a:solidFill>
                  <a:schemeClr val="accent1">
                    <a:lumMod val="50000"/>
                  </a:schemeClr>
                </a:solidFill>
              </a:rPr>
              <a:t>Proceso</a:t>
            </a:r>
            <a:r>
              <a:rPr lang="en-US" sz="2400" b="1" i="1" dirty="0" smtClean="0">
                <a:solidFill>
                  <a:schemeClr val="accent1">
                    <a:lumMod val="50000"/>
                  </a:schemeClr>
                </a:solidFill>
              </a:rPr>
              <a:t> de </a:t>
            </a:r>
            <a:r>
              <a:rPr lang="en-US" sz="2400" b="1" i="1" dirty="0" err="1" smtClean="0">
                <a:solidFill>
                  <a:schemeClr val="accent1">
                    <a:lumMod val="50000"/>
                  </a:schemeClr>
                </a:solidFill>
              </a:rPr>
              <a:t>Socializaci</a:t>
            </a:r>
            <a:r>
              <a:rPr lang="es-ES" sz="2400" b="1" i="1" dirty="0" err="1" smtClean="0">
                <a:solidFill>
                  <a:schemeClr val="accent1">
                    <a:lumMod val="50000"/>
                  </a:schemeClr>
                </a:solidFill>
              </a:rPr>
              <a:t>ón</a:t>
            </a:r>
            <a:endParaRPr lang="en-US" sz="2400" b="1" i="1" dirty="0">
              <a:solidFill>
                <a:schemeClr val="accent1">
                  <a:lumMod val="50000"/>
                </a:schemeClr>
              </a:solidFill>
            </a:endParaRPr>
          </a:p>
        </p:txBody>
      </p:sp>
      <p:sp>
        <p:nvSpPr>
          <p:cNvPr id="11" name="TextBox 10"/>
          <p:cNvSpPr txBox="1"/>
          <p:nvPr/>
        </p:nvSpPr>
        <p:spPr>
          <a:xfrm>
            <a:off x="7384648" y="2782773"/>
            <a:ext cx="1543452" cy="1446550"/>
          </a:xfrm>
          <a:prstGeom prst="rect">
            <a:avLst/>
          </a:prstGeom>
          <a:noFill/>
        </p:spPr>
        <p:txBody>
          <a:bodyPr wrap="square" rtlCol="0">
            <a:spAutoFit/>
          </a:bodyPr>
          <a:lstStyle/>
          <a:p>
            <a:pPr algn="ctr"/>
            <a:r>
              <a:rPr lang="es-ES" sz="1100" b="1" dirty="0" smtClean="0">
                <a:solidFill>
                  <a:schemeClr val="accent1">
                    <a:lumMod val="50000"/>
                  </a:schemeClr>
                </a:solidFill>
              </a:rPr>
              <a:t>Identidades personal y profesional </a:t>
            </a:r>
          </a:p>
          <a:p>
            <a:pPr algn="ctr"/>
            <a:endParaRPr lang="es-ES" sz="1100" b="1" dirty="0" smtClean="0">
              <a:solidFill>
                <a:schemeClr val="accent1">
                  <a:lumMod val="50000"/>
                </a:schemeClr>
              </a:solidFill>
            </a:endParaRPr>
          </a:p>
          <a:p>
            <a:pPr algn="ctr"/>
            <a:r>
              <a:rPr lang="es-ES" sz="1100" dirty="0" smtClean="0">
                <a:solidFill>
                  <a:schemeClr val="accent1">
                    <a:lumMod val="50000"/>
                  </a:schemeClr>
                </a:solidFill>
              </a:rPr>
              <a:t>“En quién te conviertes”</a:t>
            </a:r>
          </a:p>
          <a:p>
            <a:pPr algn="ctr"/>
            <a:endParaRPr lang="es-ES" sz="1100" dirty="0">
              <a:solidFill>
                <a:schemeClr val="accent1">
                  <a:lumMod val="50000"/>
                </a:schemeClr>
              </a:solidFill>
            </a:endParaRPr>
          </a:p>
          <a:p>
            <a:pPr algn="ctr"/>
            <a:r>
              <a:rPr lang="es-ES" sz="1100" b="1" dirty="0" smtClean="0">
                <a:solidFill>
                  <a:schemeClr val="accent1">
                    <a:lumMod val="50000"/>
                  </a:schemeClr>
                </a:solidFill>
              </a:rPr>
              <a:t>Estudiante-&gt;Residente</a:t>
            </a:r>
          </a:p>
          <a:p>
            <a:pPr algn="ctr"/>
            <a:r>
              <a:rPr lang="es-ES" sz="1100" b="1" dirty="0" smtClean="0">
                <a:solidFill>
                  <a:schemeClr val="accent1">
                    <a:lumMod val="50000"/>
                  </a:schemeClr>
                </a:solidFill>
              </a:rPr>
              <a:t>-&gt;Médico</a:t>
            </a:r>
            <a:endParaRPr lang="en-US" sz="1100" b="1" dirty="0">
              <a:solidFill>
                <a:schemeClr val="accent1">
                  <a:lumMod val="50000"/>
                </a:schemeClr>
              </a:solidFill>
            </a:endParaRPr>
          </a:p>
        </p:txBody>
      </p:sp>
      <p:sp>
        <p:nvSpPr>
          <p:cNvPr id="12" name="TextBox 11"/>
          <p:cNvSpPr txBox="1"/>
          <p:nvPr/>
        </p:nvSpPr>
        <p:spPr>
          <a:xfrm>
            <a:off x="76199" y="2831005"/>
            <a:ext cx="1543452" cy="769441"/>
          </a:xfrm>
          <a:prstGeom prst="rect">
            <a:avLst/>
          </a:prstGeom>
          <a:noFill/>
        </p:spPr>
        <p:txBody>
          <a:bodyPr wrap="square" rtlCol="0">
            <a:spAutoFit/>
          </a:bodyPr>
          <a:lstStyle/>
          <a:p>
            <a:pPr algn="ctr"/>
            <a:r>
              <a:rPr lang="es-ES" sz="1100" b="1" dirty="0" smtClean="0">
                <a:solidFill>
                  <a:schemeClr val="accent1">
                    <a:lumMod val="50000"/>
                  </a:schemeClr>
                </a:solidFill>
              </a:rPr>
              <a:t>Identidades personales existentes</a:t>
            </a:r>
          </a:p>
          <a:p>
            <a:pPr algn="ctr"/>
            <a:endParaRPr lang="es-ES" sz="1100" b="1" dirty="0" smtClean="0">
              <a:solidFill>
                <a:schemeClr val="accent1">
                  <a:lumMod val="50000"/>
                </a:schemeClr>
              </a:solidFill>
            </a:endParaRPr>
          </a:p>
          <a:p>
            <a:pPr algn="ctr"/>
            <a:r>
              <a:rPr lang="es-ES" sz="1100" dirty="0" smtClean="0">
                <a:solidFill>
                  <a:schemeClr val="accent1">
                    <a:lumMod val="50000"/>
                  </a:schemeClr>
                </a:solidFill>
              </a:rPr>
              <a:t>“Quién eres”</a:t>
            </a:r>
          </a:p>
        </p:txBody>
      </p:sp>
      <p:sp>
        <p:nvSpPr>
          <p:cNvPr id="13" name="TextBox 12"/>
          <p:cNvSpPr txBox="1"/>
          <p:nvPr/>
        </p:nvSpPr>
        <p:spPr>
          <a:xfrm>
            <a:off x="3564466" y="2019300"/>
            <a:ext cx="1543452" cy="815608"/>
          </a:xfrm>
          <a:prstGeom prst="rect">
            <a:avLst/>
          </a:prstGeom>
          <a:noFill/>
        </p:spPr>
        <p:txBody>
          <a:bodyPr wrap="square" rtlCol="0">
            <a:spAutoFit/>
          </a:bodyPr>
          <a:lstStyle/>
          <a:p>
            <a:pPr algn="ctr"/>
            <a:r>
              <a:rPr lang="es-ES" sz="1400" b="1" u="sng" dirty="0" smtClean="0">
                <a:solidFill>
                  <a:schemeClr val="accent1">
                    <a:lumMod val="50000"/>
                  </a:schemeClr>
                </a:solidFill>
              </a:rPr>
              <a:t>Socialización</a:t>
            </a:r>
            <a:endParaRPr lang="es-ES" sz="1100" b="1" dirty="0" smtClean="0">
              <a:solidFill>
                <a:schemeClr val="accent1">
                  <a:lumMod val="50000"/>
                </a:schemeClr>
              </a:solidFill>
            </a:endParaRPr>
          </a:p>
          <a:p>
            <a:pPr algn="ctr"/>
            <a:r>
              <a:rPr lang="es-ES" sz="1100" i="1" dirty="0" smtClean="0">
                <a:solidFill>
                  <a:schemeClr val="accent1">
                    <a:lumMod val="50000"/>
                  </a:schemeClr>
                </a:solidFill>
              </a:rPr>
              <a:t>Negociación</a:t>
            </a:r>
          </a:p>
          <a:p>
            <a:pPr algn="ctr"/>
            <a:r>
              <a:rPr lang="es-ES" sz="1100" dirty="0" smtClean="0">
                <a:solidFill>
                  <a:schemeClr val="accent1">
                    <a:lumMod val="50000"/>
                  </a:schemeClr>
                </a:solidFill>
              </a:rPr>
              <a:t>-&gt; Aceptación, Compromiso, Rechazo</a:t>
            </a:r>
          </a:p>
        </p:txBody>
      </p:sp>
      <p:sp>
        <p:nvSpPr>
          <p:cNvPr id="14" name="TextBox 13"/>
          <p:cNvSpPr txBox="1"/>
          <p:nvPr/>
        </p:nvSpPr>
        <p:spPr>
          <a:xfrm>
            <a:off x="426322" y="4879938"/>
            <a:ext cx="1543452" cy="430887"/>
          </a:xfrm>
          <a:prstGeom prst="rect">
            <a:avLst/>
          </a:prstGeom>
          <a:noFill/>
        </p:spPr>
        <p:txBody>
          <a:bodyPr wrap="square" rtlCol="0">
            <a:spAutoFit/>
          </a:bodyPr>
          <a:lstStyle/>
          <a:p>
            <a:pPr algn="ctr"/>
            <a:r>
              <a:rPr lang="es-ES" sz="1100" b="1" smtClean="0">
                <a:solidFill>
                  <a:schemeClr val="accent1">
                    <a:lumMod val="50000"/>
                  </a:schemeClr>
                </a:solidFill>
              </a:rPr>
              <a:t>Participación legítima periférica</a:t>
            </a:r>
            <a:endParaRPr lang="es-ES" sz="1100" b="1" dirty="0" smtClean="0">
              <a:solidFill>
                <a:schemeClr val="accent1">
                  <a:lumMod val="50000"/>
                </a:schemeClr>
              </a:solidFill>
            </a:endParaRPr>
          </a:p>
        </p:txBody>
      </p:sp>
      <p:sp>
        <p:nvSpPr>
          <p:cNvPr id="15" name="TextBox 14"/>
          <p:cNvSpPr txBox="1"/>
          <p:nvPr/>
        </p:nvSpPr>
        <p:spPr>
          <a:xfrm>
            <a:off x="7094279" y="4937766"/>
            <a:ext cx="1543452" cy="261610"/>
          </a:xfrm>
          <a:prstGeom prst="rect">
            <a:avLst/>
          </a:prstGeom>
          <a:noFill/>
        </p:spPr>
        <p:txBody>
          <a:bodyPr wrap="square" rtlCol="0">
            <a:spAutoFit/>
          </a:bodyPr>
          <a:lstStyle/>
          <a:p>
            <a:pPr algn="ctr"/>
            <a:r>
              <a:rPr lang="es-ES" sz="1100" b="1" smtClean="0">
                <a:solidFill>
                  <a:schemeClr val="accent1">
                    <a:lumMod val="50000"/>
                  </a:schemeClr>
                </a:solidFill>
              </a:rPr>
              <a:t>Participación Completa</a:t>
            </a:r>
            <a:endParaRPr lang="es-ES" sz="1100" b="1" dirty="0" smtClean="0">
              <a:solidFill>
                <a:schemeClr val="accent1">
                  <a:lumMod val="50000"/>
                </a:schemeClr>
              </a:solidFill>
            </a:endParaRPr>
          </a:p>
        </p:txBody>
      </p:sp>
      <p:sp>
        <p:nvSpPr>
          <p:cNvPr id="16" name="TextBox 15"/>
          <p:cNvSpPr txBox="1"/>
          <p:nvPr/>
        </p:nvSpPr>
        <p:spPr>
          <a:xfrm>
            <a:off x="3746106" y="4349894"/>
            <a:ext cx="1543452" cy="261610"/>
          </a:xfrm>
          <a:prstGeom prst="rect">
            <a:avLst/>
          </a:prstGeom>
          <a:noFill/>
        </p:spPr>
        <p:txBody>
          <a:bodyPr wrap="square" rtlCol="0">
            <a:spAutoFit/>
          </a:bodyPr>
          <a:lstStyle/>
          <a:p>
            <a:pPr algn="ctr"/>
            <a:r>
              <a:rPr lang="es-ES" sz="1100" b="1" dirty="0" smtClean="0">
                <a:solidFill>
                  <a:schemeClr val="accent1">
                    <a:lumMod val="50000"/>
                  </a:schemeClr>
                </a:solidFill>
              </a:rPr>
              <a:t>Comunidad </a:t>
            </a:r>
            <a:r>
              <a:rPr lang="es-ES" sz="1100" b="1" smtClean="0">
                <a:solidFill>
                  <a:schemeClr val="accent1">
                    <a:lumMod val="50000"/>
                  </a:schemeClr>
                </a:solidFill>
              </a:rPr>
              <a:t>de práctica</a:t>
            </a:r>
            <a:endParaRPr lang="es-ES" sz="1100" b="1" dirty="0" smtClean="0">
              <a:solidFill>
                <a:schemeClr val="accent1">
                  <a:lumMod val="50000"/>
                </a:schemeClr>
              </a:solidFill>
            </a:endParaRPr>
          </a:p>
        </p:txBody>
      </p:sp>
      <p:sp>
        <p:nvSpPr>
          <p:cNvPr id="17" name="TextBox 16"/>
          <p:cNvSpPr txBox="1"/>
          <p:nvPr/>
        </p:nvSpPr>
        <p:spPr>
          <a:xfrm>
            <a:off x="3730423" y="5401630"/>
            <a:ext cx="1543452" cy="261610"/>
          </a:xfrm>
          <a:prstGeom prst="rect">
            <a:avLst/>
          </a:prstGeom>
          <a:noFill/>
        </p:spPr>
        <p:txBody>
          <a:bodyPr wrap="square" rtlCol="0">
            <a:spAutoFit/>
          </a:bodyPr>
          <a:lstStyle/>
          <a:p>
            <a:pPr algn="ctr"/>
            <a:r>
              <a:rPr lang="es-ES" sz="1100" b="1" dirty="0" smtClean="0">
                <a:solidFill>
                  <a:schemeClr val="accent1">
                    <a:lumMod val="50000"/>
                  </a:schemeClr>
                </a:solidFill>
              </a:rPr>
              <a:t>Interacción social</a:t>
            </a:r>
          </a:p>
        </p:txBody>
      </p:sp>
    </p:spTree>
    <p:extLst>
      <p:ext uri="{BB962C8B-B14F-4D97-AF65-F5344CB8AC3E}">
        <p14:creationId xmlns:p14="http://schemas.microsoft.com/office/powerpoint/2010/main" val="349356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32000" y="1685131"/>
            <a:ext cx="5080000" cy="4356100"/>
          </a:xfrm>
        </p:spPr>
      </p:pic>
    </p:spTree>
    <p:extLst>
      <p:ext uri="{BB962C8B-B14F-4D97-AF65-F5344CB8AC3E}">
        <p14:creationId xmlns:p14="http://schemas.microsoft.com/office/powerpoint/2010/main" val="3910375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1176" t="15433" r="1806" b="8804"/>
          <a:stretch/>
        </p:blipFill>
        <p:spPr>
          <a:xfrm>
            <a:off x="751423" y="1833199"/>
            <a:ext cx="7641154" cy="4475296"/>
          </a:xfrm>
        </p:spPr>
      </p:pic>
      <p:pic>
        <p:nvPicPr>
          <p:cNvPr id="9"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492" t="87944" r="65918" b="7313"/>
          <a:stretch/>
        </p:blipFill>
        <p:spPr>
          <a:xfrm>
            <a:off x="6394970" y="6248400"/>
            <a:ext cx="2755901" cy="609600"/>
          </a:xfrm>
          <a:prstGeom prst="rect">
            <a:avLst/>
          </a:prstGeom>
        </p:spPr>
      </p:pic>
      <p:sp>
        <p:nvSpPr>
          <p:cNvPr id="12" name="TextBox 11"/>
          <p:cNvSpPr txBox="1"/>
          <p:nvPr/>
        </p:nvSpPr>
        <p:spPr>
          <a:xfrm>
            <a:off x="7093394" y="3352072"/>
            <a:ext cx="1543452" cy="738664"/>
          </a:xfrm>
          <a:prstGeom prst="rect">
            <a:avLst/>
          </a:prstGeom>
          <a:noFill/>
        </p:spPr>
        <p:txBody>
          <a:bodyPr wrap="square" rtlCol="0">
            <a:spAutoFit/>
          </a:bodyPr>
          <a:lstStyle/>
          <a:p>
            <a:pPr algn="ctr"/>
            <a:r>
              <a:rPr lang="es-ES" sz="1400" b="1" dirty="0" smtClean="0">
                <a:solidFill>
                  <a:schemeClr val="accent1">
                    <a:lumMod val="50000"/>
                  </a:schemeClr>
                </a:solidFill>
              </a:rPr>
              <a:t>Identidades personal y profesional </a:t>
            </a:r>
          </a:p>
        </p:txBody>
      </p:sp>
      <p:sp>
        <p:nvSpPr>
          <p:cNvPr id="13" name="TextBox 12"/>
          <p:cNvSpPr txBox="1"/>
          <p:nvPr/>
        </p:nvSpPr>
        <p:spPr>
          <a:xfrm>
            <a:off x="605854" y="3342928"/>
            <a:ext cx="1543452" cy="738664"/>
          </a:xfrm>
          <a:prstGeom prst="rect">
            <a:avLst/>
          </a:prstGeom>
          <a:noFill/>
        </p:spPr>
        <p:txBody>
          <a:bodyPr wrap="square" rtlCol="0">
            <a:spAutoFit/>
          </a:bodyPr>
          <a:lstStyle/>
          <a:p>
            <a:pPr algn="ctr"/>
            <a:r>
              <a:rPr lang="es-ES" sz="1400" b="1" dirty="0" smtClean="0">
                <a:solidFill>
                  <a:schemeClr val="accent1">
                    <a:lumMod val="50000"/>
                  </a:schemeClr>
                </a:solidFill>
              </a:rPr>
              <a:t>Identidades personales existentes</a:t>
            </a:r>
          </a:p>
        </p:txBody>
      </p:sp>
      <p:sp>
        <p:nvSpPr>
          <p:cNvPr id="15" name="Title 2"/>
          <p:cNvSpPr txBox="1">
            <a:spLocks/>
          </p:cNvSpPr>
          <p:nvPr/>
        </p:nvSpPr>
        <p:spPr>
          <a:xfrm>
            <a:off x="457200" y="84934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err="1" smtClean="0">
                <a:solidFill>
                  <a:schemeClr val="accent1">
                    <a:lumMod val="50000"/>
                  </a:schemeClr>
                </a:solidFill>
              </a:rPr>
              <a:t>Formaci</a:t>
            </a:r>
            <a:r>
              <a:rPr lang="es-ES" sz="2000" b="1" dirty="0" err="1" smtClean="0">
                <a:solidFill>
                  <a:schemeClr val="accent1">
                    <a:lumMod val="50000"/>
                  </a:schemeClr>
                </a:solidFill>
              </a:rPr>
              <a:t>ón</a:t>
            </a:r>
            <a:r>
              <a:rPr lang="es-ES" sz="2000" b="1" dirty="0" smtClean="0">
                <a:solidFill>
                  <a:schemeClr val="accent1">
                    <a:lumMod val="50000"/>
                  </a:schemeClr>
                </a:solidFill>
              </a:rPr>
              <a:t> de i</a:t>
            </a:r>
            <a:r>
              <a:rPr lang="en-US" sz="2000" b="1" dirty="0" err="1" smtClean="0">
                <a:solidFill>
                  <a:schemeClr val="accent1">
                    <a:lumMod val="50000"/>
                  </a:schemeClr>
                </a:solidFill>
              </a:rPr>
              <a:t>dentidad</a:t>
            </a:r>
            <a:r>
              <a:rPr lang="en-US" sz="2000" b="1" dirty="0" smtClean="0">
                <a:solidFill>
                  <a:schemeClr val="accent1">
                    <a:lumMod val="50000"/>
                  </a:schemeClr>
                </a:solidFill>
              </a:rPr>
              <a:t> </a:t>
            </a:r>
            <a:r>
              <a:rPr lang="en-US" sz="2000" b="1" dirty="0" err="1" smtClean="0">
                <a:solidFill>
                  <a:schemeClr val="accent1">
                    <a:lumMod val="50000"/>
                  </a:schemeClr>
                </a:solidFill>
              </a:rPr>
              <a:t>profesional</a:t>
            </a:r>
            <a:r>
              <a:rPr lang="en-US" sz="2000" b="1" dirty="0" smtClean="0">
                <a:solidFill>
                  <a:schemeClr val="accent1">
                    <a:lumMod val="50000"/>
                  </a:schemeClr>
                </a:solidFill>
              </a:rPr>
              <a:t>:</a:t>
            </a:r>
          </a:p>
          <a:p>
            <a:r>
              <a:rPr lang="en-US" sz="2000" b="1" i="1" dirty="0" err="1" smtClean="0">
                <a:solidFill>
                  <a:schemeClr val="accent1">
                    <a:lumMod val="50000"/>
                  </a:schemeClr>
                </a:solidFill>
              </a:rPr>
              <a:t>Factores</a:t>
            </a:r>
            <a:r>
              <a:rPr lang="en-US" sz="2000" b="1" i="1" dirty="0" smtClean="0">
                <a:solidFill>
                  <a:schemeClr val="accent1">
                    <a:lumMod val="50000"/>
                  </a:schemeClr>
                </a:solidFill>
              </a:rPr>
              <a:t> </a:t>
            </a:r>
            <a:r>
              <a:rPr lang="en-US" sz="2000" b="1" i="1" dirty="0" err="1" smtClean="0">
                <a:solidFill>
                  <a:schemeClr val="accent1">
                    <a:lumMod val="50000"/>
                  </a:schemeClr>
                </a:solidFill>
              </a:rPr>
              <a:t>involucrados</a:t>
            </a:r>
            <a:r>
              <a:rPr lang="en-US" sz="2000" b="1" i="1" dirty="0" smtClean="0">
                <a:solidFill>
                  <a:schemeClr val="accent1">
                    <a:lumMod val="50000"/>
                  </a:schemeClr>
                </a:solidFill>
              </a:rPr>
              <a:t> en el </a:t>
            </a:r>
            <a:r>
              <a:rPr lang="en-US" sz="2000" b="1" i="1" dirty="0" err="1" smtClean="0">
                <a:solidFill>
                  <a:schemeClr val="accent1">
                    <a:lumMod val="50000"/>
                  </a:schemeClr>
                </a:solidFill>
              </a:rPr>
              <a:t>proceso</a:t>
            </a:r>
            <a:r>
              <a:rPr lang="en-US" sz="2000" b="1" i="1" dirty="0" smtClean="0">
                <a:solidFill>
                  <a:schemeClr val="accent1">
                    <a:lumMod val="50000"/>
                  </a:schemeClr>
                </a:solidFill>
              </a:rPr>
              <a:t> de </a:t>
            </a:r>
            <a:r>
              <a:rPr lang="en-US" sz="2000" b="1" i="1" dirty="0" err="1" smtClean="0">
                <a:solidFill>
                  <a:schemeClr val="accent1">
                    <a:lumMod val="50000"/>
                  </a:schemeClr>
                </a:solidFill>
              </a:rPr>
              <a:t>socializaci</a:t>
            </a:r>
            <a:r>
              <a:rPr lang="es-ES" sz="2000" b="1" i="1" dirty="0" err="1" smtClean="0">
                <a:solidFill>
                  <a:schemeClr val="accent1">
                    <a:lumMod val="50000"/>
                  </a:schemeClr>
                </a:solidFill>
              </a:rPr>
              <a:t>ón</a:t>
            </a:r>
            <a:r>
              <a:rPr lang="es-ES" sz="2000" b="1" i="1" dirty="0" smtClean="0">
                <a:solidFill>
                  <a:schemeClr val="accent1">
                    <a:lumMod val="50000"/>
                  </a:schemeClr>
                </a:solidFill>
              </a:rPr>
              <a:t> en medicina</a:t>
            </a:r>
            <a:endParaRPr lang="en-US" sz="2000" b="1" i="1" dirty="0">
              <a:solidFill>
                <a:schemeClr val="accent1">
                  <a:lumMod val="50000"/>
                </a:schemeClr>
              </a:solidFill>
            </a:endParaRPr>
          </a:p>
        </p:txBody>
      </p:sp>
      <p:sp>
        <p:nvSpPr>
          <p:cNvPr id="16" name="TextBox 15"/>
          <p:cNvSpPr txBox="1"/>
          <p:nvPr/>
        </p:nvSpPr>
        <p:spPr>
          <a:xfrm>
            <a:off x="1025871" y="2095234"/>
            <a:ext cx="1428236" cy="415498"/>
          </a:xfrm>
          <a:prstGeom prst="rect">
            <a:avLst/>
          </a:prstGeom>
          <a:noFill/>
        </p:spPr>
        <p:txBody>
          <a:bodyPr wrap="square" rtlCol="0">
            <a:spAutoFit/>
          </a:bodyPr>
          <a:lstStyle/>
          <a:p>
            <a:pPr algn="ctr"/>
            <a:r>
              <a:rPr lang="es-ES" sz="1050" dirty="0" smtClean="0">
                <a:solidFill>
                  <a:schemeClr val="accent1">
                    <a:lumMod val="50000"/>
                  </a:schemeClr>
                </a:solidFill>
              </a:rPr>
              <a:t>Ambiente </a:t>
            </a:r>
            <a:r>
              <a:rPr lang="es-ES" sz="1050" smtClean="0">
                <a:solidFill>
                  <a:schemeClr val="accent1">
                    <a:lumMod val="50000"/>
                  </a:schemeClr>
                </a:solidFill>
              </a:rPr>
              <a:t>de aprendizaje</a:t>
            </a:r>
            <a:endParaRPr lang="es-ES" sz="1050" dirty="0" smtClean="0">
              <a:solidFill>
                <a:schemeClr val="accent1">
                  <a:lumMod val="50000"/>
                </a:schemeClr>
              </a:solidFill>
            </a:endParaRPr>
          </a:p>
        </p:txBody>
      </p:sp>
      <p:sp>
        <p:nvSpPr>
          <p:cNvPr id="17" name="TextBox 16"/>
          <p:cNvSpPr txBox="1"/>
          <p:nvPr/>
        </p:nvSpPr>
        <p:spPr>
          <a:xfrm>
            <a:off x="1377580" y="2613618"/>
            <a:ext cx="1023155" cy="415498"/>
          </a:xfrm>
          <a:prstGeom prst="rect">
            <a:avLst/>
          </a:prstGeom>
          <a:noFill/>
        </p:spPr>
        <p:txBody>
          <a:bodyPr wrap="square" rtlCol="0">
            <a:spAutoFit/>
          </a:bodyPr>
          <a:lstStyle/>
          <a:p>
            <a:pPr algn="ctr"/>
            <a:r>
              <a:rPr lang="es-ES" sz="1050" smtClean="0">
                <a:solidFill>
                  <a:schemeClr val="accent1">
                    <a:lumMod val="50000"/>
                  </a:schemeClr>
                </a:solidFill>
              </a:rPr>
              <a:t>Sistema de Salud</a:t>
            </a:r>
            <a:endParaRPr lang="es-ES" sz="1050" dirty="0" smtClean="0">
              <a:solidFill>
                <a:schemeClr val="accent1">
                  <a:lumMod val="50000"/>
                </a:schemeClr>
              </a:solidFill>
            </a:endParaRPr>
          </a:p>
        </p:txBody>
      </p:sp>
      <p:sp>
        <p:nvSpPr>
          <p:cNvPr id="18" name="TextBox 17"/>
          <p:cNvSpPr txBox="1"/>
          <p:nvPr/>
        </p:nvSpPr>
        <p:spPr>
          <a:xfrm>
            <a:off x="1803490" y="4412338"/>
            <a:ext cx="844035" cy="338554"/>
          </a:xfrm>
          <a:prstGeom prst="rect">
            <a:avLst/>
          </a:prstGeom>
          <a:noFill/>
        </p:spPr>
        <p:txBody>
          <a:bodyPr wrap="square" rtlCol="0">
            <a:spAutoFit/>
          </a:bodyPr>
          <a:lstStyle/>
          <a:p>
            <a:pPr algn="ctr"/>
            <a:r>
              <a:rPr lang="es-ES" sz="800" smtClean="0">
                <a:solidFill>
                  <a:schemeClr val="accent1">
                    <a:lumMod val="50000"/>
                  </a:schemeClr>
                </a:solidFill>
              </a:rPr>
              <a:t>Familia y amigos</a:t>
            </a:r>
            <a:endParaRPr lang="es-ES" sz="800" dirty="0" smtClean="0">
              <a:solidFill>
                <a:schemeClr val="accent1">
                  <a:lumMod val="50000"/>
                </a:schemeClr>
              </a:solidFill>
            </a:endParaRPr>
          </a:p>
        </p:txBody>
      </p:sp>
      <p:sp>
        <p:nvSpPr>
          <p:cNvPr id="19" name="TextBox 18"/>
          <p:cNvSpPr txBox="1"/>
          <p:nvPr/>
        </p:nvSpPr>
        <p:spPr>
          <a:xfrm>
            <a:off x="1615458" y="5171716"/>
            <a:ext cx="844035" cy="400110"/>
          </a:xfrm>
          <a:prstGeom prst="rect">
            <a:avLst/>
          </a:prstGeom>
          <a:noFill/>
        </p:spPr>
        <p:txBody>
          <a:bodyPr wrap="square" rtlCol="0">
            <a:spAutoFit/>
          </a:bodyPr>
          <a:lstStyle/>
          <a:p>
            <a:pPr algn="ctr"/>
            <a:r>
              <a:rPr lang="es-ES" sz="1000" dirty="0" smtClean="0">
                <a:solidFill>
                  <a:schemeClr val="accent1">
                    <a:lumMod val="50000"/>
                  </a:schemeClr>
                </a:solidFill>
              </a:rPr>
              <a:t>Aislamiento de pares</a:t>
            </a:r>
          </a:p>
        </p:txBody>
      </p:sp>
      <p:sp>
        <p:nvSpPr>
          <p:cNvPr id="21" name="TextBox 20"/>
          <p:cNvSpPr txBox="1"/>
          <p:nvPr/>
        </p:nvSpPr>
        <p:spPr>
          <a:xfrm>
            <a:off x="6824109" y="2194950"/>
            <a:ext cx="1428236" cy="415498"/>
          </a:xfrm>
          <a:prstGeom prst="rect">
            <a:avLst/>
          </a:prstGeom>
          <a:noFill/>
        </p:spPr>
        <p:txBody>
          <a:bodyPr wrap="square" rtlCol="0">
            <a:spAutoFit/>
          </a:bodyPr>
          <a:lstStyle/>
          <a:p>
            <a:pPr algn="ctr"/>
            <a:r>
              <a:rPr lang="es-ES" sz="1050" smtClean="0">
                <a:solidFill>
                  <a:schemeClr val="accent1">
                    <a:lumMod val="50000"/>
                  </a:schemeClr>
                </a:solidFill>
              </a:rPr>
              <a:t>Enseñanza formal y </a:t>
            </a:r>
            <a:r>
              <a:rPr lang="es-ES" sz="1050" dirty="0" smtClean="0">
                <a:solidFill>
                  <a:schemeClr val="accent1">
                    <a:lumMod val="50000"/>
                  </a:schemeClr>
                </a:solidFill>
              </a:rPr>
              <a:t>evaluación</a:t>
            </a:r>
          </a:p>
        </p:txBody>
      </p:sp>
      <p:sp>
        <p:nvSpPr>
          <p:cNvPr id="22" name="TextBox 21"/>
          <p:cNvSpPr txBox="1"/>
          <p:nvPr/>
        </p:nvSpPr>
        <p:spPr>
          <a:xfrm>
            <a:off x="6697106" y="2815082"/>
            <a:ext cx="1428236" cy="253916"/>
          </a:xfrm>
          <a:prstGeom prst="rect">
            <a:avLst/>
          </a:prstGeom>
          <a:noFill/>
        </p:spPr>
        <p:txBody>
          <a:bodyPr wrap="square" rtlCol="0">
            <a:spAutoFit/>
          </a:bodyPr>
          <a:lstStyle/>
          <a:p>
            <a:pPr algn="ctr"/>
            <a:r>
              <a:rPr lang="es-ES" sz="1050" smtClean="0">
                <a:solidFill>
                  <a:schemeClr val="accent1">
                    <a:lumMod val="50000"/>
                  </a:schemeClr>
                </a:solidFill>
              </a:rPr>
              <a:t>Auto-evaluación</a:t>
            </a:r>
            <a:endParaRPr lang="es-ES" sz="1050" dirty="0" smtClean="0">
              <a:solidFill>
                <a:schemeClr val="accent1">
                  <a:lumMod val="50000"/>
                </a:schemeClr>
              </a:solidFill>
            </a:endParaRPr>
          </a:p>
        </p:txBody>
      </p:sp>
      <p:sp>
        <p:nvSpPr>
          <p:cNvPr id="23" name="TextBox 22"/>
          <p:cNvSpPr txBox="1"/>
          <p:nvPr/>
        </p:nvSpPr>
        <p:spPr>
          <a:xfrm>
            <a:off x="6756374" y="4353986"/>
            <a:ext cx="1058361" cy="400110"/>
          </a:xfrm>
          <a:prstGeom prst="rect">
            <a:avLst/>
          </a:prstGeom>
          <a:noFill/>
        </p:spPr>
        <p:txBody>
          <a:bodyPr wrap="square" rtlCol="0">
            <a:spAutoFit/>
          </a:bodyPr>
          <a:lstStyle/>
          <a:p>
            <a:pPr algn="ctr"/>
            <a:r>
              <a:rPr lang="es-ES" sz="1000" dirty="0" smtClean="0">
                <a:solidFill>
                  <a:schemeClr val="accent1">
                    <a:lumMod val="50000"/>
                  </a:schemeClr>
                </a:solidFill>
              </a:rPr>
              <a:t>Símbolos </a:t>
            </a:r>
            <a:r>
              <a:rPr lang="es-ES" sz="1000" smtClean="0">
                <a:solidFill>
                  <a:schemeClr val="accent1">
                    <a:lumMod val="50000"/>
                  </a:schemeClr>
                </a:solidFill>
              </a:rPr>
              <a:t>y rituales</a:t>
            </a:r>
            <a:endParaRPr lang="es-ES" sz="1000" dirty="0" smtClean="0">
              <a:solidFill>
                <a:schemeClr val="accent1">
                  <a:lumMod val="50000"/>
                </a:schemeClr>
              </a:solidFill>
            </a:endParaRPr>
          </a:p>
        </p:txBody>
      </p:sp>
      <p:sp>
        <p:nvSpPr>
          <p:cNvPr id="24" name="TextBox 23"/>
          <p:cNvSpPr txBox="1"/>
          <p:nvPr/>
        </p:nvSpPr>
        <p:spPr>
          <a:xfrm>
            <a:off x="6924377" y="5000631"/>
            <a:ext cx="1499957" cy="646331"/>
          </a:xfrm>
          <a:prstGeom prst="rect">
            <a:avLst/>
          </a:prstGeom>
          <a:noFill/>
        </p:spPr>
        <p:txBody>
          <a:bodyPr wrap="square" rtlCol="0">
            <a:spAutoFit/>
          </a:bodyPr>
          <a:lstStyle/>
          <a:p>
            <a:pPr algn="ctr"/>
            <a:r>
              <a:rPr lang="es-ES" sz="900" dirty="0" smtClean="0">
                <a:solidFill>
                  <a:schemeClr val="accent1">
                    <a:lumMod val="50000"/>
                  </a:schemeClr>
                </a:solidFill>
              </a:rPr>
              <a:t>Actitudes de/trato por pacientes, pares, profesionales de salud</a:t>
            </a:r>
            <a:r>
              <a:rPr lang="es-ES" sz="900" smtClean="0">
                <a:solidFill>
                  <a:schemeClr val="accent1">
                    <a:lumMod val="50000"/>
                  </a:schemeClr>
                </a:solidFill>
              </a:rPr>
              <a:t>, público</a:t>
            </a:r>
            <a:endParaRPr lang="es-ES" sz="900" dirty="0" smtClean="0">
              <a:solidFill>
                <a:schemeClr val="accent1">
                  <a:lumMod val="50000"/>
                </a:schemeClr>
              </a:solidFill>
            </a:endParaRPr>
          </a:p>
        </p:txBody>
      </p:sp>
    </p:spTree>
    <p:extLst>
      <p:ext uri="{BB962C8B-B14F-4D97-AF65-F5344CB8AC3E}">
        <p14:creationId xmlns:p14="http://schemas.microsoft.com/office/powerpoint/2010/main" val="1384254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74931" y="1600200"/>
            <a:ext cx="4394138" cy="4525963"/>
          </a:xfrm>
        </p:spPr>
      </p:pic>
    </p:spTree>
    <p:extLst>
      <p:ext uri="{BB962C8B-B14F-4D97-AF65-F5344CB8AC3E}">
        <p14:creationId xmlns:p14="http://schemas.microsoft.com/office/powerpoint/2010/main" val="2106954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596" t="30305" r="2227" b="9926"/>
          <a:stretch/>
        </p:blipFill>
        <p:spPr>
          <a:xfrm>
            <a:off x="271897" y="2341589"/>
            <a:ext cx="8600206" cy="4008411"/>
          </a:xfrm>
        </p:spPr>
      </p:pic>
      <p:pic>
        <p:nvPicPr>
          <p:cNvPr id="9"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492" t="87944" r="65918" b="7313"/>
          <a:stretch/>
        </p:blipFill>
        <p:spPr>
          <a:xfrm>
            <a:off x="6394970" y="6286500"/>
            <a:ext cx="2755901" cy="609600"/>
          </a:xfrm>
          <a:prstGeom prst="rect">
            <a:avLst/>
          </a:prstGeom>
        </p:spPr>
      </p:pic>
      <p:sp>
        <p:nvSpPr>
          <p:cNvPr id="11" name="TextBox 10"/>
          <p:cNvSpPr txBox="1"/>
          <p:nvPr/>
        </p:nvSpPr>
        <p:spPr>
          <a:xfrm>
            <a:off x="6934985" y="3906641"/>
            <a:ext cx="1543452" cy="738664"/>
          </a:xfrm>
          <a:prstGeom prst="rect">
            <a:avLst/>
          </a:prstGeom>
          <a:noFill/>
        </p:spPr>
        <p:txBody>
          <a:bodyPr wrap="square" rtlCol="0">
            <a:spAutoFit/>
          </a:bodyPr>
          <a:lstStyle/>
          <a:p>
            <a:pPr algn="ctr"/>
            <a:r>
              <a:rPr lang="es-ES" sz="1400" b="1" dirty="0" smtClean="0">
                <a:solidFill>
                  <a:schemeClr val="accent1">
                    <a:lumMod val="50000"/>
                  </a:schemeClr>
                </a:solidFill>
              </a:rPr>
              <a:t>Identidades personal y profesional </a:t>
            </a:r>
          </a:p>
        </p:txBody>
      </p:sp>
      <p:sp>
        <p:nvSpPr>
          <p:cNvPr id="12" name="TextBox 11"/>
          <p:cNvSpPr txBox="1"/>
          <p:nvPr/>
        </p:nvSpPr>
        <p:spPr>
          <a:xfrm>
            <a:off x="860401" y="3897497"/>
            <a:ext cx="1543452" cy="738664"/>
          </a:xfrm>
          <a:prstGeom prst="rect">
            <a:avLst/>
          </a:prstGeom>
          <a:noFill/>
        </p:spPr>
        <p:txBody>
          <a:bodyPr wrap="square" rtlCol="0">
            <a:spAutoFit/>
          </a:bodyPr>
          <a:lstStyle/>
          <a:p>
            <a:pPr algn="ctr"/>
            <a:r>
              <a:rPr lang="es-ES" sz="1400" b="1" dirty="0" smtClean="0">
                <a:solidFill>
                  <a:schemeClr val="accent1">
                    <a:lumMod val="50000"/>
                  </a:schemeClr>
                </a:solidFill>
              </a:rPr>
              <a:t>Identidades </a:t>
            </a:r>
            <a:r>
              <a:rPr lang="es-ES" sz="1400" b="1" smtClean="0">
                <a:solidFill>
                  <a:schemeClr val="accent1">
                    <a:lumMod val="50000"/>
                  </a:schemeClr>
                </a:solidFill>
              </a:rPr>
              <a:t>personales existentes</a:t>
            </a:r>
            <a:endParaRPr lang="es-ES" sz="1400" b="1" dirty="0" smtClean="0">
              <a:solidFill>
                <a:schemeClr val="accent1">
                  <a:lumMod val="50000"/>
                </a:schemeClr>
              </a:solidFill>
            </a:endParaRPr>
          </a:p>
        </p:txBody>
      </p:sp>
      <p:sp>
        <p:nvSpPr>
          <p:cNvPr id="13" name="Title 2"/>
          <p:cNvSpPr txBox="1">
            <a:spLocks/>
          </p:cNvSpPr>
          <p:nvPr/>
        </p:nvSpPr>
        <p:spPr>
          <a:xfrm>
            <a:off x="457200" y="94921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chemeClr val="accent1">
                    <a:lumMod val="50000"/>
                  </a:schemeClr>
                </a:solidFill>
              </a:rPr>
              <a:t>Formaci</a:t>
            </a:r>
            <a:r>
              <a:rPr lang="es-ES" sz="1600" b="1" dirty="0" err="1" smtClean="0">
                <a:solidFill>
                  <a:schemeClr val="accent1">
                    <a:lumMod val="50000"/>
                  </a:schemeClr>
                </a:solidFill>
              </a:rPr>
              <a:t>ón</a:t>
            </a:r>
            <a:r>
              <a:rPr lang="es-ES" sz="1600" b="1" dirty="0" smtClean="0">
                <a:solidFill>
                  <a:schemeClr val="accent1">
                    <a:lumMod val="50000"/>
                  </a:schemeClr>
                </a:solidFill>
              </a:rPr>
              <a:t> de i</a:t>
            </a:r>
            <a:r>
              <a:rPr lang="en-US" sz="1600" b="1" dirty="0" err="1" smtClean="0">
                <a:solidFill>
                  <a:schemeClr val="accent1">
                    <a:lumMod val="50000"/>
                  </a:schemeClr>
                </a:solidFill>
              </a:rPr>
              <a:t>dentidad</a:t>
            </a:r>
            <a:r>
              <a:rPr lang="en-US" sz="1600" b="1" dirty="0" smtClean="0">
                <a:solidFill>
                  <a:schemeClr val="accent1">
                    <a:lumMod val="50000"/>
                  </a:schemeClr>
                </a:solidFill>
              </a:rPr>
              <a:t> </a:t>
            </a:r>
            <a:r>
              <a:rPr lang="en-US" sz="1600" b="1" dirty="0" err="1" smtClean="0">
                <a:solidFill>
                  <a:schemeClr val="accent1">
                    <a:lumMod val="50000"/>
                  </a:schemeClr>
                </a:solidFill>
              </a:rPr>
              <a:t>profesional</a:t>
            </a:r>
            <a:endParaRPr lang="en-US" sz="1600" b="1" dirty="0" smtClean="0">
              <a:solidFill>
                <a:schemeClr val="accent1">
                  <a:lumMod val="50000"/>
                </a:schemeClr>
              </a:solidFill>
            </a:endParaRPr>
          </a:p>
          <a:p>
            <a:r>
              <a:rPr lang="en-US" sz="1600" b="1" i="1" dirty="0" smtClean="0">
                <a:solidFill>
                  <a:schemeClr val="accent1">
                    <a:lumMod val="50000"/>
                  </a:schemeClr>
                </a:solidFill>
              </a:rPr>
              <a:t>Roles de </a:t>
            </a:r>
            <a:r>
              <a:rPr lang="en-US" sz="1600" b="1" i="1" dirty="0" err="1" smtClean="0">
                <a:solidFill>
                  <a:schemeClr val="accent1">
                    <a:lumMod val="50000"/>
                  </a:schemeClr>
                </a:solidFill>
              </a:rPr>
              <a:t>estudiantes</a:t>
            </a:r>
            <a:r>
              <a:rPr lang="en-US" sz="1600" b="1" i="1" dirty="0" smtClean="0">
                <a:solidFill>
                  <a:schemeClr val="accent1">
                    <a:lumMod val="50000"/>
                  </a:schemeClr>
                </a:solidFill>
              </a:rPr>
              <a:t> de </a:t>
            </a:r>
            <a:r>
              <a:rPr lang="en-US" sz="1600" b="1" i="1" dirty="0" err="1" smtClean="0">
                <a:solidFill>
                  <a:schemeClr val="accent1">
                    <a:lumMod val="50000"/>
                  </a:schemeClr>
                </a:solidFill>
              </a:rPr>
              <a:t>medicina</a:t>
            </a:r>
            <a:r>
              <a:rPr lang="en-US" sz="1600" b="1" i="1" dirty="0" smtClean="0">
                <a:solidFill>
                  <a:schemeClr val="accent1">
                    <a:lumMod val="50000"/>
                  </a:schemeClr>
                </a:solidFill>
              </a:rPr>
              <a:t> y </a:t>
            </a:r>
            <a:r>
              <a:rPr lang="en-US" sz="1600" b="1" i="1" dirty="0" err="1" smtClean="0">
                <a:solidFill>
                  <a:schemeClr val="accent1">
                    <a:lumMod val="50000"/>
                  </a:schemeClr>
                </a:solidFill>
              </a:rPr>
              <a:t>residentes</a:t>
            </a:r>
            <a:endParaRPr lang="en-US" sz="1600" b="1" i="1" dirty="0" smtClean="0">
              <a:solidFill>
                <a:schemeClr val="accent1">
                  <a:lumMod val="50000"/>
                </a:schemeClr>
              </a:solidFill>
            </a:endParaRPr>
          </a:p>
          <a:p>
            <a:r>
              <a:rPr lang="en-US" sz="1600" b="1" i="1" dirty="0" smtClean="0">
                <a:solidFill>
                  <a:schemeClr val="accent1">
                    <a:lumMod val="50000"/>
                  </a:schemeClr>
                </a:solidFill>
              </a:rPr>
              <a:t>en el </a:t>
            </a:r>
            <a:r>
              <a:rPr lang="en-US" sz="1600" b="1" i="1" dirty="0" err="1" smtClean="0">
                <a:solidFill>
                  <a:schemeClr val="accent1">
                    <a:lumMod val="50000"/>
                  </a:schemeClr>
                </a:solidFill>
              </a:rPr>
              <a:t>proceso</a:t>
            </a:r>
            <a:r>
              <a:rPr lang="en-US" sz="1600" b="1" i="1" dirty="0" smtClean="0">
                <a:solidFill>
                  <a:schemeClr val="accent1">
                    <a:lumMod val="50000"/>
                  </a:schemeClr>
                </a:solidFill>
              </a:rPr>
              <a:t> de </a:t>
            </a:r>
            <a:r>
              <a:rPr lang="en-US" sz="1600" b="1" i="1" dirty="0" err="1" smtClean="0">
                <a:solidFill>
                  <a:schemeClr val="accent1">
                    <a:lumMod val="50000"/>
                  </a:schemeClr>
                </a:solidFill>
              </a:rPr>
              <a:t>socializaci</a:t>
            </a:r>
            <a:r>
              <a:rPr lang="es-ES" sz="1600" b="1" i="1" dirty="0" err="1" smtClean="0">
                <a:solidFill>
                  <a:schemeClr val="accent1">
                    <a:lumMod val="50000"/>
                  </a:schemeClr>
                </a:solidFill>
              </a:rPr>
              <a:t>ón</a:t>
            </a:r>
            <a:r>
              <a:rPr lang="es-ES" sz="1600" b="1" i="1" dirty="0" smtClean="0">
                <a:solidFill>
                  <a:schemeClr val="accent1">
                    <a:lumMod val="50000"/>
                  </a:schemeClr>
                </a:solidFill>
              </a:rPr>
              <a:t> en medicina</a:t>
            </a:r>
            <a:endParaRPr lang="en-US" sz="1600" b="1" i="1" dirty="0">
              <a:solidFill>
                <a:schemeClr val="accent1">
                  <a:lumMod val="50000"/>
                </a:schemeClr>
              </a:solidFill>
            </a:endParaRPr>
          </a:p>
        </p:txBody>
      </p:sp>
      <p:sp>
        <p:nvSpPr>
          <p:cNvPr id="14" name="TextBox 13"/>
          <p:cNvSpPr txBox="1"/>
          <p:nvPr/>
        </p:nvSpPr>
        <p:spPr>
          <a:xfrm>
            <a:off x="1190463" y="2493433"/>
            <a:ext cx="1428236" cy="415498"/>
          </a:xfrm>
          <a:prstGeom prst="rect">
            <a:avLst/>
          </a:prstGeom>
          <a:noFill/>
        </p:spPr>
        <p:txBody>
          <a:bodyPr wrap="square" rtlCol="0">
            <a:spAutoFit/>
          </a:bodyPr>
          <a:lstStyle/>
          <a:p>
            <a:pPr algn="ctr"/>
            <a:r>
              <a:rPr lang="es-ES" sz="1050" dirty="0" smtClean="0">
                <a:solidFill>
                  <a:schemeClr val="accent1">
                    <a:lumMod val="50000"/>
                  </a:schemeClr>
                </a:solidFill>
              </a:rPr>
              <a:t>Aprendiendo el lenguaje</a:t>
            </a:r>
          </a:p>
        </p:txBody>
      </p:sp>
      <p:sp>
        <p:nvSpPr>
          <p:cNvPr id="15" name="TextBox 14"/>
          <p:cNvSpPr txBox="1"/>
          <p:nvPr/>
        </p:nvSpPr>
        <p:spPr>
          <a:xfrm>
            <a:off x="1026033" y="3060518"/>
            <a:ext cx="1428236" cy="415498"/>
          </a:xfrm>
          <a:prstGeom prst="rect">
            <a:avLst/>
          </a:prstGeom>
          <a:noFill/>
        </p:spPr>
        <p:txBody>
          <a:bodyPr wrap="square" rtlCol="0">
            <a:spAutoFit/>
          </a:bodyPr>
          <a:lstStyle/>
          <a:p>
            <a:pPr algn="ctr"/>
            <a:r>
              <a:rPr lang="es-ES" sz="1050" dirty="0" smtClean="0">
                <a:solidFill>
                  <a:schemeClr val="accent1">
                    <a:lumMod val="50000"/>
                  </a:schemeClr>
                </a:solidFill>
              </a:rPr>
              <a:t>Aprendiendo a vivir con ambigüedad</a:t>
            </a:r>
          </a:p>
        </p:txBody>
      </p:sp>
      <p:sp>
        <p:nvSpPr>
          <p:cNvPr id="16" name="TextBox 15"/>
          <p:cNvSpPr txBox="1"/>
          <p:nvPr/>
        </p:nvSpPr>
        <p:spPr>
          <a:xfrm>
            <a:off x="6747129" y="2670723"/>
            <a:ext cx="1428236" cy="577081"/>
          </a:xfrm>
          <a:prstGeom prst="rect">
            <a:avLst/>
          </a:prstGeom>
          <a:noFill/>
        </p:spPr>
        <p:txBody>
          <a:bodyPr wrap="square" rtlCol="0">
            <a:spAutoFit/>
          </a:bodyPr>
          <a:lstStyle/>
          <a:p>
            <a:pPr algn="ctr"/>
            <a:r>
              <a:rPr lang="es-ES" sz="1050" dirty="0" smtClean="0">
                <a:solidFill>
                  <a:schemeClr val="accent1">
                    <a:lumMod val="50000"/>
                  </a:schemeClr>
                </a:solidFill>
              </a:rPr>
              <a:t>Aprendiendo la jerarquía y las relaciones de poder</a:t>
            </a:r>
          </a:p>
        </p:txBody>
      </p:sp>
      <p:sp>
        <p:nvSpPr>
          <p:cNvPr id="17" name="TextBox 16"/>
          <p:cNvSpPr txBox="1"/>
          <p:nvPr/>
        </p:nvSpPr>
        <p:spPr>
          <a:xfrm>
            <a:off x="596772" y="5140929"/>
            <a:ext cx="1799585" cy="707886"/>
          </a:xfrm>
          <a:prstGeom prst="rect">
            <a:avLst/>
          </a:prstGeom>
          <a:noFill/>
        </p:spPr>
        <p:txBody>
          <a:bodyPr wrap="square" rtlCol="0">
            <a:spAutoFit/>
          </a:bodyPr>
          <a:lstStyle/>
          <a:p>
            <a:pPr algn="ctr"/>
            <a:r>
              <a:rPr lang="es-ES" sz="1000" smtClean="0">
                <a:solidFill>
                  <a:schemeClr val="accent1">
                    <a:lumMod val="50000"/>
                  </a:schemeClr>
                </a:solidFill>
              </a:rPr>
              <a:t>Preocupación “indiferente” </a:t>
            </a:r>
            <a:endParaRPr lang="es-ES" sz="1000" dirty="0" smtClean="0">
              <a:solidFill>
                <a:schemeClr val="accent1">
                  <a:lumMod val="50000"/>
                </a:schemeClr>
              </a:solidFill>
            </a:endParaRPr>
          </a:p>
          <a:p>
            <a:pPr algn="ctr"/>
            <a:r>
              <a:rPr lang="es-ES" sz="1000" dirty="0" smtClean="0">
                <a:solidFill>
                  <a:schemeClr val="accent1">
                    <a:lumMod val="50000"/>
                  </a:schemeClr>
                </a:solidFill>
              </a:rPr>
              <a:t>Pérdida de inocencia</a:t>
            </a:r>
          </a:p>
          <a:p>
            <a:pPr algn="ctr"/>
            <a:r>
              <a:rPr lang="es-ES" sz="1000" dirty="0" smtClean="0">
                <a:solidFill>
                  <a:schemeClr val="accent1">
                    <a:lumMod val="50000"/>
                  </a:schemeClr>
                </a:solidFill>
              </a:rPr>
              <a:t>Cinismo</a:t>
            </a:r>
          </a:p>
          <a:p>
            <a:pPr algn="ctr"/>
            <a:r>
              <a:rPr lang="es-ES" sz="1000" dirty="0" smtClean="0">
                <a:solidFill>
                  <a:schemeClr val="accent1">
                    <a:lumMod val="50000"/>
                  </a:schemeClr>
                </a:solidFill>
              </a:rPr>
              <a:t>Humor o silencio</a:t>
            </a:r>
          </a:p>
        </p:txBody>
      </p:sp>
      <p:sp>
        <p:nvSpPr>
          <p:cNvPr id="18" name="TextBox 17"/>
          <p:cNvSpPr txBox="1"/>
          <p:nvPr/>
        </p:nvSpPr>
        <p:spPr>
          <a:xfrm>
            <a:off x="7033112" y="5113497"/>
            <a:ext cx="1428236" cy="600164"/>
          </a:xfrm>
          <a:prstGeom prst="rect">
            <a:avLst/>
          </a:prstGeom>
          <a:noFill/>
        </p:spPr>
        <p:txBody>
          <a:bodyPr wrap="square" rtlCol="0">
            <a:spAutoFit/>
          </a:bodyPr>
          <a:lstStyle/>
          <a:p>
            <a:pPr algn="ctr"/>
            <a:r>
              <a:rPr lang="es-ES" sz="1100" b="1" dirty="0" smtClean="0">
                <a:solidFill>
                  <a:schemeClr val="accent1">
                    <a:lumMod val="50000"/>
                  </a:schemeClr>
                </a:solidFill>
              </a:rPr>
              <a:t>Competencia incrementada </a:t>
            </a:r>
            <a:r>
              <a:rPr lang="es-ES" sz="1100" b="1" smtClean="0">
                <a:solidFill>
                  <a:schemeClr val="accent1">
                    <a:lumMod val="50000"/>
                  </a:schemeClr>
                </a:solidFill>
              </a:rPr>
              <a:t>(desarrollada)</a:t>
            </a:r>
            <a:endParaRPr lang="es-ES" sz="1100" b="1" dirty="0" smtClean="0">
              <a:solidFill>
                <a:schemeClr val="accent1">
                  <a:lumMod val="50000"/>
                </a:schemeClr>
              </a:solidFill>
            </a:endParaRPr>
          </a:p>
        </p:txBody>
      </p:sp>
      <p:sp>
        <p:nvSpPr>
          <p:cNvPr id="19" name="TextBox 18"/>
          <p:cNvSpPr txBox="1"/>
          <p:nvPr/>
        </p:nvSpPr>
        <p:spPr>
          <a:xfrm>
            <a:off x="3853985" y="2060659"/>
            <a:ext cx="1428236" cy="461665"/>
          </a:xfrm>
          <a:prstGeom prst="rect">
            <a:avLst/>
          </a:prstGeom>
          <a:noFill/>
        </p:spPr>
        <p:txBody>
          <a:bodyPr wrap="square" rtlCol="0">
            <a:spAutoFit/>
          </a:bodyPr>
          <a:lstStyle/>
          <a:p>
            <a:pPr algn="ctr"/>
            <a:r>
              <a:rPr lang="es-ES" sz="1200" dirty="0" smtClean="0">
                <a:solidFill>
                  <a:schemeClr val="accent1">
                    <a:lumMod val="50000"/>
                  </a:schemeClr>
                </a:solidFill>
              </a:rPr>
              <a:t>Aprendiendo </a:t>
            </a:r>
            <a:r>
              <a:rPr lang="es-ES" sz="1200" smtClean="0">
                <a:solidFill>
                  <a:schemeClr val="accent1">
                    <a:lumMod val="50000"/>
                  </a:schemeClr>
                </a:solidFill>
              </a:rPr>
              <a:t>a realizar el rol</a:t>
            </a:r>
            <a:endParaRPr lang="es-ES" sz="1200" dirty="0" smtClean="0">
              <a:solidFill>
                <a:schemeClr val="accent1">
                  <a:lumMod val="50000"/>
                </a:schemeClr>
              </a:solidFill>
            </a:endParaRPr>
          </a:p>
        </p:txBody>
      </p:sp>
    </p:spTree>
    <p:extLst>
      <p:ext uri="{BB962C8B-B14F-4D97-AF65-F5344CB8AC3E}">
        <p14:creationId xmlns:p14="http://schemas.microsoft.com/office/powerpoint/2010/main" val="6885622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51520" y="1340768"/>
          <a:ext cx="864096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6"/>
          <p:cNvSpPr txBox="1">
            <a:spLocks/>
          </p:cNvSpPr>
          <p:nvPr/>
        </p:nvSpPr>
        <p:spPr>
          <a:xfrm>
            <a:off x="4499992" y="6383300"/>
            <a:ext cx="4690864" cy="646100"/>
          </a:xfrm>
          <a:prstGeom prst="rect">
            <a:avLst/>
          </a:prstGeom>
        </p:spPr>
        <p:txBody>
          <a:bodyPr>
            <a:noAutofit/>
          </a:bodyPr>
          <a:lstStyle/>
          <a:p>
            <a:pPr marL="342900" marR="0" lvl="0" indent="-342900" algn="r" defTabSz="914400" rtl="0" eaLnBrk="1" fontAlgn="auto" latinLnBrk="0" hangingPunct="1">
              <a:lnSpc>
                <a:spcPct val="100000"/>
              </a:lnSpc>
              <a:spcBef>
                <a:spcPct val="20000"/>
              </a:spcBef>
              <a:spcAft>
                <a:spcPts val="0"/>
              </a:spcAft>
              <a:buClrTx/>
              <a:buSzTx/>
              <a:tabLst/>
              <a:defRPr/>
            </a:pPr>
            <a:r>
              <a:rPr kumimoji="0" lang="en-US" sz="600" b="1" i="0" u="sng" strike="noStrike" kern="1200" cap="none" spc="0" normalizeH="0" baseline="0" noProof="0" dirty="0" smtClean="0">
                <a:ln>
                  <a:noFill/>
                </a:ln>
                <a:solidFill>
                  <a:schemeClr val="tx1"/>
                </a:solidFill>
                <a:effectLst/>
                <a:uLnTx/>
                <a:uFillTx/>
                <a:latin typeface="+mn-lt"/>
                <a:ea typeface="+mn-ea"/>
                <a:cs typeface="+mn-cs"/>
                <a:hlinkClick r:id="rId8" action="ppaction://hlinkfile"/>
              </a:rPr>
              <a:t>The Increasing Complexities of Professionalism</a:t>
            </a:r>
            <a:r>
              <a:rPr kumimoji="0" lang="en-US" sz="600" b="1" i="0" u="sng" strike="noStrike" kern="1200" cap="none" spc="0" normalizeH="0" baseline="0" noProof="0" dirty="0" smtClean="0">
                <a:ln>
                  <a:noFill/>
                </a:ln>
                <a:solidFill>
                  <a:schemeClr val="tx1"/>
                </a:solidFill>
                <a:effectLst/>
                <a:uLnTx/>
                <a:uFillTx/>
                <a:latin typeface="+mn-lt"/>
                <a:ea typeface="+mn-ea"/>
                <a:cs typeface="+mn-cs"/>
              </a:rPr>
              <a:t>
</a:t>
            </a:r>
            <a:r>
              <a:rPr kumimoji="0" lang="en-US" sz="600" b="0" i="0" u="none" strike="noStrike" kern="1200" cap="none" spc="0" normalizeH="0" baseline="0" noProof="0" dirty="0" err="1" smtClean="0">
                <a:ln>
                  <a:noFill/>
                </a:ln>
                <a:solidFill>
                  <a:schemeClr val="tx1"/>
                </a:solidFill>
                <a:effectLst/>
                <a:uLnTx/>
                <a:uFillTx/>
                <a:latin typeface="+mn-lt"/>
                <a:ea typeface="+mn-ea"/>
                <a:cs typeface="+mn-cs"/>
              </a:rPr>
              <a:t>Hafferty</a:t>
            </a:r>
            <a:r>
              <a:rPr kumimoji="0" lang="en-US" sz="600" b="0" i="0" u="none" strike="noStrike" kern="1200" cap="none" spc="0" normalizeH="0" baseline="0" noProof="0" dirty="0" smtClean="0">
                <a:ln>
                  <a:noFill/>
                </a:ln>
                <a:solidFill>
                  <a:schemeClr val="tx1"/>
                </a:solidFill>
                <a:effectLst/>
                <a:uLnTx/>
                <a:uFillTx/>
                <a:latin typeface="+mn-lt"/>
                <a:ea typeface="+mn-ea"/>
                <a:cs typeface="+mn-cs"/>
              </a:rPr>
              <a:t>, Frederic W.; </a:t>
            </a:r>
            <a:r>
              <a:rPr kumimoji="0" lang="en-US" sz="600" b="0" i="0" u="none" strike="noStrike" kern="1200" cap="none" spc="0" normalizeH="0" baseline="0" noProof="0" dirty="0" err="1" smtClean="0">
                <a:ln>
                  <a:noFill/>
                </a:ln>
                <a:solidFill>
                  <a:schemeClr val="tx1"/>
                </a:solidFill>
                <a:effectLst/>
                <a:uLnTx/>
                <a:uFillTx/>
                <a:latin typeface="+mn-lt"/>
                <a:ea typeface="+mn-ea"/>
                <a:cs typeface="+mn-cs"/>
              </a:rPr>
              <a:t>Castellani</a:t>
            </a:r>
            <a:r>
              <a:rPr kumimoji="0" lang="en-US" sz="600" b="0" i="0" u="none" strike="noStrike" kern="1200" cap="none" spc="0" normalizeH="0" baseline="0" noProof="0" dirty="0" smtClean="0">
                <a:ln>
                  <a:noFill/>
                </a:ln>
                <a:solidFill>
                  <a:schemeClr val="tx1"/>
                </a:solidFill>
                <a:effectLst/>
                <a:uLnTx/>
                <a:uFillTx/>
                <a:latin typeface="+mn-lt"/>
                <a:ea typeface="+mn-ea"/>
                <a:cs typeface="+mn-cs"/>
              </a:rPr>
              <a:t>, Brian</a:t>
            </a:r>
          </a:p>
          <a:p>
            <a:pPr marL="342900" marR="0" lvl="0" indent="-342900" algn="r" defTabSz="914400" rtl="0" eaLnBrk="1" fontAlgn="auto" latinLnBrk="0" hangingPunct="1">
              <a:lnSpc>
                <a:spcPct val="100000"/>
              </a:lnSpc>
              <a:spcBef>
                <a:spcPct val="20000"/>
              </a:spcBef>
              <a:spcAft>
                <a:spcPts val="0"/>
              </a:spcAft>
              <a:buClrTx/>
              <a:buSzTx/>
              <a:tabLst/>
              <a:defRPr/>
            </a:pPr>
            <a:r>
              <a:rPr kumimoji="0" lang="en-US" sz="600" b="0" i="0" u="none" strike="noStrike" kern="1200" cap="none" spc="0" normalizeH="0" baseline="0" noProof="0" dirty="0" smtClean="0">
                <a:ln>
                  <a:noFill/>
                </a:ln>
                <a:solidFill>
                  <a:schemeClr val="tx1"/>
                </a:solidFill>
                <a:effectLst/>
                <a:uLnTx/>
                <a:uFillTx/>
                <a:latin typeface="+mn-lt"/>
                <a:ea typeface="+mn-ea"/>
                <a:cs typeface="+mn-cs"/>
              </a:rPr>
              <a:t>Academic Medicine. 85(2):288-301, February 2010.</a:t>
            </a:r>
          </a:p>
          <a:p>
            <a:pPr marL="342900" marR="0" lvl="0" indent="-342900" algn="r" defTabSz="914400" rtl="0" eaLnBrk="1" fontAlgn="auto" latinLnBrk="0" hangingPunct="1">
              <a:lnSpc>
                <a:spcPct val="100000"/>
              </a:lnSpc>
              <a:spcBef>
                <a:spcPct val="20000"/>
              </a:spcBef>
              <a:spcAft>
                <a:spcPts val="0"/>
              </a:spcAft>
              <a:buClrTx/>
              <a:buSzTx/>
              <a:tabLst/>
              <a:defRPr/>
            </a:pPr>
            <a:r>
              <a:rPr kumimoji="0" lang="en-US" sz="600" b="0" i="0" u="none" strike="noStrike" kern="1200" cap="none" spc="0" normalizeH="0" baseline="0" noProof="0" dirty="0" err="1" smtClean="0">
                <a:ln>
                  <a:noFill/>
                </a:ln>
                <a:solidFill>
                  <a:schemeClr val="tx1"/>
                </a:solidFill>
                <a:effectLst/>
                <a:uLnTx/>
                <a:uFillTx/>
                <a:latin typeface="+mn-lt"/>
                <a:ea typeface="+mn-ea"/>
                <a:cs typeface="+mn-cs"/>
              </a:rPr>
              <a:t>doi</a:t>
            </a:r>
            <a:r>
              <a:rPr kumimoji="0" lang="en-US" sz="600" b="0" i="0" u="none" strike="noStrike" kern="1200" cap="none" spc="0" normalizeH="0" baseline="0" noProof="0" dirty="0" smtClean="0">
                <a:ln>
                  <a:noFill/>
                </a:ln>
                <a:solidFill>
                  <a:schemeClr val="tx1"/>
                </a:solidFill>
                <a:effectLst/>
                <a:uLnTx/>
                <a:uFillTx/>
                <a:latin typeface="+mn-lt"/>
                <a:ea typeface="+mn-ea"/>
                <a:cs typeface="+mn-cs"/>
              </a:rPr>
              <a:t>: 10.1097/ACM.0b013e3181c85b43</a:t>
            </a:r>
          </a:p>
          <a:p>
            <a:pPr marL="342900" marR="0" lvl="0" indent="-342900" algn="r" defTabSz="914400" rtl="0" eaLnBrk="1" fontAlgn="auto" latinLnBrk="0" hangingPunct="1">
              <a:lnSpc>
                <a:spcPct val="100000"/>
              </a:lnSpc>
              <a:spcBef>
                <a:spcPct val="20000"/>
              </a:spcBef>
              <a:spcAft>
                <a:spcPts val="0"/>
              </a:spcAft>
              <a:buClrTx/>
              <a:buSzTx/>
              <a:tabLst/>
              <a:defRPr/>
            </a:pP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Medicina_Vertical_CMYK.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1" name="Straight Connector 10"/>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41600" y="953200"/>
            <a:ext cx="3860800" cy="400110"/>
          </a:xfrm>
          <a:prstGeom prst="rect">
            <a:avLst/>
          </a:prstGeom>
          <a:noFill/>
        </p:spPr>
        <p:txBody>
          <a:bodyPr wrap="square" rtlCol="0">
            <a:spAutoFit/>
          </a:bodyPr>
          <a:lstStyle/>
          <a:p>
            <a:pPr algn="ctr"/>
            <a:r>
              <a:rPr lang="es-ES" sz="2000" b="1" dirty="0" smtClean="0">
                <a:solidFill>
                  <a:schemeClr val="accent1">
                    <a:lumMod val="50000"/>
                  </a:schemeClr>
                </a:solidFill>
              </a:rPr>
              <a:t>Identidades personal y profesional </a:t>
            </a:r>
          </a:p>
        </p:txBody>
      </p:sp>
      <p:sp>
        <p:nvSpPr>
          <p:cNvPr id="2" name="Left Arrow 1"/>
          <p:cNvSpPr/>
          <p:nvPr/>
        </p:nvSpPr>
        <p:spPr>
          <a:xfrm>
            <a:off x="6019800" y="1739900"/>
            <a:ext cx="1968500" cy="1117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74625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3" name="Content Placeholder 12"/>
          <p:cNvSpPr>
            <a:spLocks noGrp="1"/>
          </p:cNvSpPr>
          <p:nvPr>
            <p:ph idx="1"/>
          </p:nvPr>
        </p:nvSpPr>
        <p:spPr>
          <a:xfrm>
            <a:off x="1877339" y="1903955"/>
            <a:ext cx="5389323" cy="5128309"/>
          </a:xfrm>
        </p:spPr>
        <p:txBody>
          <a:bodyPr>
            <a:normAutofit/>
          </a:bodyPr>
          <a:lstStyle/>
          <a:p>
            <a:pPr marL="0" indent="0">
              <a:buNone/>
            </a:pPr>
            <a:r>
              <a:rPr lang="en-US" sz="1800" i="1" dirty="0" err="1" smtClean="0"/>
              <a:t>Sentado</a:t>
            </a:r>
            <a:r>
              <a:rPr lang="en-US" sz="1800" i="1" dirty="0" smtClean="0"/>
              <a:t> al </a:t>
            </a:r>
            <a:r>
              <a:rPr lang="en-US" sz="1800" i="1" dirty="0" err="1" smtClean="0"/>
              <a:t>borde</a:t>
            </a:r>
            <a:r>
              <a:rPr lang="en-US" sz="1800" i="1" dirty="0" smtClean="0"/>
              <a:t> de la </a:t>
            </a:r>
            <a:r>
              <a:rPr lang="en-US" sz="1800" i="1" dirty="0" err="1" smtClean="0"/>
              <a:t>cama</a:t>
            </a:r>
            <a:r>
              <a:rPr lang="en-US" sz="1800" i="1" dirty="0" smtClean="0"/>
              <a:t>, </a:t>
            </a:r>
            <a:r>
              <a:rPr lang="en-US" sz="1800" i="1" dirty="0" err="1" smtClean="0"/>
              <a:t>es</a:t>
            </a:r>
            <a:r>
              <a:rPr lang="en-US" sz="1800" i="1" dirty="0" smtClean="0"/>
              <a:t> </a:t>
            </a:r>
            <a:r>
              <a:rPr lang="en-US" sz="1800" i="1" dirty="0" err="1" smtClean="0"/>
              <a:t>decir</a:t>
            </a:r>
            <a:r>
              <a:rPr lang="en-US" sz="1800" i="1" dirty="0" smtClean="0"/>
              <a:t>, al </a:t>
            </a:r>
            <a:r>
              <a:rPr lang="en-US" sz="1800" i="1" dirty="0" err="1" smtClean="0"/>
              <a:t>borde</a:t>
            </a:r>
            <a:r>
              <a:rPr lang="en-US" sz="1800" i="1" dirty="0" smtClean="0"/>
              <a:t> del </a:t>
            </a:r>
            <a:r>
              <a:rPr lang="en-US" sz="1800" i="1" dirty="0" err="1" smtClean="0"/>
              <a:t>abis</a:t>
            </a:r>
            <a:r>
              <a:rPr lang="en-US" sz="1800" i="1" dirty="0" smtClean="0"/>
              <a:t>-</a:t>
            </a:r>
          </a:p>
          <a:p>
            <a:pPr marL="0" indent="0">
              <a:buNone/>
            </a:pPr>
            <a:r>
              <a:rPr lang="en-US" sz="1800" i="1" dirty="0" err="1" smtClean="0"/>
              <a:t>mo</a:t>
            </a:r>
            <a:r>
              <a:rPr lang="en-US" sz="1800" i="1" dirty="0" smtClean="0"/>
              <a:t>, </a:t>
            </a:r>
            <a:r>
              <a:rPr lang="en-US" sz="1800" i="1" dirty="0" err="1" smtClean="0"/>
              <a:t>miro</a:t>
            </a:r>
            <a:r>
              <a:rPr lang="en-US" sz="1800" i="1" dirty="0" smtClean="0"/>
              <a:t> el </a:t>
            </a:r>
            <a:r>
              <a:rPr lang="en-US" sz="1800" i="1" dirty="0" err="1" smtClean="0"/>
              <a:t>suelo</a:t>
            </a:r>
            <a:r>
              <a:rPr lang="en-US" sz="1800" i="1" dirty="0" smtClean="0"/>
              <a:t> </a:t>
            </a:r>
            <a:r>
              <a:rPr lang="en-US" sz="1800" i="1" dirty="0" err="1" smtClean="0"/>
              <a:t>distante</a:t>
            </a:r>
            <a:r>
              <a:rPr lang="en-US" sz="1800" i="1" dirty="0" smtClean="0"/>
              <a:t> </a:t>
            </a:r>
            <a:r>
              <a:rPr lang="en-US" sz="1800" i="1" dirty="0" err="1" smtClean="0"/>
              <a:t>que</a:t>
            </a:r>
            <a:r>
              <a:rPr lang="en-US" sz="1800" i="1" dirty="0" smtClean="0"/>
              <a:t> me </a:t>
            </a:r>
            <a:r>
              <a:rPr lang="en-US" sz="1800" i="1" dirty="0" err="1" smtClean="0"/>
              <a:t>espera</a:t>
            </a:r>
            <a:r>
              <a:rPr lang="en-US" sz="1800" i="1" dirty="0" smtClean="0"/>
              <a:t>.</a:t>
            </a:r>
            <a:endParaRPr lang="en-US" sz="1800" i="1" dirty="0"/>
          </a:p>
          <a:p>
            <a:pPr marL="0" indent="0">
              <a:buNone/>
            </a:pPr>
            <a:r>
              <a:rPr lang="en-US" sz="1800" i="1" dirty="0" smtClean="0"/>
              <a:t>Lo </a:t>
            </a:r>
            <a:r>
              <a:rPr lang="en-US" sz="1800" i="1" dirty="0" err="1" smtClean="0"/>
              <a:t>toco</a:t>
            </a:r>
            <a:r>
              <a:rPr lang="en-US" sz="1800" i="1" dirty="0" smtClean="0"/>
              <a:t> con la </a:t>
            </a:r>
            <a:r>
              <a:rPr lang="en-US" sz="1800" i="1" dirty="0" err="1" smtClean="0"/>
              <a:t>punta</a:t>
            </a:r>
            <a:r>
              <a:rPr lang="en-US" sz="1800" i="1" dirty="0" smtClean="0"/>
              <a:t> del pie </a:t>
            </a:r>
            <a:r>
              <a:rPr lang="en-US" sz="1800" i="1" dirty="0" err="1" smtClean="0"/>
              <a:t>como</a:t>
            </a:r>
            <a:r>
              <a:rPr lang="en-US" sz="1800" i="1" dirty="0" smtClean="0"/>
              <a:t> se </a:t>
            </a:r>
            <a:r>
              <a:rPr lang="en-US" sz="1800" i="1" dirty="0" err="1" smtClean="0"/>
              <a:t>toca</a:t>
            </a:r>
            <a:r>
              <a:rPr lang="en-US" sz="1800" i="1" dirty="0" smtClean="0"/>
              <a:t> el </a:t>
            </a:r>
            <a:r>
              <a:rPr lang="en-US" sz="1800" i="1" dirty="0" err="1" smtClean="0"/>
              <a:t>agua</a:t>
            </a:r>
            <a:r>
              <a:rPr lang="en-US" sz="1800" i="1" dirty="0" smtClean="0"/>
              <a:t> de un </a:t>
            </a:r>
          </a:p>
          <a:p>
            <a:pPr marL="0" indent="0">
              <a:buNone/>
            </a:pPr>
            <a:r>
              <a:rPr lang="en-US" sz="1800" i="1" dirty="0" err="1" smtClean="0"/>
              <a:t>estanque</a:t>
            </a:r>
            <a:r>
              <a:rPr lang="en-US" sz="1800" i="1" dirty="0" smtClean="0"/>
              <a:t>: lo </a:t>
            </a:r>
            <a:r>
              <a:rPr lang="en-US" sz="1800" i="1" dirty="0" err="1" smtClean="0"/>
              <a:t>siento</a:t>
            </a:r>
            <a:r>
              <a:rPr lang="en-US" sz="1800" i="1" dirty="0" smtClean="0"/>
              <a:t> </a:t>
            </a:r>
            <a:r>
              <a:rPr lang="en-US" sz="1800" i="1" dirty="0" err="1" smtClean="0"/>
              <a:t>helado</a:t>
            </a:r>
            <a:r>
              <a:rPr lang="en-US" sz="1800" i="1" dirty="0" smtClean="0"/>
              <a:t> y r</a:t>
            </a:r>
            <a:r>
              <a:rPr lang="es-ES" sz="1800" i="1" dirty="0" err="1" smtClean="0"/>
              <a:t>íspido</a:t>
            </a:r>
            <a:r>
              <a:rPr lang="es-ES" sz="1800" i="1" dirty="0" smtClean="0"/>
              <a:t>, frágil y plagado de </a:t>
            </a:r>
          </a:p>
          <a:p>
            <a:pPr marL="0" indent="0">
              <a:buNone/>
            </a:pPr>
            <a:r>
              <a:rPr lang="es-ES" sz="1800" i="1" dirty="0" smtClean="0"/>
              <a:t>nudos, como la mano al sol de un viejo artrítico.</a:t>
            </a:r>
          </a:p>
          <a:p>
            <a:pPr marL="0" indent="0">
              <a:buNone/>
            </a:pPr>
            <a:r>
              <a:rPr lang="es-ES" sz="1800" i="1" dirty="0" smtClean="0"/>
              <a:t>Doy mis primeros pasos sobre la cuerda floja de la convalecencia. </a:t>
            </a:r>
          </a:p>
          <a:p>
            <a:pPr marL="0" indent="0">
              <a:buNone/>
            </a:pPr>
            <a:endParaRPr lang="es-ES" sz="1800" i="1" dirty="0" smtClean="0"/>
          </a:p>
          <a:p>
            <a:pPr marL="0" indent="0">
              <a:buNone/>
            </a:pPr>
            <a:endParaRPr lang="es-ES" sz="1800" i="1" dirty="0"/>
          </a:p>
          <a:p>
            <a:pPr marL="0" indent="0">
              <a:buNone/>
            </a:pPr>
            <a:r>
              <a:rPr lang="es-ES" sz="1800" dirty="0" smtClean="0"/>
              <a:t>Francisco Hernández, Poeta Veracruzano</a:t>
            </a:r>
          </a:p>
          <a:p>
            <a:pPr marL="0" indent="0">
              <a:buNone/>
            </a:pPr>
            <a:r>
              <a:rPr lang="es-ES" sz="1800" dirty="0" smtClean="0"/>
              <a:t>XX en </a:t>
            </a:r>
            <a:r>
              <a:rPr lang="es-ES" sz="1800" i="1" dirty="0" smtClean="0"/>
              <a:t>Mar </a:t>
            </a:r>
            <a:r>
              <a:rPr lang="es-ES" sz="1800" i="1" dirty="0"/>
              <a:t>de Fondo</a:t>
            </a:r>
            <a:r>
              <a:rPr lang="es-ES" sz="1800" dirty="0"/>
              <a:t> (</a:t>
            </a:r>
            <a:r>
              <a:rPr lang="es-ES" sz="1800" dirty="0" err="1"/>
              <a:t>frag</a:t>
            </a:r>
            <a:r>
              <a:rPr lang="es-ES" sz="1800" dirty="0"/>
              <a:t>.)</a:t>
            </a:r>
          </a:p>
          <a:p>
            <a:pPr marL="0" indent="0">
              <a:buNone/>
            </a:pPr>
            <a:endParaRPr lang="en-US" sz="1800" i="1" dirty="0" smtClean="0"/>
          </a:p>
          <a:p>
            <a:pPr marL="0" indent="0">
              <a:buNone/>
            </a:pPr>
            <a:endParaRPr lang="en-US" sz="1800" i="1" dirty="0"/>
          </a:p>
          <a:p>
            <a:pPr marL="0" indent="0">
              <a:buNone/>
            </a:pPr>
            <a:r>
              <a:rPr lang="en-US" sz="1800" i="1" dirty="0"/>
              <a:t>	</a:t>
            </a:r>
            <a:endParaRPr lang="en-US" sz="1800" i="1" dirty="0" smtClean="0"/>
          </a:p>
          <a:p>
            <a:pPr marL="0" indent="0">
              <a:buNone/>
            </a:pPr>
            <a:r>
              <a:rPr lang="en-US" sz="1100" i="1" dirty="0" smtClean="0"/>
              <a:t>(</a:t>
            </a:r>
            <a:r>
              <a:rPr lang="en-US" sz="1100" i="1" dirty="0" err="1" smtClean="0"/>
              <a:t>Fondo</a:t>
            </a:r>
            <a:r>
              <a:rPr lang="en-US" sz="1100" i="1" dirty="0" smtClean="0"/>
              <a:t> de </a:t>
            </a:r>
            <a:r>
              <a:rPr lang="en-US" sz="1100" i="1" dirty="0" err="1" smtClean="0"/>
              <a:t>Cultura</a:t>
            </a:r>
            <a:r>
              <a:rPr lang="en-US" sz="1100" i="1" dirty="0" smtClean="0"/>
              <a:t> Econ</a:t>
            </a:r>
            <a:r>
              <a:rPr lang="es-ES" sz="1100" i="1" dirty="0" err="1" smtClean="0"/>
              <a:t>ómica</a:t>
            </a:r>
            <a:r>
              <a:rPr lang="es-ES" sz="1100" i="1" dirty="0" smtClean="0"/>
              <a:t>, 1999)</a:t>
            </a:r>
            <a:endParaRPr lang="en-US" sz="1100" i="1" dirty="0"/>
          </a:p>
        </p:txBody>
      </p:sp>
    </p:spTree>
    <p:extLst>
      <p:ext uri="{BB962C8B-B14F-4D97-AF65-F5344CB8AC3E}">
        <p14:creationId xmlns:p14="http://schemas.microsoft.com/office/powerpoint/2010/main" val="1092096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7" name="Straight Connector 6"/>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33600" y="1035844"/>
            <a:ext cx="4876800" cy="369332"/>
          </a:xfrm>
          <a:prstGeom prst="rect">
            <a:avLst/>
          </a:prstGeom>
        </p:spPr>
        <p:txBody>
          <a:bodyPr wrap="square">
            <a:spAutoFit/>
          </a:bodyPr>
          <a:lstStyle/>
          <a:p>
            <a:pPr algn="ctr"/>
            <a:r>
              <a:rPr lang="en-US" b="1" i="1" dirty="0" err="1">
                <a:solidFill>
                  <a:schemeClr val="accent1">
                    <a:lumMod val="50000"/>
                  </a:schemeClr>
                </a:solidFill>
              </a:rPr>
              <a:t>Desarrollo</a:t>
            </a:r>
            <a:r>
              <a:rPr lang="en-US" b="1" i="1" dirty="0">
                <a:solidFill>
                  <a:schemeClr val="accent1">
                    <a:lumMod val="50000"/>
                  </a:schemeClr>
                </a:solidFill>
              </a:rPr>
              <a:t> del </a:t>
            </a:r>
            <a:r>
              <a:rPr lang="en-US" b="1" i="1" dirty="0" err="1">
                <a:solidFill>
                  <a:schemeClr val="accent1">
                    <a:lumMod val="50000"/>
                  </a:schemeClr>
                </a:solidFill>
              </a:rPr>
              <a:t>Juicio</a:t>
            </a:r>
            <a:r>
              <a:rPr lang="en-US" b="1" i="1" dirty="0">
                <a:solidFill>
                  <a:schemeClr val="accent1">
                    <a:lumMod val="50000"/>
                  </a:schemeClr>
                </a:solidFill>
              </a:rPr>
              <a:t> Moral </a:t>
            </a:r>
            <a:r>
              <a:rPr lang="en-US" b="1" i="1" dirty="0" smtClean="0">
                <a:solidFill>
                  <a:schemeClr val="accent1">
                    <a:lumMod val="50000"/>
                  </a:schemeClr>
                </a:solidFill>
              </a:rPr>
              <a:t>(</a:t>
            </a:r>
            <a:r>
              <a:rPr lang="en-US" b="1" i="1" dirty="0" err="1" smtClean="0">
                <a:solidFill>
                  <a:schemeClr val="accent1">
                    <a:lumMod val="50000"/>
                  </a:schemeClr>
                </a:solidFill>
              </a:rPr>
              <a:t>Teoría</a:t>
            </a:r>
            <a:r>
              <a:rPr lang="en-US" b="1" i="1" dirty="0" smtClean="0">
                <a:solidFill>
                  <a:schemeClr val="accent1">
                    <a:lumMod val="50000"/>
                  </a:schemeClr>
                </a:solidFill>
              </a:rPr>
              <a:t> </a:t>
            </a:r>
            <a:r>
              <a:rPr lang="en-US" b="1" i="1" dirty="0">
                <a:solidFill>
                  <a:schemeClr val="accent1">
                    <a:lumMod val="50000"/>
                  </a:schemeClr>
                </a:solidFill>
              </a:rPr>
              <a:t>de </a:t>
            </a:r>
            <a:r>
              <a:rPr lang="en-US" b="1" i="1" dirty="0" smtClean="0">
                <a:solidFill>
                  <a:schemeClr val="accent1">
                    <a:lumMod val="50000"/>
                  </a:schemeClr>
                </a:solidFill>
              </a:rPr>
              <a:t>Kohlberg)</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2114248255"/>
              </p:ext>
            </p:extLst>
          </p:nvPr>
        </p:nvGraphicFramePr>
        <p:xfrm>
          <a:off x="1589524" y="1494076"/>
          <a:ext cx="5964952" cy="5668724"/>
        </p:xfrm>
        <a:graphic>
          <a:graphicData uri="http://schemas.openxmlformats.org/presentationml/2006/ole">
            <mc:AlternateContent xmlns:mc="http://schemas.openxmlformats.org/markup-compatibility/2006">
              <mc:Choice xmlns:v="urn:schemas-microsoft-com:vml" Requires="v">
                <p:oleObj spid="_x0000_s1090" name="Document" r:id="rId4" imgW="5626100" imgH="5346700" progId="Word.Document.12">
                  <p:embed/>
                </p:oleObj>
              </mc:Choice>
              <mc:Fallback>
                <p:oleObj name="Document" r:id="rId4" imgW="5626100" imgH="5346700" progId="Word.Document.12">
                  <p:embed/>
                  <p:pic>
                    <p:nvPicPr>
                      <p:cNvPr id="0" name=""/>
                      <p:cNvPicPr/>
                      <p:nvPr/>
                    </p:nvPicPr>
                    <p:blipFill>
                      <a:blip r:embed="rId5"/>
                      <a:stretch>
                        <a:fillRect/>
                      </a:stretch>
                    </p:blipFill>
                    <p:spPr>
                      <a:xfrm>
                        <a:off x="1589524" y="1494076"/>
                        <a:ext cx="5964952" cy="5668724"/>
                      </a:xfrm>
                      <a:prstGeom prst="rect">
                        <a:avLst/>
                      </a:prstGeom>
                    </p:spPr>
                  </p:pic>
                </p:oleObj>
              </mc:Fallback>
            </mc:AlternateContent>
          </a:graphicData>
        </a:graphic>
      </p:graphicFrame>
    </p:spTree>
    <p:extLst>
      <p:ext uri="{BB962C8B-B14F-4D97-AF65-F5344CB8AC3E}">
        <p14:creationId xmlns:p14="http://schemas.microsoft.com/office/powerpoint/2010/main" val="106327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65214" y="1041228"/>
            <a:ext cx="5613572" cy="5613572"/>
          </a:xfrm>
        </p:spPr>
      </p:pic>
    </p:spTree>
    <p:extLst>
      <p:ext uri="{BB962C8B-B14F-4D97-AF65-F5344CB8AC3E}">
        <p14:creationId xmlns:p14="http://schemas.microsoft.com/office/powerpoint/2010/main" val="973852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2000" i="1" dirty="0">
                <a:solidFill>
                  <a:schemeClr val="accent1">
                    <a:lumMod val="50000"/>
                  </a:schemeClr>
                </a:solidFill>
              </a:rPr>
              <a:t>Modelos de </a:t>
            </a:r>
            <a:r>
              <a:rPr lang="es-MX" sz="2000" i="1" dirty="0" smtClean="0">
                <a:solidFill>
                  <a:schemeClr val="accent1">
                    <a:lumMod val="50000"/>
                  </a:schemeClr>
                </a:solidFill>
              </a:rPr>
              <a:t>Profesionalismo </a:t>
            </a:r>
            <a:r>
              <a:rPr lang="es-MX" sz="2000" i="1" dirty="0">
                <a:solidFill>
                  <a:schemeClr val="accent1">
                    <a:lumMod val="50000"/>
                  </a:schemeClr>
                </a:solidFill>
              </a:rPr>
              <a:t>en </a:t>
            </a:r>
            <a:r>
              <a:rPr lang="es-MX" sz="2000" i="1" dirty="0" smtClean="0">
                <a:solidFill>
                  <a:schemeClr val="accent1">
                    <a:lumMod val="50000"/>
                  </a:schemeClr>
                </a:solidFill>
              </a:rPr>
              <a:t>el </a:t>
            </a:r>
            <a:br>
              <a:rPr lang="es-MX" sz="2000" i="1" dirty="0" smtClean="0">
                <a:solidFill>
                  <a:schemeClr val="accent1">
                    <a:lumMod val="50000"/>
                  </a:schemeClr>
                </a:solidFill>
              </a:rPr>
            </a:br>
            <a:r>
              <a:rPr lang="es-MX" sz="2000" i="1" dirty="0" smtClean="0">
                <a:solidFill>
                  <a:schemeClr val="accent1">
                    <a:lumMod val="50000"/>
                  </a:schemeClr>
                </a:solidFill>
              </a:rPr>
              <a:t>ámbito </a:t>
            </a:r>
            <a:r>
              <a:rPr lang="es-MX" sz="2000" i="1" dirty="0">
                <a:solidFill>
                  <a:schemeClr val="accent1">
                    <a:lumMod val="50000"/>
                  </a:schemeClr>
                </a:solidFill>
              </a:rPr>
              <a:t>de la educación médica </a:t>
            </a:r>
            <a:r>
              <a:rPr lang="es-MX" sz="2000" i="1" dirty="0" smtClean="0">
                <a:solidFill>
                  <a:schemeClr val="accent1">
                    <a:lumMod val="50000"/>
                  </a:schemeClr>
                </a:solidFill>
              </a:rPr>
              <a:t>clínica</a:t>
            </a:r>
            <a:endParaRPr lang="en-US" sz="2000" i="1" dirty="0">
              <a:solidFill>
                <a:schemeClr val="accent1">
                  <a:lumMod val="50000"/>
                </a:schemeClr>
              </a:solidFill>
            </a:endParaRPr>
          </a:p>
        </p:txBody>
      </p:sp>
      <p:sp>
        <p:nvSpPr>
          <p:cNvPr id="3" name="Text Placeholder 2"/>
          <p:cNvSpPr>
            <a:spLocks noGrp="1"/>
          </p:cNvSpPr>
          <p:nvPr>
            <p:ph type="body" idx="1"/>
          </p:nvPr>
        </p:nvSpPr>
        <p:spPr/>
        <p:txBody>
          <a:bodyPr>
            <a:normAutofit/>
          </a:bodyPr>
          <a:lstStyle/>
          <a:p>
            <a:r>
              <a:rPr lang="en-US" dirty="0" err="1"/>
              <a:t>Formaci</a:t>
            </a:r>
            <a:r>
              <a:rPr lang="es-ES" dirty="0" err="1"/>
              <a:t>ón</a:t>
            </a:r>
            <a:r>
              <a:rPr lang="es-ES" dirty="0"/>
              <a:t> de identidad profesional</a:t>
            </a:r>
            <a:endParaRPr lang="en-US" dirty="0"/>
          </a:p>
        </p:txBody>
      </p:sp>
      <p:pic>
        <p:nvPicPr>
          <p:cNvPr id="4" name="Picture 3" descr="Medicina_Vertical_CMY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6" name="Straight Connector 5"/>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8036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36512" y="6123384"/>
            <a:ext cx="5328592" cy="762000"/>
          </a:xfrm>
          <a:prstGeom prst="rect">
            <a:avLst/>
          </a:prstGeom>
          <a:noFill/>
          <a:ln w="9525">
            <a:noFill/>
            <a:miter lim="800000"/>
            <a:headEnd/>
            <a:tailEnd/>
          </a:ln>
        </p:spPr>
        <p:txBody>
          <a:bodyPr anchor="b"/>
          <a:lstStyle/>
          <a:p>
            <a:r>
              <a:rPr lang="en-US" sz="900" dirty="0">
                <a:solidFill>
                  <a:prstClr val="black"/>
                </a:solidFill>
                <a:latin typeface="Calibri"/>
              </a:rPr>
              <a:t>J. G. </a:t>
            </a:r>
            <a:r>
              <a:rPr lang="en-US" sz="900" dirty="0" smtClean="0">
                <a:solidFill>
                  <a:prstClr val="black"/>
                </a:solidFill>
                <a:latin typeface="Calibri"/>
              </a:rPr>
              <a:t>Hoop. Hidden </a:t>
            </a:r>
            <a:r>
              <a:rPr lang="en-US" sz="900" dirty="0">
                <a:solidFill>
                  <a:prstClr val="black"/>
                </a:solidFill>
                <a:latin typeface="Calibri"/>
              </a:rPr>
              <a:t>Ethical Dilemmas in Psychiatric Residency Training: The Psychiatry Resident as Dual </a:t>
            </a:r>
            <a:r>
              <a:rPr lang="en-US" sz="900" dirty="0" smtClean="0">
                <a:solidFill>
                  <a:prstClr val="black"/>
                </a:solidFill>
                <a:latin typeface="Calibri"/>
              </a:rPr>
              <a:t>Agent. </a:t>
            </a:r>
            <a:r>
              <a:rPr lang="en-US" sz="900" dirty="0" err="1" smtClean="0">
                <a:solidFill>
                  <a:prstClr val="black"/>
                </a:solidFill>
                <a:latin typeface="Calibri"/>
              </a:rPr>
              <a:t>Acad</a:t>
            </a:r>
            <a:r>
              <a:rPr lang="en-US" sz="900" dirty="0" smtClean="0">
                <a:solidFill>
                  <a:prstClr val="black"/>
                </a:solidFill>
                <a:latin typeface="Calibri"/>
              </a:rPr>
              <a:t> </a:t>
            </a:r>
            <a:r>
              <a:rPr lang="en-US" sz="900" dirty="0">
                <a:solidFill>
                  <a:prstClr val="black"/>
                </a:solidFill>
                <a:latin typeface="Calibri"/>
              </a:rPr>
              <a:t>Psychiatry, September 1, 2004; 28(3): 183 - 189.</a:t>
            </a:r>
            <a:r>
              <a:rPr lang="en-US" sz="900" dirty="0">
                <a:solidFill>
                  <a:prstClr val="black"/>
                </a:solidFill>
                <a:latin typeface="Calibri"/>
                <a:hlinkClick r:id="rId2"/>
              </a:rPr>
              <a:t/>
            </a:r>
            <a:br>
              <a:rPr lang="en-US" sz="900" dirty="0">
                <a:solidFill>
                  <a:prstClr val="black"/>
                </a:solidFill>
                <a:latin typeface="Calibri"/>
                <a:hlinkClick r:id="rId2"/>
              </a:rPr>
            </a:br>
            <a:r>
              <a:rPr lang="en-US" sz="900" dirty="0">
                <a:solidFill>
                  <a:prstClr val="black"/>
                </a:solidFill>
                <a:latin typeface="Calibri"/>
                <a:hlinkClick r:id="rId2"/>
              </a:rPr>
              <a:t>http://ap.psychiatryonline.org/cgi/content/full/28/3/183</a:t>
            </a:r>
            <a:endParaRPr lang="en-US" sz="9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1209555" y="1124744"/>
            <a:ext cx="6724890" cy="5039996"/>
          </a:xfrm>
          <a:prstGeom prst="rect">
            <a:avLst/>
          </a:prstGeom>
        </p:spPr>
      </p:pic>
      <p:sp>
        <p:nvSpPr>
          <p:cNvPr id="3" name="Rectangle 2"/>
          <p:cNvSpPr/>
          <p:nvPr/>
        </p:nvSpPr>
        <p:spPr>
          <a:xfrm>
            <a:off x="1187624" y="1268478"/>
            <a:ext cx="6696744" cy="6480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1691680" y="1268478"/>
            <a:ext cx="5580112" cy="584775"/>
          </a:xfrm>
          <a:prstGeom prst="rect">
            <a:avLst/>
          </a:prstGeom>
          <a:ln>
            <a:noFill/>
          </a:ln>
        </p:spPr>
        <p:txBody>
          <a:bodyPr wrap="square">
            <a:spAutoFit/>
          </a:bodyPr>
          <a:lstStyle/>
          <a:p>
            <a:pPr algn="ctr"/>
            <a:r>
              <a:rPr lang="es-MX" sz="1600" b="1" dirty="0" smtClean="0">
                <a:solidFill>
                  <a:prstClr val="black"/>
                </a:solidFill>
                <a:latin typeface="Candara" pitchFamily="34" charset="0"/>
              </a:rPr>
              <a:t>El modelo de toma de decisiones éticas alumno/residente </a:t>
            </a:r>
          </a:p>
          <a:p>
            <a:pPr algn="ctr"/>
            <a:r>
              <a:rPr lang="es-MX" sz="1600" b="1" dirty="0" smtClean="0">
                <a:solidFill>
                  <a:prstClr val="black"/>
                </a:solidFill>
                <a:latin typeface="Candara" pitchFamily="34" charset="0"/>
              </a:rPr>
              <a:t>(Adaptado de Hoop, 2004) </a:t>
            </a:r>
            <a:endParaRPr lang="en-US" sz="1600" b="1" dirty="0">
              <a:solidFill>
                <a:prstClr val="black"/>
              </a:solidFill>
              <a:latin typeface="Calibri"/>
            </a:endParaRPr>
          </a:p>
        </p:txBody>
      </p:sp>
      <p:pic>
        <p:nvPicPr>
          <p:cNvPr id="11" name="Picture 10" descr="Medicina_Vertical_CMY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3" name="Straight Connector 12"/>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627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411760" y="1628800"/>
          <a:ext cx="4536504"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Título"/>
          <p:cNvSpPr txBox="1">
            <a:spLocks/>
          </p:cNvSpPr>
          <p:nvPr/>
        </p:nvSpPr>
        <p:spPr>
          <a:xfrm>
            <a:off x="395536" y="1214264"/>
            <a:ext cx="8496944" cy="990600"/>
          </a:xfrm>
          <a:prstGeom prst="rect">
            <a:avLst/>
          </a:prstGeom>
        </p:spPr>
        <p:txBody>
          <a:bodyPr vert="horz" anchor="b" anchorCtr="0">
            <a:normAutofit fontScale="97500"/>
          </a:bodyPr>
          <a:lstStyle/>
          <a:p>
            <a:pPr algn="ctr">
              <a:spcBef>
                <a:spcPct val="0"/>
              </a:spcBef>
            </a:pPr>
            <a:r>
              <a:rPr lang="es-ES" sz="2400" i="1" dirty="0" smtClean="0">
                <a:solidFill>
                  <a:srgbClr val="1F497D"/>
                </a:solidFill>
                <a:latin typeface="Calibri"/>
              </a:rPr>
              <a:t>Modelo de </a:t>
            </a:r>
            <a:r>
              <a:rPr lang="es-ES" sz="2400" i="1" u="sng" dirty="0" smtClean="0">
                <a:solidFill>
                  <a:srgbClr val="1F497D"/>
                </a:solidFill>
                <a:latin typeface="Calibri"/>
              </a:rPr>
              <a:t>factores</a:t>
            </a:r>
            <a:r>
              <a:rPr lang="es-ES" sz="2400" i="1" dirty="0" smtClean="0">
                <a:solidFill>
                  <a:srgbClr val="1F497D"/>
                </a:solidFill>
                <a:latin typeface="Calibri"/>
              </a:rPr>
              <a:t> </a:t>
            </a:r>
            <a:r>
              <a:rPr lang="es-ES" sz="2400" i="1" u="sng" dirty="0" smtClean="0">
                <a:solidFill>
                  <a:srgbClr val="1F497D"/>
                </a:solidFill>
                <a:latin typeface="Calibri"/>
              </a:rPr>
              <a:t>personales</a:t>
            </a:r>
            <a:r>
              <a:rPr lang="es-ES" sz="2400" i="1" dirty="0" smtClean="0">
                <a:solidFill>
                  <a:srgbClr val="1F497D"/>
                </a:solidFill>
                <a:latin typeface="Calibri"/>
              </a:rPr>
              <a:t> y </a:t>
            </a:r>
            <a:r>
              <a:rPr lang="es-ES" sz="2400" i="1" u="sng" dirty="0" smtClean="0">
                <a:solidFill>
                  <a:srgbClr val="1F497D"/>
                </a:solidFill>
                <a:latin typeface="Calibri"/>
              </a:rPr>
              <a:t>ambientales</a:t>
            </a:r>
            <a:r>
              <a:rPr lang="es-ES" sz="2400" i="1" dirty="0" smtClean="0">
                <a:solidFill>
                  <a:srgbClr val="1F497D"/>
                </a:solidFill>
                <a:latin typeface="Calibri"/>
              </a:rPr>
              <a:t> del </a:t>
            </a:r>
            <a:r>
              <a:rPr lang="es-ES" sz="2400" i="1" u="sng" dirty="0" smtClean="0">
                <a:solidFill>
                  <a:srgbClr val="1F497D"/>
                </a:solidFill>
                <a:latin typeface="Calibri"/>
              </a:rPr>
              <a:t>profesionalismo médico</a:t>
            </a:r>
            <a:r>
              <a:rPr lang="es-ES" sz="2400" i="1" dirty="0" smtClean="0">
                <a:solidFill>
                  <a:srgbClr val="1F497D"/>
                </a:solidFill>
                <a:latin typeface="Calibri"/>
              </a:rPr>
              <a:t> en el ámbito de educación médica</a:t>
            </a:r>
            <a:endParaRPr lang="en-US" dirty="0" smtClean="0">
              <a:solidFill>
                <a:prstClr val="black"/>
              </a:solidFill>
              <a:latin typeface="Calibri"/>
            </a:endParaRPr>
          </a:p>
        </p:txBody>
      </p:sp>
      <p:sp>
        <p:nvSpPr>
          <p:cNvPr id="6" name="Rectangle 5"/>
          <p:cNvSpPr>
            <a:spLocks noChangeArrowheads="1"/>
          </p:cNvSpPr>
          <p:nvPr/>
        </p:nvSpPr>
        <p:spPr bwMode="auto">
          <a:xfrm>
            <a:off x="0" y="6271146"/>
            <a:ext cx="9215438" cy="830262"/>
          </a:xfrm>
          <a:prstGeom prst="rect">
            <a:avLst/>
          </a:prstGeom>
          <a:noFill/>
          <a:ln w="9525">
            <a:noFill/>
            <a:miter lim="800000"/>
            <a:headEnd/>
            <a:tailEnd/>
          </a:ln>
        </p:spPr>
        <p:txBody>
          <a:bodyPr>
            <a:spAutoFit/>
          </a:bodyPr>
          <a:lstStyle/>
          <a:p>
            <a:r>
              <a:rPr lang="en-US" sz="800" dirty="0">
                <a:solidFill>
                  <a:prstClr val="black"/>
                </a:solidFill>
                <a:latin typeface="Calibri"/>
              </a:rPr>
              <a:t>West, C., </a:t>
            </a:r>
            <a:r>
              <a:rPr lang="en-US" sz="800" dirty="0" err="1">
                <a:solidFill>
                  <a:prstClr val="black"/>
                </a:solidFill>
                <a:latin typeface="Calibri"/>
              </a:rPr>
              <a:t>Shanafelt</a:t>
            </a:r>
            <a:r>
              <a:rPr lang="en-US" sz="800" dirty="0">
                <a:solidFill>
                  <a:prstClr val="black"/>
                </a:solidFill>
                <a:latin typeface="Calibri"/>
              </a:rPr>
              <a:t>, T.,</a:t>
            </a:r>
            <a:r>
              <a:rPr lang="en-US" sz="800" i="1" dirty="0">
                <a:solidFill>
                  <a:prstClr val="black"/>
                </a:solidFill>
                <a:latin typeface="Calibri"/>
              </a:rPr>
              <a:t> BMC Medical Education</a:t>
            </a:r>
            <a:r>
              <a:rPr lang="en-US" sz="800" dirty="0">
                <a:solidFill>
                  <a:prstClr val="black"/>
                </a:solidFill>
                <a:latin typeface="Calibri"/>
              </a:rPr>
              <a:t> 2007 7:29   doi:10.1186/1472-6920-7-29. Goldstein, E. et al, </a:t>
            </a:r>
            <a:r>
              <a:rPr lang="en-US" sz="800" i="1" dirty="0">
                <a:solidFill>
                  <a:prstClr val="black"/>
                </a:solidFill>
                <a:latin typeface="Calibri"/>
              </a:rPr>
              <a:t>Professionalism in Medical Education: An Institutional Challenge</a:t>
            </a:r>
            <a:r>
              <a:rPr lang="en-US" sz="800" dirty="0">
                <a:solidFill>
                  <a:prstClr val="black"/>
                </a:solidFill>
                <a:latin typeface="Calibri"/>
              </a:rPr>
              <a:t>, </a:t>
            </a:r>
            <a:r>
              <a:rPr lang="en-US" sz="800" dirty="0" err="1">
                <a:solidFill>
                  <a:prstClr val="black"/>
                </a:solidFill>
                <a:latin typeface="Calibri"/>
              </a:rPr>
              <a:t>Acad</a:t>
            </a:r>
            <a:r>
              <a:rPr lang="en-US" sz="800" dirty="0">
                <a:solidFill>
                  <a:prstClr val="black"/>
                </a:solidFill>
                <a:latin typeface="Calibri"/>
              </a:rPr>
              <a:t> Med. 2006; 81:871-876. K Boon and J Turner, </a:t>
            </a:r>
            <a:r>
              <a:rPr lang="en-US" sz="800" i="1" dirty="0">
                <a:solidFill>
                  <a:prstClr val="black"/>
                </a:solidFill>
                <a:latin typeface="Calibri"/>
              </a:rPr>
              <a:t>Ethical and professional conduct of medical students: review of current assessment measures and controversies,</a:t>
            </a:r>
            <a:r>
              <a:rPr lang="en-US" sz="800" dirty="0">
                <a:solidFill>
                  <a:prstClr val="black"/>
                </a:solidFill>
                <a:latin typeface="Calibri"/>
              </a:rPr>
              <a:t> J. Med. Ethics 2004;30;221-226. Michael E. Whitcomb, MD, EDITOR, </a:t>
            </a:r>
            <a:r>
              <a:rPr lang="en-US" sz="800" i="1" dirty="0">
                <a:solidFill>
                  <a:prstClr val="black"/>
                </a:solidFill>
                <a:latin typeface="Calibri"/>
              </a:rPr>
              <a:t>Medical Professionalism: Can It be Taught?</a:t>
            </a:r>
            <a:r>
              <a:rPr lang="en-US" sz="800" dirty="0">
                <a:solidFill>
                  <a:prstClr val="black"/>
                </a:solidFill>
                <a:latin typeface="Calibri"/>
              </a:rPr>
              <a:t> </a:t>
            </a:r>
            <a:r>
              <a:rPr lang="en-US" sz="800" dirty="0" err="1">
                <a:solidFill>
                  <a:prstClr val="black"/>
                </a:solidFill>
                <a:latin typeface="Calibri"/>
              </a:rPr>
              <a:t>Acad</a:t>
            </a:r>
            <a:r>
              <a:rPr lang="en-US" sz="800" dirty="0">
                <a:solidFill>
                  <a:prstClr val="black"/>
                </a:solidFill>
                <a:latin typeface="Calibri"/>
              </a:rPr>
              <a:t> Med. 2005; 80:883-884. </a:t>
            </a:r>
            <a:r>
              <a:rPr lang="es-MX" sz="800" dirty="0" err="1">
                <a:solidFill>
                  <a:prstClr val="black"/>
                </a:solidFill>
                <a:latin typeface="Calibri"/>
              </a:rPr>
              <a:t>Stern</a:t>
            </a:r>
            <a:r>
              <a:rPr lang="es-MX" sz="800" dirty="0">
                <a:solidFill>
                  <a:prstClr val="black"/>
                </a:solidFill>
                <a:latin typeface="Calibri"/>
              </a:rPr>
              <a:t>, David M.D. </a:t>
            </a:r>
            <a:r>
              <a:rPr lang="es-MX" sz="800" i="1" dirty="0" err="1">
                <a:solidFill>
                  <a:prstClr val="black"/>
                </a:solidFill>
                <a:latin typeface="Calibri"/>
              </a:rPr>
              <a:t>The</a:t>
            </a:r>
            <a:r>
              <a:rPr lang="es-MX" sz="800" i="1" dirty="0">
                <a:solidFill>
                  <a:prstClr val="black"/>
                </a:solidFill>
                <a:latin typeface="Calibri"/>
              </a:rPr>
              <a:t> </a:t>
            </a:r>
            <a:r>
              <a:rPr lang="es-MX" sz="800" i="1" dirty="0" err="1">
                <a:solidFill>
                  <a:prstClr val="black"/>
                </a:solidFill>
                <a:latin typeface="Calibri"/>
              </a:rPr>
              <a:t>developing</a:t>
            </a:r>
            <a:r>
              <a:rPr lang="es-MX" sz="800" i="1" dirty="0">
                <a:solidFill>
                  <a:prstClr val="black"/>
                </a:solidFill>
                <a:latin typeface="Calibri"/>
              </a:rPr>
              <a:t> </a:t>
            </a:r>
            <a:r>
              <a:rPr lang="es-MX" sz="800" i="1" dirty="0" err="1">
                <a:solidFill>
                  <a:prstClr val="black"/>
                </a:solidFill>
                <a:latin typeface="Calibri"/>
              </a:rPr>
              <a:t>physician</a:t>
            </a:r>
            <a:r>
              <a:rPr lang="es-MX" sz="800" i="1" dirty="0">
                <a:solidFill>
                  <a:prstClr val="black"/>
                </a:solidFill>
                <a:latin typeface="Calibri"/>
              </a:rPr>
              <a:t>- </a:t>
            </a:r>
            <a:r>
              <a:rPr lang="es-MX" sz="800" i="1" dirty="0" err="1">
                <a:solidFill>
                  <a:prstClr val="black"/>
                </a:solidFill>
                <a:latin typeface="Calibri"/>
              </a:rPr>
              <a:t>becoming</a:t>
            </a:r>
            <a:r>
              <a:rPr lang="es-MX" sz="800" i="1" dirty="0">
                <a:solidFill>
                  <a:prstClr val="black"/>
                </a:solidFill>
                <a:latin typeface="Calibri"/>
              </a:rPr>
              <a:t> a </a:t>
            </a:r>
            <a:r>
              <a:rPr lang="es-MX" sz="800" i="1" dirty="0" err="1">
                <a:solidFill>
                  <a:prstClr val="black"/>
                </a:solidFill>
                <a:latin typeface="Calibri"/>
              </a:rPr>
              <a:t>professional</a:t>
            </a:r>
            <a:r>
              <a:rPr lang="es-MX" sz="800" dirty="0">
                <a:solidFill>
                  <a:prstClr val="black"/>
                </a:solidFill>
                <a:latin typeface="Calibri"/>
              </a:rPr>
              <a:t> N </a:t>
            </a:r>
            <a:r>
              <a:rPr lang="es-MX" sz="800" dirty="0" err="1">
                <a:solidFill>
                  <a:prstClr val="black"/>
                </a:solidFill>
                <a:latin typeface="Calibri"/>
              </a:rPr>
              <a:t>Engl</a:t>
            </a:r>
            <a:r>
              <a:rPr lang="es-MX" sz="800" dirty="0">
                <a:solidFill>
                  <a:prstClr val="black"/>
                </a:solidFill>
                <a:latin typeface="Calibri"/>
              </a:rPr>
              <a:t> J </a:t>
            </a:r>
            <a:r>
              <a:rPr lang="es-MX" sz="800" dirty="0" err="1">
                <a:solidFill>
                  <a:prstClr val="black"/>
                </a:solidFill>
                <a:latin typeface="Calibri"/>
              </a:rPr>
              <a:t>Med</a:t>
            </a:r>
            <a:r>
              <a:rPr lang="es-MX" sz="800" dirty="0">
                <a:solidFill>
                  <a:prstClr val="black"/>
                </a:solidFill>
                <a:latin typeface="Calibri"/>
              </a:rPr>
              <a:t> 2006; 355:1794-9. </a:t>
            </a:r>
            <a:r>
              <a:rPr lang="en-US" sz="800" dirty="0">
                <a:solidFill>
                  <a:prstClr val="black"/>
                </a:solidFill>
                <a:latin typeface="Calibri"/>
              </a:rPr>
              <a:t>Arnold L, Thompson GS. </a:t>
            </a:r>
            <a:r>
              <a:rPr lang="en-US" sz="800" i="1" dirty="0">
                <a:solidFill>
                  <a:prstClr val="black"/>
                </a:solidFill>
                <a:latin typeface="Calibri"/>
              </a:rPr>
              <a:t>Defining and nurturing medical professionalism.</a:t>
            </a:r>
            <a:r>
              <a:rPr lang="en-US" sz="800" dirty="0">
                <a:solidFill>
                  <a:prstClr val="black"/>
                </a:solidFill>
                <a:latin typeface="Calibri"/>
              </a:rPr>
              <a:t> In </a:t>
            </a:r>
            <a:r>
              <a:rPr lang="en-US" sz="800" dirty="0" err="1">
                <a:solidFill>
                  <a:prstClr val="black"/>
                </a:solidFill>
                <a:latin typeface="Calibri"/>
              </a:rPr>
              <a:t>Spandorfer</a:t>
            </a:r>
            <a:r>
              <a:rPr lang="en-US" sz="800" dirty="0">
                <a:solidFill>
                  <a:prstClr val="black"/>
                </a:solidFill>
                <a:latin typeface="Calibri"/>
              </a:rPr>
              <a:t> P, Pohl C, </a:t>
            </a:r>
            <a:r>
              <a:rPr lang="en-US" sz="800" dirty="0" err="1">
                <a:solidFill>
                  <a:prstClr val="black"/>
                </a:solidFill>
                <a:latin typeface="Calibri"/>
              </a:rPr>
              <a:t>Rattner</a:t>
            </a:r>
            <a:r>
              <a:rPr lang="en-US" sz="800" dirty="0">
                <a:solidFill>
                  <a:prstClr val="black"/>
                </a:solidFill>
                <a:latin typeface="Calibri"/>
              </a:rPr>
              <a:t> SL, </a:t>
            </a:r>
            <a:r>
              <a:rPr lang="en-US" sz="800" dirty="0" err="1">
                <a:solidFill>
                  <a:prstClr val="black"/>
                </a:solidFill>
                <a:latin typeface="Calibri"/>
              </a:rPr>
              <a:t>Nasca</a:t>
            </a:r>
            <a:r>
              <a:rPr lang="en-US" sz="800" dirty="0">
                <a:solidFill>
                  <a:prstClr val="black"/>
                </a:solidFill>
                <a:latin typeface="Calibri"/>
              </a:rPr>
              <a:t> T, eds. Professionalism in Medicine. Cambridge, England and New York: Cambridge University Press, 2009.</a:t>
            </a:r>
          </a:p>
          <a:p>
            <a:pPr eaLnBrk="0" hangingPunct="0">
              <a:lnSpc>
                <a:spcPct val="50000"/>
              </a:lnSpc>
              <a:spcBef>
                <a:spcPct val="50000"/>
              </a:spcBef>
            </a:pPr>
            <a:endParaRPr lang="en-US" sz="800" dirty="0">
              <a:solidFill>
                <a:prstClr val="black"/>
              </a:solidFill>
              <a:latin typeface="Calibri"/>
            </a:endParaRPr>
          </a:p>
        </p:txBody>
      </p:sp>
      <p:pic>
        <p:nvPicPr>
          <p:cNvPr id="7" name="Picture 6" descr="Medicina_Vertical_CMYK.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9" name="Straight Connector 8"/>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321459"/>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472-6920-7-29-1">
            <a:hlinkClick r:id="rId2"/>
          </p:cNvPr>
          <p:cNvPicPr>
            <a:picLocks noChangeAspect="1" noChangeArrowheads="1"/>
          </p:cNvPicPr>
          <p:nvPr/>
        </p:nvPicPr>
        <p:blipFill>
          <a:blip r:embed="rId3" cstate="print"/>
          <a:srcRect/>
          <a:stretch>
            <a:fillRect/>
          </a:stretch>
        </p:blipFill>
        <p:spPr bwMode="auto">
          <a:xfrm>
            <a:off x="876300" y="1143000"/>
            <a:ext cx="7440613" cy="5146675"/>
          </a:xfrm>
          <a:prstGeom prst="rect">
            <a:avLst/>
          </a:prstGeom>
          <a:noFill/>
          <a:ln w="9525">
            <a:noFill/>
            <a:miter lim="800000"/>
            <a:headEnd/>
            <a:tailEnd/>
          </a:ln>
        </p:spPr>
      </p:pic>
      <p:grpSp>
        <p:nvGrpSpPr>
          <p:cNvPr id="3" name="Group 4"/>
          <p:cNvGrpSpPr>
            <a:grpSpLocks/>
          </p:cNvGrpSpPr>
          <p:nvPr/>
        </p:nvGrpSpPr>
        <p:grpSpPr bwMode="auto">
          <a:xfrm>
            <a:off x="0" y="1071563"/>
            <a:ext cx="9217025" cy="5207000"/>
            <a:chOff x="22" y="981"/>
            <a:chExt cx="5806" cy="3280"/>
          </a:xfrm>
        </p:grpSpPr>
        <p:pic>
          <p:nvPicPr>
            <p:cNvPr id="19465" name="Picture 5" descr="1472-6920-7-29-1">
              <a:hlinkClick r:id="rId2"/>
            </p:cNvPr>
            <p:cNvPicPr>
              <a:picLocks noChangeAspect="1" noChangeArrowheads="1"/>
            </p:cNvPicPr>
            <p:nvPr/>
          </p:nvPicPr>
          <p:blipFill>
            <a:blip r:embed="rId3" cstate="print"/>
            <a:srcRect/>
            <a:stretch>
              <a:fillRect/>
            </a:stretch>
          </p:blipFill>
          <p:spPr bwMode="auto">
            <a:xfrm>
              <a:off x="488" y="981"/>
              <a:ext cx="4687" cy="3242"/>
            </a:xfrm>
            <a:prstGeom prst="rect">
              <a:avLst/>
            </a:prstGeom>
            <a:noFill/>
            <a:ln w="9525">
              <a:noFill/>
              <a:miter lim="800000"/>
              <a:headEnd/>
              <a:tailEnd/>
            </a:ln>
          </p:spPr>
        </p:pic>
        <p:sp>
          <p:nvSpPr>
            <p:cNvPr id="19466" name="Rectangle 6"/>
            <p:cNvSpPr>
              <a:spLocks noChangeArrowheads="1"/>
            </p:cNvSpPr>
            <p:nvPr/>
          </p:nvSpPr>
          <p:spPr bwMode="auto">
            <a:xfrm>
              <a:off x="340" y="1071"/>
              <a:ext cx="1724" cy="3130"/>
            </a:xfrm>
            <a:prstGeom prst="rect">
              <a:avLst/>
            </a:prstGeom>
            <a:solidFill>
              <a:schemeClr val="bg1"/>
            </a:solidFill>
            <a:ln w="9525">
              <a:solidFill>
                <a:schemeClr val="bg1"/>
              </a:solidFill>
              <a:miter lim="800000"/>
              <a:headEnd/>
              <a:tailEnd/>
            </a:ln>
          </p:spPr>
          <p:txBody>
            <a:bodyPr wrap="none" anchor="ctr"/>
            <a:lstStyle/>
            <a:p>
              <a:endParaRPr lang="es-MX">
                <a:solidFill>
                  <a:prstClr val="black"/>
                </a:solidFill>
                <a:latin typeface="Calibri"/>
              </a:endParaRPr>
            </a:p>
          </p:txBody>
        </p:sp>
        <p:sp>
          <p:nvSpPr>
            <p:cNvPr id="19467" name="Rectangle 7"/>
            <p:cNvSpPr>
              <a:spLocks noChangeArrowheads="1"/>
            </p:cNvSpPr>
            <p:nvPr/>
          </p:nvSpPr>
          <p:spPr bwMode="auto">
            <a:xfrm>
              <a:off x="3605" y="1026"/>
              <a:ext cx="1724" cy="3130"/>
            </a:xfrm>
            <a:prstGeom prst="rect">
              <a:avLst/>
            </a:prstGeom>
            <a:solidFill>
              <a:schemeClr val="bg1"/>
            </a:solidFill>
            <a:ln w="9525">
              <a:solidFill>
                <a:schemeClr val="bg1"/>
              </a:solidFill>
              <a:miter lim="800000"/>
              <a:headEnd/>
              <a:tailEnd/>
            </a:ln>
          </p:spPr>
          <p:txBody>
            <a:bodyPr wrap="none" anchor="ctr"/>
            <a:lstStyle/>
            <a:p>
              <a:endParaRPr lang="es-MX">
                <a:solidFill>
                  <a:prstClr val="black"/>
                </a:solidFill>
                <a:latin typeface="Calibri"/>
              </a:endParaRPr>
            </a:p>
          </p:txBody>
        </p:sp>
        <p:sp>
          <p:nvSpPr>
            <p:cNvPr id="19468" name="Text Box 8"/>
            <p:cNvSpPr txBox="1">
              <a:spLocks noChangeArrowheads="1"/>
            </p:cNvSpPr>
            <p:nvPr/>
          </p:nvSpPr>
          <p:spPr bwMode="auto">
            <a:xfrm>
              <a:off x="22" y="1071"/>
              <a:ext cx="2371" cy="2831"/>
            </a:xfrm>
            <a:prstGeom prst="rect">
              <a:avLst/>
            </a:prstGeom>
            <a:noFill/>
            <a:ln w="9525">
              <a:noFill/>
              <a:miter lim="800000"/>
              <a:headEnd/>
              <a:tailEnd/>
            </a:ln>
          </p:spPr>
          <p:txBody>
            <a:bodyPr>
              <a:spAutoFit/>
            </a:bodyPr>
            <a:lstStyle/>
            <a:p>
              <a:pPr marL="457200" indent="-457200" algn="ctr"/>
              <a:r>
                <a:rPr lang="es-MX" sz="1300" u="sng" dirty="0">
                  <a:solidFill>
                    <a:srgbClr val="002060"/>
                  </a:solidFill>
                  <a:latin typeface="Calibri"/>
                </a:rPr>
                <a:t>FACTORES PERSONALES</a:t>
              </a:r>
            </a:p>
            <a:p>
              <a:pPr marL="457200" indent="-457200"/>
              <a:endParaRPr lang="es-MX" sz="1300" dirty="0">
                <a:solidFill>
                  <a:prstClr val="black"/>
                </a:solidFill>
                <a:latin typeface="Calibri"/>
              </a:endParaRPr>
            </a:p>
            <a:p>
              <a:pPr marL="457200" indent="-457200"/>
              <a:r>
                <a:rPr lang="es-MX" sz="1300" dirty="0">
                  <a:solidFill>
                    <a:srgbClr val="0070C0"/>
                  </a:solidFill>
                  <a:latin typeface="Calibri"/>
                </a:rPr>
                <a:t>I. Bienestar personal</a:t>
              </a:r>
            </a:p>
            <a:p>
              <a:pPr marL="457200" indent="-457200"/>
              <a:r>
                <a:rPr lang="es-MX" sz="1300" dirty="0">
                  <a:solidFill>
                    <a:prstClr val="black"/>
                  </a:solidFill>
                  <a:latin typeface="Calibri"/>
                </a:rPr>
                <a:t>	-Calidad de vida</a:t>
              </a:r>
            </a:p>
            <a:p>
              <a:pPr marL="914400" lvl="1" indent="-457200"/>
              <a:r>
                <a:rPr lang="es-MX" sz="1300" dirty="0">
                  <a:solidFill>
                    <a:prstClr val="black"/>
                  </a:solidFill>
                  <a:latin typeface="Calibri"/>
                </a:rPr>
                <a:t>-Balance entre la vida personal y profesional</a:t>
              </a:r>
            </a:p>
            <a:p>
              <a:pPr marL="914400" lvl="1" indent="-457200"/>
              <a:r>
                <a:rPr lang="es-MX" sz="1300" dirty="0">
                  <a:solidFill>
                    <a:prstClr val="black"/>
                  </a:solidFill>
                  <a:latin typeface="Calibri"/>
                </a:rPr>
                <a:t>-Desgaste (</a:t>
              </a:r>
              <a:r>
                <a:rPr lang="es-MX" sz="1300" dirty="0" err="1">
                  <a:solidFill>
                    <a:prstClr val="black"/>
                  </a:solidFill>
                  <a:latin typeface="Calibri"/>
                </a:rPr>
                <a:t>Burnout</a:t>
              </a:r>
              <a:r>
                <a:rPr lang="es-MX" sz="1300" dirty="0">
                  <a:solidFill>
                    <a:prstClr val="black"/>
                  </a:solidFill>
                  <a:latin typeface="Calibri"/>
                </a:rPr>
                <a:t>)</a:t>
              </a:r>
            </a:p>
            <a:p>
              <a:pPr marL="914400" lvl="1" indent="-457200"/>
              <a:r>
                <a:rPr lang="es-MX" sz="1300" dirty="0">
                  <a:solidFill>
                    <a:prstClr val="black"/>
                  </a:solidFill>
                  <a:latin typeface="Calibri"/>
                </a:rPr>
                <a:t>-Depresión</a:t>
              </a:r>
            </a:p>
            <a:p>
              <a:pPr marL="914400" lvl="1" indent="-457200"/>
              <a:r>
                <a:rPr lang="es-MX" sz="1300" dirty="0">
                  <a:solidFill>
                    <a:prstClr val="black"/>
                  </a:solidFill>
                  <a:latin typeface="Calibri"/>
                </a:rPr>
                <a:t>-Estrés</a:t>
              </a:r>
            </a:p>
            <a:p>
              <a:pPr marL="914400" lvl="1" indent="-457200"/>
              <a:endParaRPr lang="es-MX" sz="1300" dirty="0">
                <a:solidFill>
                  <a:prstClr val="black"/>
                </a:solidFill>
                <a:latin typeface="Calibri"/>
              </a:endParaRPr>
            </a:p>
            <a:p>
              <a:pPr marL="457200" indent="-457200"/>
              <a:r>
                <a:rPr lang="es-MX" sz="1300" dirty="0">
                  <a:solidFill>
                    <a:srgbClr val="0070C0"/>
                  </a:solidFill>
                  <a:latin typeface="Calibri"/>
                </a:rPr>
                <a:t>II. Características Individuales</a:t>
              </a:r>
            </a:p>
            <a:p>
              <a:pPr marL="914400" lvl="1" indent="-457200"/>
              <a:r>
                <a:rPr lang="es-MX" sz="1300" dirty="0">
                  <a:solidFill>
                    <a:prstClr val="black"/>
                  </a:solidFill>
                  <a:latin typeface="Calibri"/>
                </a:rPr>
                <a:t>-Motivación</a:t>
              </a:r>
            </a:p>
            <a:p>
              <a:pPr marL="914400" lvl="1" indent="-457200"/>
              <a:r>
                <a:rPr lang="es-MX" sz="1300" dirty="0">
                  <a:solidFill>
                    <a:prstClr val="black"/>
                  </a:solidFill>
                  <a:latin typeface="Calibri"/>
                </a:rPr>
                <a:t>-Ética de trabajo</a:t>
              </a:r>
            </a:p>
            <a:p>
              <a:pPr marL="914400" lvl="1" indent="-457200"/>
              <a:r>
                <a:rPr lang="es-MX" sz="1300" dirty="0">
                  <a:solidFill>
                    <a:prstClr val="black"/>
                  </a:solidFill>
                  <a:latin typeface="Calibri"/>
                </a:rPr>
                <a:t>-Integridad</a:t>
              </a:r>
            </a:p>
            <a:p>
              <a:pPr marL="914400" lvl="1" indent="-457200"/>
              <a:r>
                <a:rPr lang="es-MX" sz="1300" dirty="0">
                  <a:solidFill>
                    <a:prstClr val="black"/>
                  </a:solidFill>
                  <a:latin typeface="Calibri"/>
                </a:rPr>
                <a:t>-Características de personalidad</a:t>
              </a:r>
            </a:p>
            <a:p>
              <a:pPr marL="914400" lvl="1" indent="-457200"/>
              <a:endParaRPr lang="es-MX" sz="1300" dirty="0">
                <a:solidFill>
                  <a:prstClr val="black"/>
                </a:solidFill>
                <a:latin typeface="Calibri"/>
              </a:endParaRPr>
            </a:p>
            <a:p>
              <a:pPr marL="457200" indent="-457200"/>
              <a:r>
                <a:rPr lang="es-MX" sz="1300" dirty="0">
                  <a:solidFill>
                    <a:srgbClr val="0070C0"/>
                  </a:solidFill>
                  <a:latin typeface="Calibri"/>
                </a:rPr>
                <a:t>III. Cualidades y Habilidades </a:t>
              </a:r>
            </a:p>
            <a:p>
              <a:pPr marL="457200" indent="-457200"/>
              <a:r>
                <a:rPr lang="es-MX" sz="1300" dirty="0">
                  <a:solidFill>
                    <a:srgbClr val="0070C0"/>
                  </a:solidFill>
                  <a:latin typeface="Calibri"/>
                </a:rPr>
                <a:t>interpersonales</a:t>
              </a:r>
            </a:p>
            <a:p>
              <a:pPr marL="914400" lvl="1" indent="-457200"/>
              <a:r>
                <a:rPr lang="es-MX" sz="1300" dirty="0">
                  <a:solidFill>
                    <a:prstClr val="black"/>
                  </a:solidFill>
                  <a:latin typeface="Calibri"/>
                </a:rPr>
                <a:t>-Habilidades de comunicación</a:t>
              </a:r>
            </a:p>
            <a:p>
              <a:pPr marL="914400" lvl="1" indent="-457200"/>
              <a:r>
                <a:rPr lang="es-MX" sz="1300" dirty="0">
                  <a:solidFill>
                    <a:prstClr val="black"/>
                  </a:solidFill>
                  <a:latin typeface="Calibri"/>
                </a:rPr>
                <a:t>-Compasión</a:t>
              </a:r>
            </a:p>
            <a:p>
              <a:pPr marL="914400" lvl="1" indent="-457200"/>
              <a:r>
                <a:rPr lang="es-MX" sz="1300" dirty="0">
                  <a:solidFill>
                    <a:prstClr val="black"/>
                  </a:solidFill>
                  <a:latin typeface="Calibri"/>
                </a:rPr>
                <a:t>-Cinismo</a:t>
              </a:r>
            </a:p>
            <a:p>
              <a:pPr marL="914400" lvl="1" indent="-457200"/>
              <a:r>
                <a:rPr lang="es-MX" sz="1300" dirty="0">
                  <a:solidFill>
                    <a:prstClr val="black"/>
                  </a:solidFill>
                  <a:latin typeface="Calibri"/>
                </a:rPr>
                <a:t>-Desprendimiento</a:t>
              </a:r>
              <a:endParaRPr lang="en-US" sz="1300" dirty="0">
                <a:solidFill>
                  <a:prstClr val="black"/>
                </a:solidFill>
                <a:latin typeface="Calibri"/>
              </a:endParaRPr>
            </a:p>
          </p:txBody>
        </p:sp>
        <p:sp>
          <p:nvSpPr>
            <p:cNvPr id="19469" name="Rectangle 9"/>
            <p:cNvSpPr>
              <a:spLocks noChangeArrowheads="1"/>
            </p:cNvSpPr>
            <p:nvPr/>
          </p:nvSpPr>
          <p:spPr bwMode="auto">
            <a:xfrm>
              <a:off x="22" y="1026"/>
              <a:ext cx="2042" cy="3180"/>
            </a:xfrm>
            <a:prstGeom prst="rect">
              <a:avLst/>
            </a:prstGeom>
            <a:noFill/>
            <a:ln w="9525">
              <a:solidFill>
                <a:schemeClr val="tx1"/>
              </a:solidFill>
              <a:miter lim="800000"/>
              <a:headEnd/>
              <a:tailEnd/>
            </a:ln>
          </p:spPr>
          <p:txBody>
            <a:bodyPr wrap="none" anchor="ctr"/>
            <a:lstStyle/>
            <a:p>
              <a:endParaRPr lang="es-MX">
                <a:solidFill>
                  <a:prstClr val="black"/>
                </a:solidFill>
                <a:latin typeface="Calibri"/>
              </a:endParaRPr>
            </a:p>
          </p:txBody>
        </p:sp>
        <p:sp>
          <p:nvSpPr>
            <p:cNvPr id="19470" name="Text Box 10"/>
            <p:cNvSpPr txBox="1">
              <a:spLocks noChangeArrowheads="1"/>
            </p:cNvSpPr>
            <p:nvPr/>
          </p:nvSpPr>
          <p:spPr bwMode="auto">
            <a:xfrm>
              <a:off x="3515" y="1052"/>
              <a:ext cx="2313" cy="3209"/>
            </a:xfrm>
            <a:prstGeom prst="rect">
              <a:avLst/>
            </a:prstGeom>
            <a:noFill/>
            <a:ln w="9525">
              <a:noFill/>
              <a:miter lim="800000"/>
              <a:headEnd/>
              <a:tailEnd/>
            </a:ln>
          </p:spPr>
          <p:txBody>
            <a:bodyPr>
              <a:spAutoFit/>
            </a:bodyPr>
            <a:lstStyle/>
            <a:p>
              <a:pPr marL="457200" indent="-457200" algn="ctr"/>
              <a:r>
                <a:rPr lang="es-MX" sz="1300" u="sng">
                  <a:solidFill>
                    <a:srgbClr val="002060"/>
                  </a:solidFill>
                  <a:latin typeface="Calibri"/>
                </a:rPr>
                <a:t>FACTORES AMBIENTALES</a:t>
              </a:r>
            </a:p>
            <a:p>
              <a:pPr marL="457200" indent="-457200"/>
              <a:endParaRPr lang="es-MX" sz="1300">
                <a:solidFill>
                  <a:prstClr val="black"/>
                </a:solidFill>
                <a:latin typeface="Calibri"/>
              </a:endParaRPr>
            </a:p>
            <a:p>
              <a:pPr marL="457200" indent="-457200"/>
              <a:r>
                <a:rPr lang="es-MX" sz="1300">
                  <a:solidFill>
                    <a:srgbClr val="0070C0"/>
                  </a:solidFill>
                  <a:latin typeface="Calibri"/>
                </a:rPr>
                <a:t>I. Cultura Institucional</a:t>
              </a:r>
            </a:p>
            <a:p>
              <a:pPr marL="457200" indent="-457200"/>
              <a:r>
                <a:rPr lang="es-MX" sz="1300">
                  <a:solidFill>
                    <a:prstClr val="black"/>
                  </a:solidFill>
                  <a:latin typeface="Calibri"/>
                </a:rPr>
                <a:t>	-Enfoque en necesidades del paciente</a:t>
              </a:r>
            </a:p>
            <a:p>
              <a:pPr marL="914400" lvl="1" indent="-457200"/>
              <a:r>
                <a:rPr lang="es-MX" sz="1300">
                  <a:solidFill>
                    <a:prstClr val="black"/>
                  </a:solidFill>
                  <a:latin typeface="Calibri"/>
                </a:rPr>
                <a:t>-Valores relativos situados en investigación, educación y cuidado de pacientes</a:t>
              </a:r>
            </a:p>
            <a:p>
              <a:pPr marL="914400" lvl="1" indent="-457200"/>
              <a:r>
                <a:rPr lang="es-MX" sz="1300">
                  <a:solidFill>
                    <a:prstClr val="black"/>
                  </a:solidFill>
                  <a:latin typeface="Calibri"/>
                </a:rPr>
                <a:t>-Compromiso con cuidado caritativo</a:t>
              </a:r>
            </a:p>
            <a:p>
              <a:pPr marL="914400" lvl="1" indent="-457200"/>
              <a:r>
                <a:rPr lang="es-MX" sz="1300">
                  <a:solidFill>
                    <a:prstClr val="black"/>
                  </a:solidFill>
                  <a:latin typeface="Calibri"/>
                </a:rPr>
                <a:t>-Relaciones organizacionales con industria</a:t>
              </a:r>
            </a:p>
            <a:p>
              <a:pPr marL="914400" lvl="1" indent="-457200">
                <a:buFontTx/>
                <a:buChar char="-"/>
              </a:pPr>
              <a:endParaRPr lang="es-MX" sz="1300">
                <a:solidFill>
                  <a:prstClr val="black"/>
                </a:solidFill>
                <a:latin typeface="Calibri"/>
              </a:endParaRPr>
            </a:p>
            <a:p>
              <a:pPr marL="457200" indent="-457200"/>
              <a:r>
                <a:rPr lang="es-MX" sz="1300">
                  <a:solidFill>
                    <a:srgbClr val="0070C0"/>
                  </a:solidFill>
                  <a:latin typeface="Calibri"/>
                </a:rPr>
                <a:t>II. Curriculum Formal/Informal en Profesionalismo</a:t>
              </a:r>
            </a:p>
            <a:p>
              <a:pPr marL="914400" lvl="1" indent="-457200"/>
              <a:r>
                <a:rPr lang="es-MX" sz="1300">
                  <a:solidFill>
                    <a:prstClr val="black"/>
                  </a:solidFill>
                  <a:latin typeface="Calibri"/>
                </a:rPr>
                <a:t>-Entrenamiento didáctico</a:t>
              </a:r>
            </a:p>
            <a:p>
              <a:pPr marL="914400" lvl="1" indent="-457200"/>
              <a:r>
                <a:rPr lang="es-MX" sz="1300">
                  <a:solidFill>
                    <a:prstClr val="black"/>
                  </a:solidFill>
                  <a:latin typeface="Calibri"/>
                </a:rPr>
                <a:t>-Políticas institucionales</a:t>
              </a:r>
            </a:p>
            <a:p>
              <a:pPr marL="914400" lvl="1" indent="-457200"/>
              <a:r>
                <a:rPr lang="es-MX" sz="1300">
                  <a:solidFill>
                    <a:prstClr val="black"/>
                  </a:solidFill>
                  <a:latin typeface="Calibri"/>
                </a:rPr>
                <a:t>-Tutoreo</a:t>
              </a:r>
            </a:p>
            <a:p>
              <a:pPr marL="914400" lvl="1" indent="-457200"/>
              <a:r>
                <a:rPr lang="es-MX" sz="1300">
                  <a:solidFill>
                    <a:prstClr val="black"/>
                  </a:solidFill>
                  <a:latin typeface="Calibri"/>
                </a:rPr>
                <a:t>-Modelo de Conductas </a:t>
              </a:r>
            </a:p>
            <a:p>
              <a:pPr marL="914400" lvl="1" indent="-457200">
                <a:buFontTx/>
                <a:buChar char="-"/>
              </a:pPr>
              <a:endParaRPr lang="es-MX" sz="1300">
                <a:solidFill>
                  <a:prstClr val="black"/>
                </a:solidFill>
                <a:latin typeface="Calibri"/>
              </a:endParaRPr>
            </a:p>
            <a:p>
              <a:pPr marL="457200" indent="-457200"/>
              <a:r>
                <a:rPr lang="es-MX" sz="1300">
                  <a:solidFill>
                    <a:srgbClr val="0070C0"/>
                  </a:solidFill>
                  <a:latin typeface="Calibri"/>
                </a:rPr>
                <a:t>III. Características de la Práctica</a:t>
              </a:r>
            </a:p>
            <a:p>
              <a:pPr marL="914400" lvl="1" indent="-457200"/>
              <a:r>
                <a:rPr lang="es-MX" sz="1300">
                  <a:solidFill>
                    <a:prstClr val="black"/>
                  </a:solidFill>
                  <a:latin typeface="Calibri"/>
                </a:rPr>
                <a:t>-Autonomía</a:t>
              </a:r>
            </a:p>
            <a:p>
              <a:pPr marL="914400" lvl="1" indent="-457200"/>
              <a:r>
                <a:rPr lang="es-MX" sz="1300">
                  <a:solidFill>
                    <a:prstClr val="black"/>
                  </a:solidFill>
                  <a:latin typeface="Calibri"/>
                </a:rPr>
                <a:t>-Especialidad</a:t>
              </a:r>
            </a:p>
            <a:p>
              <a:pPr marL="914400" lvl="1" indent="-457200"/>
              <a:r>
                <a:rPr lang="es-MX" sz="1300">
                  <a:solidFill>
                    <a:prstClr val="black"/>
                  </a:solidFill>
                  <a:latin typeface="Calibri"/>
                </a:rPr>
                <a:t>-Carga de Trabajo</a:t>
              </a:r>
            </a:p>
            <a:p>
              <a:pPr marL="914400" lvl="1" indent="-457200"/>
              <a:r>
                <a:rPr lang="es-MX" sz="1300">
                  <a:solidFill>
                    <a:prstClr val="black"/>
                  </a:solidFill>
                  <a:latin typeface="Calibri"/>
                </a:rPr>
                <a:t>-Contenido del trabajo</a:t>
              </a:r>
            </a:p>
            <a:p>
              <a:pPr marL="914400" lvl="1" indent="-457200"/>
              <a:r>
                <a:rPr lang="es-MX" sz="1300">
                  <a:solidFill>
                    <a:prstClr val="black"/>
                  </a:solidFill>
                  <a:latin typeface="Calibri"/>
                </a:rPr>
                <a:t>-Características del Paciente</a:t>
              </a:r>
            </a:p>
            <a:p>
              <a:pPr marL="914400" lvl="1" indent="-457200"/>
              <a:r>
                <a:rPr lang="es-MX" sz="1300">
                  <a:solidFill>
                    <a:prstClr val="black"/>
                  </a:solidFill>
                  <a:latin typeface="Calibri"/>
                </a:rPr>
                <a:t>-Ambiente de práctica</a:t>
              </a:r>
              <a:endParaRPr lang="en-US" sz="1300">
                <a:solidFill>
                  <a:prstClr val="black"/>
                </a:solidFill>
                <a:latin typeface="Calibri"/>
              </a:endParaRPr>
            </a:p>
          </p:txBody>
        </p:sp>
        <p:sp>
          <p:nvSpPr>
            <p:cNvPr id="19471" name="Rectangle 11"/>
            <p:cNvSpPr>
              <a:spLocks noChangeArrowheads="1"/>
            </p:cNvSpPr>
            <p:nvPr/>
          </p:nvSpPr>
          <p:spPr bwMode="auto">
            <a:xfrm>
              <a:off x="3560" y="1011"/>
              <a:ext cx="2200" cy="3195"/>
            </a:xfrm>
            <a:prstGeom prst="rect">
              <a:avLst/>
            </a:prstGeom>
            <a:noFill/>
            <a:ln w="9525">
              <a:solidFill>
                <a:schemeClr val="tx1"/>
              </a:solidFill>
              <a:miter lim="800000"/>
              <a:headEnd/>
              <a:tailEnd/>
            </a:ln>
          </p:spPr>
          <p:txBody>
            <a:bodyPr wrap="none" anchor="ctr"/>
            <a:lstStyle/>
            <a:p>
              <a:endParaRPr lang="es-MX">
                <a:solidFill>
                  <a:prstClr val="black"/>
                </a:solidFill>
                <a:latin typeface="Calibri"/>
              </a:endParaRPr>
            </a:p>
          </p:txBody>
        </p:sp>
        <p:sp>
          <p:nvSpPr>
            <p:cNvPr id="2" name="Rectangle 12"/>
            <p:cNvSpPr>
              <a:spLocks noChangeArrowheads="1"/>
            </p:cNvSpPr>
            <p:nvPr/>
          </p:nvSpPr>
          <p:spPr bwMode="auto">
            <a:xfrm>
              <a:off x="2336" y="2296"/>
              <a:ext cx="952" cy="454"/>
            </a:xfrm>
            <a:prstGeom prst="rect">
              <a:avLst/>
            </a:prstGeom>
            <a:solidFill>
              <a:schemeClr val="bg1"/>
            </a:solidFill>
            <a:ln w="9525">
              <a:solidFill>
                <a:schemeClr val="tx1"/>
              </a:solidFill>
              <a:miter lim="800000"/>
              <a:headEnd/>
              <a:tailEnd/>
            </a:ln>
          </p:spPr>
          <p:txBody>
            <a:bodyPr wrap="none" anchor="ctr"/>
            <a:lstStyle/>
            <a:p>
              <a:pPr algn="ctr">
                <a:defRPr/>
              </a:pPr>
              <a:r>
                <a:rPr lang="es-MX" sz="1400" dirty="0">
                  <a:solidFill>
                    <a:srgbClr val="002060"/>
                  </a:solidFill>
                  <a:effectLst>
                    <a:outerShdw blurRad="38100" dist="38100" dir="2700000" algn="tl">
                      <a:srgbClr val="000000">
                        <a:alpha val="43137"/>
                      </a:srgbClr>
                    </a:outerShdw>
                  </a:effectLst>
                  <a:latin typeface="Calibri"/>
                </a:rPr>
                <a:t>Profesionalismo</a:t>
              </a:r>
              <a:endParaRPr lang="en-US" sz="1400" dirty="0">
                <a:solidFill>
                  <a:srgbClr val="002060"/>
                </a:solidFill>
                <a:effectLst>
                  <a:outerShdw blurRad="38100" dist="38100" dir="2700000" algn="tl">
                    <a:srgbClr val="000000">
                      <a:alpha val="43137"/>
                    </a:srgbClr>
                  </a:outerShdw>
                </a:effectLst>
                <a:latin typeface="Calibri"/>
              </a:endParaRPr>
            </a:p>
          </p:txBody>
        </p:sp>
      </p:grpSp>
      <p:graphicFrame>
        <p:nvGraphicFramePr>
          <p:cNvPr id="16" name="Diagram 15"/>
          <p:cNvGraphicFramePr/>
          <p:nvPr/>
        </p:nvGraphicFramePr>
        <p:xfrm>
          <a:off x="857224" y="928670"/>
          <a:ext cx="7162800"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angle 19"/>
          <p:cNvSpPr>
            <a:spLocks noChangeArrowheads="1"/>
          </p:cNvSpPr>
          <p:nvPr/>
        </p:nvSpPr>
        <p:spPr bwMode="auto">
          <a:xfrm>
            <a:off x="0" y="6215063"/>
            <a:ext cx="9215438" cy="830262"/>
          </a:xfrm>
          <a:prstGeom prst="rect">
            <a:avLst/>
          </a:prstGeom>
          <a:noFill/>
          <a:ln w="9525">
            <a:noFill/>
            <a:miter lim="800000"/>
            <a:headEnd/>
            <a:tailEnd/>
          </a:ln>
        </p:spPr>
        <p:txBody>
          <a:bodyPr>
            <a:spAutoFit/>
          </a:bodyPr>
          <a:lstStyle/>
          <a:p>
            <a:r>
              <a:rPr lang="en-US" sz="800" dirty="0">
                <a:solidFill>
                  <a:prstClr val="black"/>
                </a:solidFill>
                <a:latin typeface="Calibri"/>
              </a:rPr>
              <a:t>West, C., </a:t>
            </a:r>
            <a:r>
              <a:rPr lang="en-US" sz="800" dirty="0" err="1">
                <a:solidFill>
                  <a:prstClr val="black"/>
                </a:solidFill>
                <a:latin typeface="Calibri"/>
              </a:rPr>
              <a:t>Shanafelt</a:t>
            </a:r>
            <a:r>
              <a:rPr lang="en-US" sz="800" dirty="0">
                <a:solidFill>
                  <a:prstClr val="black"/>
                </a:solidFill>
                <a:latin typeface="Calibri"/>
              </a:rPr>
              <a:t>, T.,</a:t>
            </a:r>
            <a:r>
              <a:rPr lang="en-US" sz="800" i="1" dirty="0">
                <a:solidFill>
                  <a:prstClr val="black"/>
                </a:solidFill>
                <a:latin typeface="Calibri"/>
              </a:rPr>
              <a:t> BMC Medical Education</a:t>
            </a:r>
            <a:r>
              <a:rPr lang="en-US" sz="800" dirty="0">
                <a:solidFill>
                  <a:prstClr val="black"/>
                </a:solidFill>
                <a:latin typeface="Calibri"/>
              </a:rPr>
              <a:t> 2007 7:29   doi:10.1186/1472-6920-7-29. Goldstein, E. et al, </a:t>
            </a:r>
            <a:r>
              <a:rPr lang="en-US" sz="800" i="1" dirty="0">
                <a:solidFill>
                  <a:prstClr val="black"/>
                </a:solidFill>
                <a:latin typeface="Calibri"/>
              </a:rPr>
              <a:t>Professionalism in Medical Education: An Institutional Challenge</a:t>
            </a:r>
            <a:r>
              <a:rPr lang="en-US" sz="800" dirty="0">
                <a:solidFill>
                  <a:prstClr val="black"/>
                </a:solidFill>
                <a:latin typeface="Calibri"/>
              </a:rPr>
              <a:t>, </a:t>
            </a:r>
            <a:r>
              <a:rPr lang="en-US" sz="800" dirty="0" err="1">
                <a:solidFill>
                  <a:prstClr val="black"/>
                </a:solidFill>
                <a:latin typeface="Calibri"/>
              </a:rPr>
              <a:t>Acad</a:t>
            </a:r>
            <a:r>
              <a:rPr lang="en-US" sz="800" dirty="0">
                <a:solidFill>
                  <a:prstClr val="black"/>
                </a:solidFill>
                <a:latin typeface="Calibri"/>
              </a:rPr>
              <a:t> Med. 2006; 81:871-876. K Boon and J Turner, </a:t>
            </a:r>
            <a:r>
              <a:rPr lang="en-US" sz="800" i="1" dirty="0">
                <a:solidFill>
                  <a:prstClr val="black"/>
                </a:solidFill>
                <a:latin typeface="Calibri"/>
              </a:rPr>
              <a:t>Ethical and professional conduct of medical students: review of current assessment measures and controversies,</a:t>
            </a:r>
            <a:r>
              <a:rPr lang="en-US" sz="800" dirty="0">
                <a:solidFill>
                  <a:prstClr val="black"/>
                </a:solidFill>
                <a:latin typeface="Calibri"/>
              </a:rPr>
              <a:t> J. Med. Ethics 2004;30;221-226. Michael E. Whitcomb, MD, EDITOR, </a:t>
            </a:r>
            <a:r>
              <a:rPr lang="en-US" sz="800" i="1" dirty="0">
                <a:solidFill>
                  <a:prstClr val="black"/>
                </a:solidFill>
                <a:latin typeface="Calibri"/>
              </a:rPr>
              <a:t>Medical Professionalism: Can It be Taught?</a:t>
            </a:r>
            <a:r>
              <a:rPr lang="en-US" sz="800" dirty="0">
                <a:solidFill>
                  <a:prstClr val="black"/>
                </a:solidFill>
                <a:latin typeface="Calibri"/>
              </a:rPr>
              <a:t> </a:t>
            </a:r>
            <a:r>
              <a:rPr lang="en-US" sz="800" dirty="0" err="1">
                <a:solidFill>
                  <a:prstClr val="black"/>
                </a:solidFill>
                <a:latin typeface="Calibri"/>
              </a:rPr>
              <a:t>Acad</a:t>
            </a:r>
            <a:r>
              <a:rPr lang="en-US" sz="800" dirty="0">
                <a:solidFill>
                  <a:prstClr val="black"/>
                </a:solidFill>
                <a:latin typeface="Calibri"/>
              </a:rPr>
              <a:t> Med. 2005; 80:883-884. </a:t>
            </a:r>
            <a:r>
              <a:rPr lang="es-MX" sz="800" dirty="0" err="1">
                <a:solidFill>
                  <a:prstClr val="black"/>
                </a:solidFill>
                <a:latin typeface="Calibri"/>
              </a:rPr>
              <a:t>Stern</a:t>
            </a:r>
            <a:r>
              <a:rPr lang="es-MX" sz="800" dirty="0">
                <a:solidFill>
                  <a:prstClr val="black"/>
                </a:solidFill>
                <a:latin typeface="Calibri"/>
              </a:rPr>
              <a:t>, David M.D. </a:t>
            </a:r>
            <a:r>
              <a:rPr lang="es-MX" sz="800" i="1" dirty="0" err="1">
                <a:solidFill>
                  <a:prstClr val="black"/>
                </a:solidFill>
                <a:latin typeface="Calibri"/>
              </a:rPr>
              <a:t>The</a:t>
            </a:r>
            <a:r>
              <a:rPr lang="es-MX" sz="800" i="1" dirty="0">
                <a:solidFill>
                  <a:prstClr val="black"/>
                </a:solidFill>
                <a:latin typeface="Calibri"/>
              </a:rPr>
              <a:t> </a:t>
            </a:r>
            <a:r>
              <a:rPr lang="es-MX" sz="800" i="1" dirty="0" err="1">
                <a:solidFill>
                  <a:prstClr val="black"/>
                </a:solidFill>
                <a:latin typeface="Calibri"/>
              </a:rPr>
              <a:t>developing</a:t>
            </a:r>
            <a:r>
              <a:rPr lang="es-MX" sz="800" i="1" dirty="0">
                <a:solidFill>
                  <a:prstClr val="black"/>
                </a:solidFill>
                <a:latin typeface="Calibri"/>
              </a:rPr>
              <a:t> </a:t>
            </a:r>
            <a:r>
              <a:rPr lang="es-MX" sz="800" i="1" dirty="0" err="1">
                <a:solidFill>
                  <a:prstClr val="black"/>
                </a:solidFill>
                <a:latin typeface="Calibri"/>
              </a:rPr>
              <a:t>physician</a:t>
            </a:r>
            <a:r>
              <a:rPr lang="es-MX" sz="800" i="1" dirty="0">
                <a:solidFill>
                  <a:prstClr val="black"/>
                </a:solidFill>
                <a:latin typeface="Calibri"/>
              </a:rPr>
              <a:t>- </a:t>
            </a:r>
            <a:r>
              <a:rPr lang="es-MX" sz="800" i="1" dirty="0" err="1">
                <a:solidFill>
                  <a:prstClr val="black"/>
                </a:solidFill>
                <a:latin typeface="Calibri"/>
              </a:rPr>
              <a:t>becoming</a:t>
            </a:r>
            <a:r>
              <a:rPr lang="es-MX" sz="800" i="1" dirty="0">
                <a:solidFill>
                  <a:prstClr val="black"/>
                </a:solidFill>
                <a:latin typeface="Calibri"/>
              </a:rPr>
              <a:t> a </a:t>
            </a:r>
            <a:r>
              <a:rPr lang="es-MX" sz="800" i="1" dirty="0" err="1">
                <a:solidFill>
                  <a:prstClr val="black"/>
                </a:solidFill>
                <a:latin typeface="Calibri"/>
              </a:rPr>
              <a:t>professional</a:t>
            </a:r>
            <a:r>
              <a:rPr lang="es-MX" sz="800" dirty="0">
                <a:solidFill>
                  <a:prstClr val="black"/>
                </a:solidFill>
                <a:latin typeface="Calibri"/>
              </a:rPr>
              <a:t> N </a:t>
            </a:r>
            <a:r>
              <a:rPr lang="es-MX" sz="800" dirty="0" err="1">
                <a:solidFill>
                  <a:prstClr val="black"/>
                </a:solidFill>
                <a:latin typeface="Calibri"/>
              </a:rPr>
              <a:t>Engl</a:t>
            </a:r>
            <a:r>
              <a:rPr lang="es-MX" sz="800" dirty="0">
                <a:solidFill>
                  <a:prstClr val="black"/>
                </a:solidFill>
                <a:latin typeface="Calibri"/>
              </a:rPr>
              <a:t> J </a:t>
            </a:r>
            <a:r>
              <a:rPr lang="es-MX" sz="800" dirty="0" err="1">
                <a:solidFill>
                  <a:prstClr val="black"/>
                </a:solidFill>
                <a:latin typeface="Calibri"/>
              </a:rPr>
              <a:t>Med</a:t>
            </a:r>
            <a:r>
              <a:rPr lang="es-MX" sz="800" dirty="0">
                <a:solidFill>
                  <a:prstClr val="black"/>
                </a:solidFill>
                <a:latin typeface="Calibri"/>
              </a:rPr>
              <a:t> 2006; 355:1794-9. </a:t>
            </a:r>
            <a:r>
              <a:rPr lang="en-US" sz="800" dirty="0">
                <a:solidFill>
                  <a:prstClr val="black"/>
                </a:solidFill>
                <a:latin typeface="Calibri"/>
              </a:rPr>
              <a:t>Arnold L, Thompson GS. </a:t>
            </a:r>
            <a:r>
              <a:rPr lang="en-US" sz="800" i="1" dirty="0">
                <a:solidFill>
                  <a:prstClr val="black"/>
                </a:solidFill>
                <a:latin typeface="Calibri"/>
              </a:rPr>
              <a:t>Defining and nurturing medical professionalism.</a:t>
            </a:r>
            <a:r>
              <a:rPr lang="en-US" sz="800" dirty="0">
                <a:solidFill>
                  <a:prstClr val="black"/>
                </a:solidFill>
                <a:latin typeface="Calibri"/>
              </a:rPr>
              <a:t> In </a:t>
            </a:r>
            <a:r>
              <a:rPr lang="en-US" sz="800" dirty="0" err="1">
                <a:solidFill>
                  <a:prstClr val="black"/>
                </a:solidFill>
                <a:latin typeface="Calibri"/>
              </a:rPr>
              <a:t>Spandorfer</a:t>
            </a:r>
            <a:r>
              <a:rPr lang="en-US" sz="800" dirty="0">
                <a:solidFill>
                  <a:prstClr val="black"/>
                </a:solidFill>
                <a:latin typeface="Calibri"/>
              </a:rPr>
              <a:t> P, Pohl C, </a:t>
            </a:r>
            <a:r>
              <a:rPr lang="en-US" sz="800" dirty="0" err="1">
                <a:solidFill>
                  <a:prstClr val="black"/>
                </a:solidFill>
                <a:latin typeface="Calibri"/>
              </a:rPr>
              <a:t>Rattner</a:t>
            </a:r>
            <a:r>
              <a:rPr lang="en-US" sz="800" dirty="0">
                <a:solidFill>
                  <a:prstClr val="black"/>
                </a:solidFill>
                <a:latin typeface="Calibri"/>
              </a:rPr>
              <a:t> SL, </a:t>
            </a:r>
            <a:r>
              <a:rPr lang="en-US" sz="800" dirty="0" err="1">
                <a:solidFill>
                  <a:prstClr val="black"/>
                </a:solidFill>
                <a:latin typeface="Calibri"/>
              </a:rPr>
              <a:t>Nasca</a:t>
            </a:r>
            <a:r>
              <a:rPr lang="en-US" sz="800" dirty="0">
                <a:solidFill>
                  <a:prstClr val="black"/>
                </a:solidFill>
                <a:latin typeface="Calibri"/>
              </a:rPr>
              <a:t> T, eds. Professionalism in Medicine. Cambridge, England and New York: Cambridge University Press, 2009.</a:t>
            </a:r>
          </a:p>
          <a:p>
            <a:pPr eaLnBrk="0" hangingPunct="0">
              <a:lnSpc>
                <a:spcPct val="50000"/>
              </a:lnSpc>
              <a:spcBef>
                <a:spcPct val="50000"/>
              </a:spcBef>
            </a:pPr>
            <a:endParaRPr lang="en-US" sz="800" dirty="0">
              <a:solidFill>
                <a:prstClr val="black"/>
              </a:solidFill>
              <a:latin typeface="Calibri"/>
            </a:endParaRPr>
          </a:p>
        </p:txBody>
      </p:sp>
      <p:sp>
        <p:nvSpPr>
          <p:cNvPr id="21" name="Curved Right Arrow 20"/>
          <p:cNvSpPr>
            <a:spLocks noChangeArrowheads="1"/>
          </p:cNvSpPr>
          <p:nvPr/>
        </p:nvSpPr>
        <p:spPr bwMode="auto">
          <a:xfrm>
            <a:off x="0" y="3143250"/>
            <a:ext cx="642938" cy="1285875"/>
          </a:xfrm>
          <a:prstGeom prst="curvedRightArrow">
            <a:avLst>
              <a:gd name="adj1" fmla="val 25000"/>
              <a:gd name="adj2" fmla="val 50000"/>
              <a:gd name="adj3" fmla="val 25000"/>
            </a:avLst>
          </a:prstGeom>
          <a:solidFill>
            <a:schemeClr val="accent1"/>
          </a:solidFill>
          <a:ln w="9525" algn="ctr">
            <a:solidFill>
              <a:schemeClr val="tx1"/>
            </a:solidFill>
            <a:round/>
            <a:headEnd/>
            <a:tailEnd/>
          </a:ln>
        </p:spPr>
        <p:txBody>
          <a:bodyPr/>
          <a:lstStyle/>
          <a:p>
            <a:endParaRPr lang="es-MX">
              <a:solidFill>
                <a:prstClr val="black"/>
              </a:solidFill>
              <a:latin typeface="Calibri"/>
            </a:endParaRPr>
          </a:p>
        </p:txBody>
      </p:sp>
      <p:sp>
        <p:nvSpPr>
          <p:cNvPr id="22" name="Curved Left Arrow 21"/>
          <p:cNvSpPr>
            <a:spLocks noChangeArrowheads="1"/>
          </p:cNvSpPr>
          <p:nvPr/>
        </p:nvSpPr>
        <p:spPr bwMode="auto">
          <a:xfrm>
            <a:off x="8286750" y="3357563"/>
            <a:ext cx="642938" cy="1285875"/>
          </a:xfrm>
          <a:prstGeom prst="curvedLeftArrow">
            <a:avLst>
              <a:gd name="adj1" fmla="val 25000"/>
              <a:gd name="adj2" fmla="val 50000"/>
              <a:gd name="adj3" fmla="val 25000"/>
            </a:avLst>
          </a:prstGeom>
          <a:solidFill>
            <a:schemeClr val="accent1"/>
          </a:solidFill>
          <a:ln w="9525" algn="ctr">
            <a:solidFill>
              <a:schemeClr val="tx1"/>
            </a:solidFill>
            <a:round/>
            <a:headEnd/>
            <a:tailEnd/>
          </a:ln>
        </p:spPr>
        <p:txBody>
          <a:bodyPr/>
          <a:lstStyle/>
          <a:p>
            <a:endParaRPr lang="es-MX">
              <a:solidFill>
                <a:prstClr val="black"/>
              </a:solidFill>
              <a:latin typeface="Calibri"/>
            </a:endParaRPr>
          </a:p>
        </p:txBody>
      </p:sp>
      <p:sp>
        <p:nvSpPr>
          <p:cNvPr id="18" name="Rectangle 2"/>
          <p:cNvSpPr>
            <a:spLocks noGrp="1" noChangeArrowheads="1"/>
          </p:cNvSpPr>
          <p:nvPr>
            <p:ph type="title" sz="quarter"/>
          </p:nvPr>
        </p:nvSpPr>
        <p:spPr>
          <a:xfrm>
            <a:off x="609600" y="44624"/>
            <a:ext cx="8229600" cy="1143000"/>
          </a:xfrm>
        </p:spPr>
        <p:txBody>
          <a:bodyPr anchor="t">
            <a:normAutofit fontScale="90000"/>
          </a:bodyPr>
          <a:lstStyle/>
          <a:p>
            <a:pPr algn="ctr" eaLnBrk="1" hangingPunct="1">
              <a:lnSpc>
                <a:spcPct val="110000"/>
              </a:lnSpc>
              <a:defRPr/>
            </a:pPr>
            <a:r>
              <a:rPr lang="en-US" sz="2400" b="1" i="1" dirty="0" err="1" smtClean="0">
                <a:solidFill>
                  <a:srgbClr val="002060"/>
                </a:solidFill>
                <a:latin typeface="+mn-lt"/>
              </a:rPr>
              <a:t>Modelo</a:t>
            </a:r>
            <a:r>
              <a:rPr lang="en-US" sz="2400" b="1" i="1" dirty="0" smtClean="0">
                <a:solidFill>
                  <a:srgbClr val="002060"/>
                </a:solidFill>
                <a:latin typeface="+mn-lt"/>
              </a:rPr>
              <a:t> de </a:t>
            </a:r>
            <a:r>
              <a:rPr lang="en-US" sz="2400" b="1" i="1" u="sng" dirty="0" err="1" smtClean="0">
                <a:solidFill>
                  <a:srgbClr val="002060"/>
                </a:solidFill>
                <a:effectLst>
                  <a:outerShdw blurRad="38100" dist="38100" dir="2700000" algn="tl">
                    <a:srgbClr val="C0C0C0"/>
                  </a:outerShdw>
                </a:effectLst>
                <a:latin typeface="+mn-lt"/>
              </a:rPr>
              <a:t>factores</a:t>
            </a:r>
            <a:r>
              <a:rPr lang="en-US" sz="2400" b="1" i="1" dirty="0" smtClean="0">
                <a:solidFill>
                  <a:srgbClr val="002060"/>
                </a:solidFill>
                <a:latin typeface="+mn-lt"/>
              </a:rPr>
              <a:t> </a:t>
            </a:r>
            <a:r>
              <a:rPr lang="en-US" sz="2400" b="1" i="1" u="sng" dirty="0" err="1" smtClean="0">
                <a:solidFill>
                  <a:srgbClr val="002060"/>
                </a:solidFill>
                <a:effectLst>
                  <a:outerShdw blurRad="38100" dist="38100" dir="2700000" algn="tl">
                    <a:srgbClr val="C0C0C0"/>
                  </a:outerShdw>
                </a:effectLst>
                <a:latin typeface="+mn-lt"/>
              </a:rPr>
              <a:t>personales</a:t>
            </a:r>
            <a:r>
              <a:rPr lang="en-US" sz="2400" b="1" i="1" dirty="0" smtClean="0">
                <a:solidFill>
                  <a:srgbClr val="002060"/>
                </a:solidFill>
                <a:latin typeface="+mn-lt"/>
              </a:rPr>
              <a:t> y </a:t>
            </a:r>
            <a:r>
              <a:rPr lang="en-US" sz="2400" b="1" i="1" u="sng" dirty="0" err="1" smtClean="0">
                <a:solidFill>
                  <a:srgbClr val="002060"/>
                </a:solidFill>
                <a:effectLst>
                  <a:outerShdw blurRad="38100" dist="38100" dir="2700000" algn="tl">
                    <a:srgbClr val="C0C0C0"/>
                  </a:outerShdw>
                </a:effectLst>
                <a:latin typeface="+mn-lt"/>
              </a:rPr>
              <a:t>ambientales</a:t>
            </a:r>
            <a:r>
              <a:rPr lang="en-US" sz="2400" b="1" i="1" dirty="0" smtClean="0">
                <a:solidFill>
                  <a:srgbClr val="002060"/>
                </a:solidFill>
                <a:latin typeface="+mn-lt"/>
              </a:rPr>
              <a:t> del </a:t>
            </a:r>
            <a:br>
              <a:rPr lang="en-US" sz="2400" b="1" i="1" dirty="0" smtClean="0">
                <a:solidFill>
                  <a:srgbClr val="002060"/>
                </a:solidFill>
                <a:latin typeface="+mn-lt"/>
              </a:rPr>
            </a:br>
            <a:r>
              <a:rPr lang="en-US" sz="2400" b="1" i="1" u="sng" dirty="0" err="1" smtClean="0">
                <a:solidFill>
                  <a:srgbClr val="002060"/>
                </a:solidFill>
                <a:effectLst>
                  <a:outerShdw blurRad="38100" dist="38100" dir="2700000" algn="tl">
                    <a:srgbClr val="C0C0C0"/>
                  </a:outerShdw>
                </a:effectLst>
                <a:latin typeface="+mn-lt"/>
              </a:rPr>
              <a:t>profesionalismo</a:t>
            </a:r>
            <a:r>
              <a:rPr lang="en-US" sz="2400" b="1" i="1" u="sng" dirty="0" smtClean="0">
                <a:solidFill>
                  <a:srgbClr val="002060"/>
                </a:solidFill>
                <a:effectLst>
                  <a:outerShdw blurRad="38100" dist="38100" dir="2700000" algn="tl">
                    <a:srgbClr val="C0C0C0"/>
                  </a:outerShdw>
                </a:effectLst>
                <a:latin typeface="+mn-lt"/>
              </a:rPr>
              <a:t> </a:t>
            </a:r>
            <a:r>
              <a:rPr lang="en-US" sz="2400" b="1" i="1" u="sng" dirty="0" err="1" smtClean="0">
                <a:solidFill>
                  <a:srgbClr val="002060"/>
                </a:solidFill>
                <a:effectLst>
                  <a:outerShdw blurRad="38100" dist="38100" dir="2700000" algn="tl">
                    <a:srgbClr val="C0C0C0"/>
                  </a:outerShdw>
                </a:effectLst>
                <a:latin typeface="+mn-lt"/>
              </a:rPr>
              <a:t>médico</a:t>
            </a:r>
            <a:r>
              <a:rPr lang="en-US" sz="2400" b="1" i="1" dirty="0" smtClean="0">
                <a:solidFill>
                  <a:srgbClr val="002060"/>
                </a:solidFill>
                <a:latin typeface="+mn-lt"/>
              </a:rPr>
              <a:t> en el </a:t>
            </a:r>
            <a:r>
              <a:rPr lang="en-US" sz="2400" b="1" i="1" dirty="0" err="1" smtClean="0">
                <a:solidFill>
                  <a:srgbClr val="002060"/>
                </a:solidFill>
                <a:latin typeface="+mn-lt"/>
              </a:rPr>
              <a:t>ámbito</a:t>
            </a:r>
            <a:r>
              <a:rPr lang="en-US" sz="2400" b="1" i="1" dirty="0" smtClean="0">
                <a:solidFill>
                  <a:srgbClr val="002060"/>
                </a:solidFill>
                <a:latin typeface="+mn-lt"/>
              </a:rPr>
              <a:t> de </a:t>
            </a:r>
            <a:r>
              <a:rPr lang="en-US" sz="2400" b="1" i="1" dirty="0" err="1" smtClean="0">
                <a:solidFill>
                  <a:srgbClr val="002060"/>
                </a:solidFill>
                <a:latin typeface="+mn-lt"/>
              </a:rPr>
              <a:t>educación</a:t>
            </a:r>
            <a:r>
              <a:rPr lang="en-US" sz="2400" b="1" i="1" dirty="0" smtClean="0">
                <a:solidFill>
                  <a:srgbClr val="002060"/>
                </a:solidFill>
                <a:latin typeface="+mn-lt"/>
              </a:rPr>
              <a:t> </a:t>
            </a:r>
            <a:r>
              <a:rPr lang="en-US" sz="2400" b="1" i="1" dirty="0" err="1" smtClean="0">
                <a:solidFill>
                  <a:srgbClr val="002060"/>
                </a:solidFill>
                <a:latin typeface="+mn-lt"/>
              </a:rPr>
              <a:t>médica</a:t>
            </a:r>
            <a:r>
              <a:rPr lang="en-US" sz="2400" b="1" dirty="0" smtClean="0">
                <a:solidFill>
                  <a:srgbClr val="002060"/>
                </a:solidFill>
                <a:latin typeface="+mn-lt"/>
              </a:rPr>
              <a:t/>
            </a:r>
            <a:br>
              <a:rPr lang="en-US" sz="2400" b="1" dirty="0" smtClean="0">
                <a:solidFill>
                  <a:srgbClr val="002060"/>
                </a:solidFill>
                <a:latin typeface="+mn-lt"/>
              </a:rPr>
            </a:br>
            <a:endParaRPr lang="en-US" sz="2400" dirty="0" smtClean="0">
              <a:solidFill>
                <a:srgbClr val="002060"/>
              </a:solidFill>
              <a:latin typeface="+mn-lt"/>
            </a:endParaRPr>
          </a:p>
        </p:txBody>
      </p:sp>
      <p:sp>
        <p:nvSpPr>
          <p:cNvPr id="17" name="Slide Number Placeholder 3"/>
          <p:cNvSpPr>
            <a:spLocks noGrp="1"/>
          </p:cNvSpPr>
          <p:nvPr>
            <p:ph type="sldNum" sz="quarter" idx="12"/>
          </p:nvPr>
        </p:nvSpPr>
        <p:spPr>
          <a:xfrm>
            <a:off x="0" y="1271588"/>
            <a:ext cx="533400" cy="244475"/>
          </a:xfrm>
        </p:spPr>
        <p:txBody>
          <a:bodyPr>
            <a:normAutofit fontScale="92500" lnSpcReduction="10000"/>
          </a:bodyPr>
          <a:lstStyle/>
          <a:p>
            <a:pPr algn="ctr">
              <a:defRPr/>
            </a:pPr>
            <a:fld id="{315228AF-9E9F-4F28-8D00-3DEC4F934772}" type="slidenum">
              <a:rPr lang="en-US" b="1" smtClean="0">
                <a:solidFill>
                  <a:prstClr val="white"/>
                </a:solidFill>
                <a:latin typeface="Calibri"/>
              </a:rPr>
              <a:pPr algn="ctr">
                <a:defRPr/>
              </a:pPr>
              <a:t>25</a:t>
            </a:fld>
            <a:endParaRPr lang="en-US" b="1" dirty="0">
              <a:solidFill>
                <a:prstClr val="white"/>
              </a:solidFill>
              <a:latin typeface="Calibri"/>
            </a:endParaRPr>
          </a:p>
        </p:txBody>
      </p:sp>
    </p:spTree>
    <p:extLst>
      <p:ext uri="{BB962C8B-B14F-4D97-AF65-F5344CB8AC3E}">
        <p14:creationId xmlns:p14="http://schemas.microsoft.com/office/powerpoint/2010/main" val="18074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978611"/>
            <a:ext cx="7643192" cy="779298"/>
          </a:xfrm>
        </p:spPr>
        <p:txBody>
          <a:bodyPr>
            <a:normAutofit/>
          </a:bodyPr>
          <a:lstStyle/>
          <a:p>
            <a:r>
              <a:rPr lang="es-MX" sz="3200" b="1" dirty="0" smtClean="0"/>
              <a:t>Rol Profesional en Medicina Aca</a:t>
            </a:r>
            <a:r>
              <a:rPr lang="es-ES" sz="3200" b="1" dirty="0" err="1" smtClean="0"/>
              <a:t>démica</a:t>
            </a:r>
            <a:endParaRPr lang="es-MX" sz="32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85827737"/>
              </p:ext>
            </p:extLst>
          </p:nvPr>
        </p:nvGraphicFramePr>
        <p:xfrm>
          <a:off x="827584" y="1660625"/>
          <a:ext cx="7643192" cy="3085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redondeado"/>
          <p:cNvSpPr/>
          <p:nvPr/>
        </p:nvSpPr>
        <p:spPr>
          <a:xfrm>
            <a:off x="3445394" y="5461000"/>
            <a:ext cx="2485506" cy="1295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Aula</a:t>
            </a:r>
          </a:p>
          <a:p>
            <a:pPr algn="ctr"/>
            <a:r>
              <a:rPr lang="es-MX" sz="2400" dirty="0" smtClean="0"/>
              <a:t>Ambiente Clínico</a:t>
            </a:r>
          </a:p>
          <a:p>
            <a:pPr algn="ctr"/>
            <a:r>
              <a:rPr lang="es-MX" sz="2400" dirty="0" smtClean="0"/>
              <a:t>Instituci</a:t>
            </a:r>
            <a:r>
              <a:rPr lang="es-ES" sz="2400" dirty="0" err="1" smtClean="0"/>
              <a:t>ón</a:t>
            </a:r>
            <a:endParaRPr lang="es-ES" sz="2400" dirty="0" smtClean="0"/>
          </a:p>
          <a:p>
            <a:pPr algn="ctr"/>
            <a:r>
              <a:rPr lang="es-ES" sz="2400" dirty="0" smtClean="0"/>
              <a:t>Asociaciones</a:t>
            </a:r>
            <a:endParaRPr lang="es-MX" sz="2400" dirty="0"/>
          </a:p>
        </p:txBody>
      </p:sp>
      <p:sp>
        <p:nvSpPr>
          <p:cNvPr id="7" name="6 Flecha abajo"/>
          <p:cNvSpPr/>
          <p:nvPr/>
        </p:nvSpPr>
        <p:spPr>
          <a:xfrm>
            <a:off x="4415111" y="4477209"/>
            <a:ext cx="468139" cy="83461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10" descr="Medicina_Vertical_CMYK.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3" name="Straight Connector 12"/>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9026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068960" y="476672"/>
            <a:ext cx="4061211" cy="2111351"/>
          </a:xfrm>
          <a:prstGeom prst="rect">
            <a:avLst/>
          </a:prstGeom>
          <a:noFill/>
          <a:ln w="9525">
            <a:noFill/>
            <a:miter lim="800000"/>
            <a:headEnd/>
            <a:tailEnd/>
          </a:ln>
        </p:spPr>
      </p:pic>
      <p:sp>
        <p:nvSpPr>
          <p:cNvPr id="5" name="4 CuadroTexto"/>
          <p:cNvSpPr txBox="1"/>
          <p:nvPr/>
        </p:nvSpPr>
        <p:spPr>
          <a:xfrm>
            <a:off x="-36512" y="6469886"/>
            <a:ext cx="9180512" cy="415498"/>
          </a:xfrm>
          <a:prstGeom prst="rect">
            <a:avLst/>
          </a:prstGeom>
          <a:noFill/>
        </p:spPr>
        <p:txBody>
          <a:bodyPr wrap="square" rtlCol="0">
            <a:spAutoFit/>
          </a:bodyPr>
          <a:lstStyle/>
          <a:p>
            <a:pPr algn="r"/>
            <a:r>
              <a:rPr lang="es-ES" sz="1050" dirty="0" smtClean="0">
                <a:solidFill>
                  <a:prstClr val="black"/>
                </a:solidFill>
                <a:latin typeface="Calibri"/>
              </a:rPr>
              <a:t>Gerald B. </a:t>
            </a:r>
            <a:r>
              <a:rPr lang="es-ES" sz="1050" dirty="0" err="1" smtClean="0">
                <a:solidFill>
                  <a:prstClr val="black"/>
                </a:solidFill>
                <a:latin typeface="Calibri"/>
              </a:rPr>
              <a:t>Hickson</a:t>
            </a:r>
            <a:r>
              <a:rPr lang="es-ES" sz="1050" dirty="0" smtClean="0">
                <a:solidFill>
                  <a:prstClr val="black"/>
                </a:solidFill>
                <a:latin typeface="Calibri"/>
              </a:rPr>
              <a:t>, MD, James W. </a:t>
            </a:r>
            <a:r>
              <a:rPr lang="es-ES" sz="1050" dirty="0" err="1" smtClean="0">
                <a:solidFill>
                  <a:prstClr val="black"/>
                </a:solidFill>
                <a:latin typeface="Calibri"/>
              </a:rPr>
              <a:t>Pichert</a:t>
            </a:r>
            <a:r>
              <a:rPr lang="es-ES" sz="1050" dirty="0" smtClean="0">
                <a:solidFill>
                  <a:prstClr val="black"/>
                </a:solidFill>
                <a:latin typeface="Calibri"/>
              </a:rPr>
              <a:t>, </a:t>
            </a:r>
            <a:r>
              <a:rPr lang="es-ES" sz="1050" dirty="0" err="1" smtClean="0">
                <a:solidFill>
                  <a:prstClr val="black"/>
                </a:solidFill>
                <a:latin typeface="Calibri"/>
              </a:rPr>
              <a:t>PhD</a:t>
            </a:r>
            <a:r>
              <a:rPr lang="es-ES" sz="1050" dirty="0" smtClean="0">
                <a:solidFill>
                  <a:prstClr val="black"/>
                </a:solidFill>
                <a:latin typeface="Calibri"/>
              </a:rPr>
              <a:t>, Lynn E. </a:t>
            </a:r>
            <a:r>
              <a:rPr lang="es-ES" sz="1050" dirty="0" err="1" smtClean="0">
                <a:solidFill>
                  <a:prstClr val="black"/>
                </a:solidFill>
                <a:latin typeface="Calibri"/>
              </a:rPr>
              <a:t>Webb</a:t>
            </a:r>
            <a:r>
              <a:rPr lang="es-ES" sz="1050" dirty="0" smtClean="0">
                <a:solidFill>
                  <a:prstClr val="black"/>
                </a:solidFill>
                <a:latin typeface="Calibri"/>
              </a:rPr>
              <a:t>, </a:t>
            </a:r>
            <a:r>
              <a:rPr lang="es-ES" sz="1050" dirty="0" err="1" smtClean="0">
                <a:solidFill>
                  <a:prstClr val="black"/>
                </a:solidFill>
                <a:latin typeface="Calibri"/>
              </a:rPr>
              <a:t>PhD</a:t>
            </a:r>
            <a:r>
              <a:rPr lang="es-ES" sz="1050" dirty="0" smtClean="0">
                <a:solidFill>
                  <a:prstClr val="black"/>
                </a:solidFill>
                <a:latin typeface="Calibri"/>
              </a:rPr>
              <a:t>, </a:t>
            </a:r>
            <a:r>
              <a:rPr lang="en-US" sz="1050" dirty="0" smtClean="0">
                <a:solidFill>
                  <a:prstClr val="black"/>
                </a:solidFill>
                <a:latin typeface="Calibri"/>
              </a:rPr>
              <a:t>and Steven G. </a:t>
            </a:r>
            <a:r>
              <a:rPr lang="en-US" sz="1050" dirty="0" err="1" smtClean="0">
                <a:solidFill>
                  <a:prstClr val="black"/>
                </a:solidFill>
                <a:latin typeface="Calibri"/>
              </a:rPr>
              <a:t>Gabbe</a:t>
            </a:r>
            <a:r>
              <a:rPr lang="en-US" sz="1050" dirty="0" smtClean="0">
                <a:solidFill>
                  <a:prstClr val="black"/>
                </a:solidFill>
                <a:latin typeface="Calibri"/>
              </a:rPr>
              <a:t>, MD. </a:t>
            </a:r>
            <a:r>
              <a:rPr lang="en-US" sz="1050" b="1" dirty="0" smtClean="0">
                <a:solidFill>
                  <a:prstClr val="black"/>
                </a:solidFill>
                <a:latin typeface="Calibri"/>
              </a:rPr>
              <a:t>A Complementary Approach to Promoting </a:t>
            </a:r>
            <a:r>
              <a:rPr lang="es-ES" sz="1050" b="1" dirty="0" err="1" smtClean="0">
                <a:solidFill>
                  <a:prstClr val="black"/>
                </a:solidFill>
                <a:latin typeface="Calibri"/>
              </a:rPr>
              <a:t>Professionalism</a:t>
            </a:r>
            <a:r>
              <a:rPr lang="es-ES" sz="1050" b="1" dirty="0" smtClean="0">
                <a:solidFill>
                  <a:prstClr val="black"/>
                </a:solidFill>
                <a:latin typeface="Calibri"/>
              </a:rPr>
              <a:t>: </a:t>
            </a:r>
            <a:r>
              <a:rPr lang="es-ES" sz="1050" b="1" dirty="0" err="1" smtClean="0">
                <a:solidFill>
                  <a:prstClr val="black"/>
                </a:solidFill>
                <a:latin typeface="Calibri"/>
              </a:rPr>
              <a:t>Identifying</a:t>
            </a:r>
            <a:r>
              <a:rPr lang="es-ES" sz="1050" b="1" dirty="0" smtClean="0">
                <a:solidFill>
                  <a:prstClr val="black"/>
                </a:solidFill>
                <a:latin typeface="Calibri"/>
              </a:rPr>
              <a:t>, </a:t>
            </a:r>
            <a:r>
              <a:rPr lang="es-ES" sz="1050" b="1" dirty="0" err="1" smtClean="0">
                <a:solidFill>
                  <a:prstClr val="black"/>
                </a:solidFill>
                <a:latin typeface="Calibri"/>
              </a:rPr>
              <a:t>Measuring</a:t>
            </a:r>
            <a:r>
              <a:rPr lang="es-ES" sz="1050" b="1" dirty="0" smtClean="0">
                <a:solidFill>
                  <a:prstClr val="black"/>
                </a:solidFill>
                <a:latin typeface="Calibri"/>
              </a:rPr>
              <a:t>, and </a:t>
            </a:r>
            <a:r>
              <a:rPr lang="es-ES" sz="1050" b="1" dirty="0" err="1" smtClean="0">
                <a:solidFill>
                  <a:prstClr val="black"/>
                </a:solidFill>
                <a:latin typeface="Calibri"/>
              </a:rPr>
              <a:t>Addressing</a:t>
            </a:r>
            <a:r>
              <a:rPr lang="es-ES" sz="1050" b="1" dirty="0" smtClean="0">
                <a:solidFill>
                  <a:prstClr val="black"/>
                </a:solidFill>
                <a:latin typeface="Calibri"/>
              </a:rPr>
              <a:t> </a:t>
            </a:r>
            <a:r>
              <a:rPr lang="es-ES" sz="1050" b="1" dirty="0" err="1" smtClean="0">
                <a:solidFill>
                  <a:prstClr val="black"/>
                </a:solidFill>
                <a:latin typeface="Calibri"/>
              </a:rPr>
              <a:t>Unprofessional</a:t>
            </a:r>
            <a:r>
              <a:rPr lang="es-ES" sz="1050" b="1" dirty="0" smtClean="0">
                <a:solidFill>
                  <a:prstClr val="black"/>
                </a:solidFill>
                <a:latin typeface="Calibri"/>
              </a:rPr>
              <a:t> </a:t>
            </a:r>
            <a:r>
              <a:rPr lang="es-ES" sz="1050" b="1" dirty="0" err="1" smtClean="0">
                <a:solidFill>
                  <a:prstClr val="black"/>
                </a:solidFill>
                <a:latin typeface="Calibri"/>
              </a:rPr>
              <a:t>Behaviors</a:t>
            </a:r>
            <a:r>
              <a:rPr lang="es-ES" sz="1050" b="1" dirty="0" smtClean="0">
                <a:solidFill>
                  <a:prstClr val="black"/>
                </a:solidFill>
                <a:latin typeface="Calibri"/>
              </a:rPr>
              <a:t>.  </a:t>
            </a:r>
            <a:r>
              <a:rPr lang="es-ES" sz="1050" dirty="0" err="1" smtClean="0">
                <a:solidFill>
                  <a:prstClr val="black"/>
                </a:solidFill>
                <a:latin typeface="Calibri"/>
              </a:rPr>
              <a:t>Acad</a:t>
            </a:r>
            <a:r>
              <a:rPr lang="es-ES" sz="1050" dirty="0" smtClean="0">
                <a:solidFill>
                  <a:prstClr val="black"/>
                </a:solidFill>
                <a:latin typeface="Calibri"/>
              </a:rPr>
              <a:t> Med. 2007; 82:1040–1048.</a:t>
            </a:r>
            <a:endParaRPr lang="es-ES" sz="1050" b="1" dirty="0" smtClean="0">
              <a:solidFill>
                <a:prstClr val="black"/>
              </a:solidFill>
              <a:latin typeface="Calibri"/>
            </a:endParaRPr>
          </a:p>
        </p:txBody>
      </p:sp>
      <p:sp>
        <p:nvSpPr>
          <p:cNvPr id="6" name="TextBox 5"/>
          <p:cNvSpPr txBox="1"/>
          <p:nvPr/>
        </p:nvSpPr>
        <p:spPr>
          <a:xfrm>
            <a:off x="647564" y="1136938"/>
            <a:ext cx="7848872" cy="646331"/>
          </a:xfrm>
          <a:prstGeom prst="rect">
            <a:avLst/>
          </a:prstGeom>
          <a:noFill/>
        </p:spPr>
        <p:txBody>
          <a:bodyPr wrap="square" rtlCol="0">
            <a:spAutoFit/>
          </a:bodyPr>
          <a:lstStyle/>
          <a:p>
            <a:pPr algn="ctr"/>
            <a:r>
              <a:rPr lang="es-MX" b="1" dirty="0" smtClean="0">
                <a:solidFill>
                  <a:prstClr val="black"/>
                </a:solidFill>
                <a:latin typeface="Calibri"/>
              </a:rPr>
              <a:t>La pirámide del comportamiento disruptivo para identificar, evaluar y abordar </a:t>
            </a:r>
          </a:p>
          <a:p>
            <a:pPr algn="ctr"/>
            <a:r>
              <a:rPr lang="es-MX" b="1" dirty="0" smtClean="0">
                <a:solidFill>
                  <a:prstClr val="black"/>
                </a:solidFill>
                <a:latin typeface="Calibri"/>
              </a:rPr>
              <a:t>la conducta no profesional</a:t>
            </a:r>
            <a:endParaRPr lang="en-US" b="1" dirty="0">
              <a:solidFill>
                <a:prstClr val="black"/>
              </a:solidFill>
              <a:latin typeface="Calibri"/>
            </a:endParaRPr>
          </a:p>
        </p:txBody>
      </p:sp>
      <p:graphicFrame>
        <p:nvGraphicFramePr>
          <p:cNvPr id="7" name="Diagram 6"/>
          <p:cNvGraphicFramePr/>
          <p:nvPr>
            <p:extLst/>
          </p:nvPr>
        </p:nvGraphicFramePr>
        <p:xfrm>
          <a:off x="683568" y="1795935"/>
          <a:ext cx="6312024"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1" name="Straight Connector 10"/>
          <p:cNvCxnSpPr/>
          <p:nvPr/>
        </p:nvCxnSpPr>
        <p:spPr>
          <a:xfrm>
            <a:off x="4355976" y="2660031"/>
            <a:ext cx="4320480"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55976" y="3596135"/>
            <a:ext cx="4320480"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55976" y="4532239"/>
            <a:ext cx="4320480"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0152" y="4892279"/>
            <a:ext cx="0"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012160" y="5252319"/>
            <a:ext cx="2880320" cy="8384"/>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892480" y="2011959"/>
            <a:ext cx="8384" cy="3248744"/>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96136" y="4532239"/>
            <a:ext cx="2664296" cy="338554"/>
          </a:xfrm>
          <a:prstGeom prst="rect">
            <a:avLst/>
          </a:prstGeom>
          <a:noFill/>
        </p:spPr>
        <p:txBody>
          <a:bodyPr wrap="square" rtlCol="0">
            <a:spAutoFit/>
          </a:bodyPr>
          <a:lstStyle/>
          <a:p>
            <a:r>
              <a:rPr lang="es-MX" sz="1600" b="1" dirty="0" smtClean="0">
                <a:solidFill>
                  <a:prstClr val="black"/>
                </a:solidFill>
                <a:latin typeface="Calibri"/>
              </a:rPr>
              <a:t>Intervención “Informal”</a:t>
            </a:r>
            <a:endParaRPr lang="en-US" sz="1600" b="1" dirty="0">
              <a:solidFill>
                <a:prstClr val="black"/>
              </a:solidFill>
              <a:latin typeface="Calibri"/>
            </a:endParaRPr>
          </a:p>
        </p:txBody>
      </p:sp>
      <p:sp>
        <p:nvSpPr>
          <p:cNvPr id="28" name="TextBox 27"/>
          <p:cNvSpPr txBox="1"/>
          <p:nvPr/>
        </p:nvSpPr>
        <p:spPr>
          <a:xfrm>
            <a:off x="5580112" y="3629234"/>
            <a:ext cx="2664296" cy="584775"/>
          </a:xfrm>
          <a:prstGeom prst="rect">
            <a:avLst/>
          </a:prstGeom>
          <a:noFill/>
        </p:spPr>
        <p:txBody>
          <a:bodyPr wrap="square" rtlCol="0">
            <a:spAutoFit/>
          </a:bodyPr>
          <a:lstStyle/>
          <a:p>
            <a:pPr algn="ctr"/>
            <a:r>
              <a:rPr lang="es-MX" sz="1600" b="1" dirty="0" smtClean="0">
                <a:solidFill>
                  <a:prstClr val="black"/>
                </a:solidFill>
                <a:latin typeface="Calibri"/>
              </a:rPr>
              <a:t>Nivel 1: Intervención para el Reconocimiento </a:t>
            </a:r>
            <a:r>
              <a:rPr lang="es-MX" sz="1600" b="1" i="1" dirty="0" smtClean="0">
                <a:solidFill>
                  <a:prstClr val="black"/>
                </a:solidFill>
                <a:latin typeface="Calibri"/>
              </a:rPr>
              <a:t>(</a:t>
            </a:r>
            <a:r>
              <a:rPr lang="es-MX" sz="1600" b="1" i="1" dirty="0" err="1" smtClean="0">
                <a:solidFill>
                  <a:prstClr val="black"/>
                </a:solidFill>
                <a:latin typeface="Calibri"/>
              </a:rPr>
              <a:t>awareness</a:t>
            </a:r>
            <a:r>
              <a:rPr lang="es-MX" sz="1600" b="1" i="1" dirty="0" smtClean="0">
                <a:solidFill>
                  <a:prstClr val="black"/>
                </a:solidFill>
                <a:latin typeface="Calibri"/>
              </a:rPr>
              <a:t>)</a:t>
            </a:r>
            <a:endParaRPr lang="en-US" sz="1600" b="1" dirty="0">
              <a:solidFill>
                <a:prstClr val="black"/>
              </a:solidFill>
              <a:latin typeface="Calibri"/>
            </a:endParaRPr>
          </a:p>
        </p:txBody>
      </p:sp>
      <p:sp>
        <p:nvSpPr>
          <p:cNvPr id="29" name="TextBox 28"/>
          <p:cNvSpPr txBox="1"/>
          <p:nvPr/>
        </p:nvSpPr>
        <p:spPr>
          <a:xfrm>
            <a:off x="5148064" y="2804047"/>
            <a:ext cx="2664296" cy="584775"/>
          </a:xfrm>
          <a:prstGeom prst="rect">
            <a:avLst/>
          </a:prstGeom>
          <a:noFill/>
        </p:spPr>
        <p:txBody>
          <a:bodyPr wrap="square" rtlCol="0">
            <a:spAutoFit/>
          </a:bodyPr>
          <a:lstStyle/>
          <a:p>
            <a:pPr algn="ctr"/>
            <a:r>
              <a:rPr lang="es-MX" sz="1600" b="1" dirty="0" smtClean="0">
                <a:solidFill>
                  <a:prstClr val="black"/>
                </a:solidFill>
                <a:latin typeface="Calibri"/>
              </a:rPr>
              <a:t>Nivel  2: Intervención  por la Autoridad</a:t>
            </a:r>
            <a:endParaRPr lang="en-US" sz="1600" b="1" dirty="0">
              <a:solidFill>
                <a:prstClr val="black"/>
              </a:solidFill>
              <a:latin typeface="Calibri"/>
            </a:endParaRPr>
          </a:p>
        </p:txBody>
      </p:sp>
      <p:sp>
        <p:nvSpPr>
          <p:cNvPr id="30" name="TextBox 29"/>
          <p:cNvSpPr txBox="1"/>
          <p:nvPr/>
        </p:nvSpPr>
        <p:spPr>
          <a:xfrm>
            <a:off x="4788024" y="1867943"/>
            <a:ext cx="2664296" cy="584775"/>
          </a:xfrm>
          <a:prstGeom prst="rect">
            <a:avLst/>
          </a:prstGeom>
          <a:noFill/>
        </p:spPr>
        <p:txBody>
          <a:bodyPr wrap="square" rtlCol="0">
            <a:spAutoFit/>
          </a:bodyPr>
          <a:lstStyle/>
          <a:p>
            <a:pPr algn="ctr"/>
            <a:r>
              <a:rPr lang="es-MX" sz="1600" b="1" dirty="0" smtClean="0">
                <a:solidFill>
                  <a:prstClr val="black"/>
                </a:solidFill>
                <a:latin typeface="Calibri"/>
              </a:rPr>
              <a:t>Nivel  3: Intervención  Disciplinaria</a:t>
            </a:r>
            <a:endParaRPr lang="en-US" sz="1600" b="1" dirty="0">
              <a:solidFill>
                <a:prstClr val="black"/>
              </a:solidFill>
              <a:latin typeface="Calibri"/>
            </a:endParaRPr>
          </a:p>
        </p:txBody>
      </p:sp>
      <p:pic>
        <p:nvPicPr>
          <p:cNvPr id="19" name="Picture 18" descr="Medicina_Vertical_CMYK.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21" name="Straight Connector 20"/>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78625"/>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51520" y="1340768"/>
          <a:ext cx="864096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6"/>
          <p:cNvSpPr txBox="1">
            <a:spLocks/>
          </p:cNvSpPr>
          <p:nvPr/>
        </p:nvSpPr>
        <p:spPr>
          <a:xfrm>
            <a:off x="4499992" y="6383300"/>
            <a:ext cx="4690864" cy="646100"/>
          </a:xfrm>
          <a:prstGeom prst="rect">
            <a:avLst/>
          </a:prstGeom>
        </p:spPr>
        <p:txBody>
          <a:bodyPr>
            <a:noAutofit/>
          </a:bodyPr>
          <a:lstStyle/>
          <a:p>
            <a:pPr marL="342900" marR="0" lvl="0" indent="-342900" algn="r" defTabSz="914400" rtl="0" eaLnBrk="1" fontAlgn="auto" latinLnBrk="0" hangingPunct="1">
              <a:lnSpc>
                <a:spcPct val="100000"/>
              </a:lnSpc>
              <a:spcBef>
                <a:spcPct val="20000"/>
              </a:spcBef>
              <a:spcAft>
                <a:spcPts val="0"/>
              </a:spcAft>
              <a:buClrTx/>
              <a:buSzTx/>
              <a:tabLst/>
              <a:defRPr/>
            </a:pPr>
            <a:r>
              <a:rPr kumimoji="0" lang="en-US" sz="600" b="1" i="0" u="sng" strike="noStrike" kern="1200" cap="none" spc="0" normalizeH="0" baseline="0" noProof="0" dirty="0" smtClean="0">
                <a:ln>
                  <a:noFill/>
                </a:ln>
                <a:solidFill>
                  <a:schemeClr val="tx1"/>
                </a:solidFill>
                <a:effectLst/>
                <a:uLnTx/>
                <a:uFillTx/>
                <a:latin typeface="+mn-lt"/>
                <a:ea typeface="+mn-ea"/>
                <a:cs typeface="+mn-cs"/>
                <a:hlinkClick r:id="rId8" action="ppaction://hlinkfile"/>
              </a:rPr>
              <a:t>The Increasing Complexities of Professionalism</a:t>
            </a:r>
            <a:r>
              <a:rPr kumimoji="0" lang="en-US" sz="600" b="1" i="0" u="sng" strike="noStrike" kern="1200" cap="none" spc="0" normalizeH="0" baseline="0" noProof="0" dirty="0" smtClean="0">
                <a:ln>
                  <a:noFill/>
                </a:ln>
                <a:solidFill>
                  <a:schemeClr val="tx1"/>
                </a:solidFill>
                <a:effectLst/>
                <a:uLnTx/>
                <a:uFillTx/>
                <a:latin typeface="+mn-lt"/>
                <a:ea typeface="+mn-ea"/>
                <a:cs typeface="+mn-cs"/>
              </a:rPr>
              <a:t>
</a:t>
            </a:r>
            <a:r>
              <a:rPr kumimoji="0" lang="en-US" sz="600" b="0" i="0" u="none" strike="noStrike" kern="1200" cap="none" spc="0" normalizeH="0" baseline="0" noProof="0" dirty="0" err="1" smtClean="0">
                <a:ln>
                  <a:noFill/>
                </a:ln>
                <a:solidFill>
                  <a:schemeClr val="tx1"/>
                </a:solidFill>
                <a:effectLst/>
                <a:uLnTx/>
                <a:uFillTx/>
                <a:latin typeface="+mn-lt"/>
                <a:ea typeface="+mn-ea"/>
                <a:cs typeface="+mn-cs"/>
              </a:rPr>
              <a:t>Hafferty</a:t>
            </a:r>
            <a:r>
              <a:rPr kumimoji="0" lang="en-US" sz="600" b="0" i="0" u="none" strike="noStrike" kern="1200" cap="none" spc="0" normalizeH="0" baseline="0" noProof="0" dirty="0" smtClean="0">
                <a:ln>
                  <a:noFill/>
                </a:ln>
                <a:solidFill>
                  <a:schemeClr val="tx1"/>
                </a:solidFill>
                <a:effectLst/>
                <a:uLnTx/>
                <a:uFillTx/>
                <a:latin typeface="+mn-lt"/>
                <a:ea typeface="+mn-ea"/>
                <a:cs typeface="+mn-cs"/>
              </a:rPr>
              <a:t>, Frederic W.; </a:t>
            </a:r>
            <a:r>
              <a:rPr kumimoji="0" lang="en-US" sz="600" b="0" i="0" u="none" strike="noStrike" kern="1200" cap="none" spc="0" normalizeH="0" baseline="0" noProof="0" dirty="0" err="1" smtClean="0">
                <a:ln>
                  <a:noFill/>
                </a:ln>
                <a:solidFill>
                  <a:schemeClr val="tx1"/>
                </a:solidFill>
                <a:effectLst/>
                <a:uLnTx/>
                <a:uFillTx/>
                <a:latin typeface="+mn-lt"/>
                <a:ea typeface="+mn-ea"/>
                <a:cs typeface="+mn-cs"/>
              </a:rPr>
              <a:t>Castellani</a:t>
            </a:r>
            <a:r>
              <a:rPr kumimoji="0" lang="en-US" sz="600" b="0" i="0" u="none" strike="noStrike" kern="1200" cap="none" spc="0" normalizeH="0" baseline="0" noProof="0" dirty="0" smtClean="0">
                <a:ln>
                  <a:noFill/>
                </a:ln>
                <a:solidFill>
                  <a:schemeClr val="tx1"/>
                </a:solidFill>
                <a:effectLst/>
                <a:uLnTx/>
                <a:uFillTx/>
                <a:latin typeface="+mn-lt"/>
                <a:ea typeface="+mn-ea"/>
                <a:cs typeface="+mn-cs"/>
              </a:rPr>
              <a:t>, Brian</a:t>
            </a:r>
          </a:p>
          <a:p>
            <a:pPr marL="342900" marR="0" lvl="0" indent="-342900" algn="r" defTabSz="914400" rtl="0" eaLnBrk="1" fontAlgn="auto" latinLnBrk="0" hangingPunct="1">
              <a:lnSpc>
                <a:spcPct val="100000"/>
              </a:lnSpc>
              <a:spcBef>
                <a:spcPct val="20000"/>
              </a:spcBef>
              <a:spcAft>
                <a:spcPts val="0"/>
              </a:spcAft>
              <a:buClrTx/>
              <a:buSzTx/>
              <a:tabLst/>
              <a:defRPr/>
            </a:pPr>
            <a:r>
              <a:rPr kumimoji="0" lang="en-US" sz="600" b="0" i="0" u="none" strike="noStrike" kern="1200" cap="none" spc="0" normalizeH="0" baseline="0" noProof="0" dirty="0" smtClean="0">
                <a:ln>
                  <a:noFill/>
                </a:ln>
                <a:solidFill>
                  <a:schemeClr val="tx1"/>
                </a:solidFill>
                <a:effectLst/>
                <a:uLnTx/>
                <a:uFillTx/>
                <a:latin typeface="+mn-lt"/>
                <a:ea typeface="+mn-ea"/>
                <a:cs typeface="+mn-cs"/>
              </a:rPr>
              <a:t>Academic Medicine. 85(2):288-301, February 2010.</a:t>
            </a:r>
          </a:p>
          <a:p>
            <a:pPr marL="342900" marR="0" lvl="0" indent="-342900" algn="r" defTabSz="914400" rtl="0" eaLnBrk="1" fontAlgn="auto" latinLnBrk="0" hangingPunct="1">
              <a:lnSpc>
                <a:spcPct val="100000"/>
              </a:lnSpc>
              <a:spcBef>
                <a:spcPct val="20000"/>
              </a:spcBef>
              <a:spcAft>
                <a:spcPts val="0"/>
              </a:spcAft>
              <a:buClrTx/>
              <a:buSzTx/>
              <a:tabLst/>
              <a:defRPr/>
            </a:pPr>
            <a:r>
              <a:rPr kumimoji="0" lang="en-US" sz="600" b="0" i="0" u="none" strike="noStrike" kern="1200" cap="none" spc="0" normalizeH="0" baseline="0" noProof="0" dirty="0" err="1" smtClean="0">
                <a:ln>
                  <a:noFill/>
                </a:ln>
                <a:solidFill>
                  <a:schemeClr val="tx1"/>
                </a:solidFill>
                <a:effectLst/>
                <a:uLnTx/>
                <a:uFillTx/>
                <a:latin typeface="+mn-lt"/>
                <a:ea typeface="+mn-ea"/>
                <a:cs typeface="+mn-cs"/>
              </a:rPr>
              <a:t>doi</a:t>
            </a:r>
            <a:r>
              <a:rPr kumimoji="0" lang="en-US" sz="600" b="0" i="0" u="none" strike="noStrike" kern="1200" cap="none" spc="0" normalizeH="0" baseline="0" noProof="0" dirty="0" smtClean="0">
                <a:ln>
                  <a:noFill/>
                </a:ln>
                <a:solidFill>
                  <a:schemeClr val="tx1"/>
                </a:solidFill>
                <a:effectLst/>
                <a:uLnTx/>
                <a:uFillTx/>
                <a:latin typeface="+mn-lt"/>
                <a:ea typeface="+mn-ea"/>
                <a:cs typeface="+mn-cs"/>
              </a:rPr>
              <a:t>: 10.1097/ACM.0b013e3181c85b43</a:t>
            </a:r>
          </a:p>
          <a:p>
            <a:pPr marL="342900" marR="0" lvl="0" indent="-342900" algn="r" defTabSz="914400" rtl="0" eaLnBrk="1" fontAlgn="auto" latinLnBrk="0" hangingPunct="1">
              <a:lnSpc>
                <a:spcPct val="100000"/>
              </a:lnSpc>
              <a:spcBef>
                <a:spcPct val="20000"/>
              </a:spcBef>
              <a:spcAft>
                <a:spcPts val="0"/>
              </a:spcAft>
              <a:buClrTx/>
              <a:buSzTx/>
              <a:tabLst/>
              <a:defRPr/>
            </a:pP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Medicina_Vertical_CMYK.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1" name="Straight Connector 10"/>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641600" y="953200"/>
            <a:ext cx="3860800" cy="400110"/>
          </a:xfrm>
          <a:prstGeom prst="rect">
            <a:avLst/>
          </a:prstGeom>
          <a:noFill/>
        </p:spPr>
        <p:txBody>
          <a:bodyPr wrap="square" rtlCol="0">
            <a:spAutoFit/>
          </a:bodyPr>
          <a:lstStyle/>
          <a:p>
            <a:pPr algn="ctr"/>
            <a:r>
              <a:rPr lang="es-ES" sz="2000" b="1" dirty="0" smtClean="0">
                <a:solidFill>
                  <a:schemeClr val="accent1">
                    <a:lumMod val="50000"/>
                  </a:schemeClr>
                </a:solidFill>
              </a:rPr>
              <a:t>Identidades personal y profesional </a:t>
            </a:r>
          </a:p>
        </p:txBody>
      </p:sp>
      <p:sp>
        <p:nvSpPr>
          <p:cNvPr id="2" name="Double Brace 1"/>
          <p:cNvSpPr/>
          <p:nvPr/>
        </p:nvSpPr>
        <p:spPr>
          <a:xfrm>
            <a:off x="1574800" y="5588000"/>
            <a:ext cx="5905500" cy="1153368"/>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408575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nvPr>
        </p:nvGraphicFramePr>
        <p:xfrm>
          <a:off x="1181188" y="1700808"/>
          <a:ext cx="5767076"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Flecha curvada hacia la derecha"/>
          <p:cNvSpPr/>
          <p:nvPr/>
        </p:nvSpPr>
        <p:spPr>
          <a:xfrm>
            <a:off x="1228793" y="2088068"/>
            <a:ext cx="1069534" cy="41270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latin typeface="Calibri"/>
            </a:endParaRPr>
          </a:p>
        </p:txBody>
      </p:sp>
      <p:sp>
        <p:nvSpPr>
          <p:cNvPr id="6" name="5 Flecha curvada hacia la derecha"/>
          <p:cNvSpPr/>
          <p:nvPr/>
        </p:nvSpPr>
        <p:spPr>
          <a:xfrm rot="10800000">
            <a:off x="5868145" y="2060848"/>
            <a:ext cx="1069534" cy="41270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latin typeface="Calibri"/>
            </a:endParaRPr>
          </a:p>
        </p:txBody>
      </p:sp>
      <p:sp>
        <p:nvSpPr>
          <p:cNvPr id="7" name="6 Título"/>
          <p:cNvSpPr>
            <a:spLocks noGrp="1"/>
          </p:cNvSpPr>
          <p:nvPr>
            <p:ph type="title"/>
          </p:nvPr>
        </p:nvSpPr>
        <p:spPr>
          <a:xfrm>
            <a:off x="35496" y="936104"/>
            <a:ext cx="9001000" cy="764704"/>
          </a:xfrm>
        </p:spPr>
        <p:txBody>
          <a:bodyPr>
            <a:noAutofit/>
          </a:bodyPr>
          <a:lstStyle/>
          <a:p>
            <a:pPr algn="ctr"/>
            <a:r>
              <a:rPr lang="es-MX" sz="2400" b="1" i="1" dirty="0" smtClean="0">
                <a:solidFill>
                  <a:srgbClr val="002060"/>
                </a:solidFill>
              </a:rPr>
              <a:t>El modelo del profesionalismo médico como un sistema complejo</a:t>
            </a:r>
            <a:endParaRPr lang="es-ES" sz="2400" b="1" i="1" dirty="0">
              <a:solidFill>
                <a:srgbClr val="002060"/>
              </a:solidFill>
            </a:endParaRPr>
          </a:p>
        </p:txBody>
      </p:sp>
      <p:sp>
        <p:nvSpPr>
          <p:cNvPr id="15" name="Text Placeholder 6"/>
          <p:cNvSpPr txBox="1">
            <a:spLocks/>
          </p:cNvSpPr>
          <p:nvPr/>
        </p:nvSpPr>
        <p:spPr>
          <a:xfrm>
            <a:off x="4427984" y="6021288"/>
            <a:ext cx="4690864" cy="646100"/>
          </a:xfrm>
          <a:prstGeom prst="rect">
            <a:avLst/>
          </a:prstGeom>
        </p:spPr>
        <p:txBody>
          <a:bodyPr>
            <a:noAutofit/>
          </a:bodyPr>
          <a:lstStyle/>
          <a:p>
            <a:pPr marL="342900" indent="-342900" algn="r">
              <a:spcBef>
                <a:spcPct val="20000"/>
              </a:spcBef>
              <a:defRPr/>
            </a:pPr>
            <a:r>
              <a:rPr lang="en-US" sz="1050" b="1" u="sng" dirty="0" smtClean="0">
                <a:solidFill>
                  <a:prstClr val="black"/>
                </a:solidFill>
                <a:latin typeface="Calibri"/>
                <a:hlinkClick r:id="rId7" action="ppaction://hlinkfile"/>
              </a:rPr>
              <a:t>The Increasing Complexities of Professionalism</a:t>
            </a:r>
            <a:r>
              <a:rPr lang="en-US" sz="1050" b="1" u="sng" dirty="0" smtClean="0">
                <a:solidFill>
                  <a:prstClr val="black"/>
                </a:solidFill>
                <a:latin typeface="Calibri"/>
              </a:rPr>
              <a:t>
</a:t>
            </a:r>
            <a:r>
              <a:rPr lang="en-US" sz="1050" dirty="0" err="1" smtClean="0">
                <a:solidFill>
                  <a:prstClr val="black"/>
                </a:solidFill>
                <a:latin typeface="Calibri"/>
              </a:rPr>
              <a:t>Hafferty</a:t>
            </a:r>
            <a:r>
              <a:rPr lang="en-US" sz="1050" dirty="0" smtClean="0">
                <a:solidFill>
                  <a:prstClr val="black"/>
                </a:solidFill>
                <a:latin typeface="Calibri"/>
              </a:rPr>
              <a:t>, Frederic W.; </a:t>
            </a:r>
            <a:r>
              <a:rPr lang="en-US" sz="1050" dirty="0" err="1" smtClean="0">
                <a:solidFill>
                  <a:prstClr val="black"/>
                </a:solidFill>
                <a:latin typeface="Calibri"/>
              </a:rPr>
              <a:t>Castellani</a:t>
            </a:r>
            <a:r>
              <a:rPr lang="en-US" sz="1050" dirty="0" smtClean="0">
                <a:solidFill>
                  <a:prstClr val="black"/>
                </a:solidFill>
                <a:latin typeface="Calibri"/>
              </a:rPr>
              <a:t>, Brian</a:t>
            </a:r>
          </a:p>
          <a:p>
            <a:pPr marL="342900" indent="-342900" algn="r">
              <a:spcBef>
                <a:spcPct val="20000"/>
              </a:spcBef>
              <a:defRPr/>
            </a:pPr>
            <a:r>
              <a:rPr lang="en-US" sz="1050" dirty="0" smtClean="0">
                <a:solidFill>
                  <a:prstClr val="black"/>
                </a:solidFill>
                <a:latin typeface="Calibri"/>
              </a:rPr>
              <a:t>Academic Medicine. 85(2):288-301, February 2010.</a:t>
            </a:r>
          </a:p>
          <a:p>
            <a:pPr marL="342900" indent="-342900" algn="r">
              <a:spcBef>
                <a:spcPct val="20000"/>
              </a:spcBef>
              <a:defRPr/>
            </a:pPr>
            <a:r>
              <a:rPr lang="en-US" sz="1050" dirty="0" err="1" smtClean="0">
                <a:solidFill>
                  <a:prstClr val="black"/>
                </a:solidFill>
                <a:latin typeface="Calibri"/>
              </a:rPr>
              <a:t>doi</a:t>
            </a:r>
            <a:r>
              <a:rPr lang="en-US" sz="1050" dirty="0" smtClean="0">
                <a:solidFill>
                  <a:prstClr val="black"/>
                </a:solidFill>
                <a:latin typeface="Calibri"/>
              </a:rPr>
              <a:t>: 10.1097/ACM.0b013e3181c85b43</a:t>
            </a:r>
          </a:p>
          <a:p>
            <a:pPr marL="342900" indent="-342900" algn="r">
              <a:spcBef>
                <a:spcPct val="20000"/>
              </a:spcBef>
              <a:defRPr/>
            </a:pPr>
            <a:endParaRPr lang="en-US" sz="1050" dirty="0">
              <a:solidFill>
                <a:prstClr val="black"/>
              </a:solidFill>
              <a:latin typeface="Calibri"/>
            </a:endParaRPr>
          </a:p>
        </p:txBody>
      </p:sp>
      <p:pic>
        <p:nvPicPr>
          <p:cNvPr id="8" name="Picture 7" descr="Medicina_Vertical_CMYK.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0" name="Straight Connector 9"/>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753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graphicEl>
                                              <a:dgm id="{68760496-ED27-40E3-ADE0-FB8E6F5216AE}"/>
                                            </p:graphicEl>
                                          </p:spTgt>
                                        </p:tgtEl>
                                        <p:attrNameLst>
                                          <p:attrName>style.visibility</p:attrName>
                                        </p:attrNameLst>
                                      </p:cBhvr>
                                      <p:to>
                                        <p:strVal val="visible"/>
                                      </p:to>
                                    </p:set>
                                    <p:animEffect transition="in" filter="box(in)">
                                      <p:cBhvr>
                                        <p:cTn id="7" dur="500"/>
                                        <p:tgtEl>
                                          <p:spTgt spid="2">
                                            <p:graphicEl>
                                              <a:dgm id="{68760496-ED27-40E3-ADE0-FB8E6F5216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graphicEl>
                                              <a:dgm id="{B02E1695-ED58-4CFC-A349-C648F6C51BDE}"/>
                                            </p:graphicEl>
                                          </p:spTgt>
                                        </p:tgtEl>
                                        <p:attrNameLst>
                                          <p:attrName>style.visibility</p:attrName>
                                        </p:attrNameLst>
                                      </p:cBhvr>
                                      <p:to>
                                        <p:strVal val="visible"/>
                                      </p:to>
                                    </p:set>
                                    <p:animEffect transition="in" filter="box(in)">
                                      <p:cBhvr>
                                        <p:cTn id="12" dur="500"/>
                                        <p:tgtEl>
                                          <p:spTgt spid="2">
                                            <p:graphicEl>
                                              <a:dgm id="{B02E1695-ED58-4CFC-A349-C648F6C51BDE}"/>
                                            </p:graphic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
                                            <p:graphicEl>
                                              <a:dgm id="{F525F641-99E3-4B48-86C5-186E840C9F06}"/>
                                            </p:graphicEl>
                                          </p:spTgt>
                                        </p:tgtEl>
                                        <p:attrNameLst>
                                          <p:attrName>style.visibility</p:attrName>
                                        </p:attrNameLst>
                                      </p:cBhvr>
                                      <p:to>
                                        <p:strVal val="visible"/>
                                      </p:to>
                                    </p:set>
                                    <p:animEffect transition="in" filter="box(in)">
                                      <p:cBhvr>
                                        <p:cTn id="15" dur="500"/>
                                        <p:tgtEl>
                                          <p:spTgt spid="2">
                                            <p:graphicEl>
                                              <a:dgm id="{F525F641-99E3-4B48-86C5-186E840C9F0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
                                            <p:graphicEl>
                                              <a:dgm id="{0284B667-F9CA-4851-A86A-C2B83B5953B0}"/>
                                            </p:graphicEl>
                                          </p:spTgt>
                                        </p:tgtEl>
                                        <p:attrNameLst>
                                          <p:attrName>style.visibility</p:attrName>
                                        </p:attrNameLst>
                                      </p:cBhvr>
                                      <p:to>
                                        <p:strVal val="visible"/>
                                      </p:to>
                                    </p:set>
                                    <p:animEffect transition="in" filter="box(in)">
                                      <p:cBhvr>
                                        <p:cTn id="20" dur="500"/>
                                        <p:tgtEl>
                                          <p:spTgt spid="2">
                                            <p:graphicEl>
                                              <a:dgm id="{0284B667-F9CA-4851-A86A-C2B83B5953B0}"/>
                                            </p:graphic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
                                            <p:graphicEl>
                                              <a:dgm id="{17733A85-9F1F-49D7-94FC-A186B91D706D}"/>
                                            </p:graphicEl>
                                          </p:spTgt>
                                        </p:tgtEl>
                                        <p:attrNameLst>
                                          <p:attrName>style.visibility</p:attrName>
                                        </p:attrNameLst>
                                      </p:cBhvr>
                                      <p:to>
                                        <p:strVal val="visible"/>
                                      </p:to>
                                    </p:set>
                                    <p:animEffect transition="in" filter="box(in)">
                                      <p:cBhvr>
                                        <p:cTn id="23" dur="500"/>
                                        <p:tgtEl>
                                          <p:spTgt spid="2">
                                            <p:graphicEl>
                                              <a:dgm id="{17733A85-9F1F-49D7-94FC-A186B91D706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Content Placeholder 9"/>
          <p:cNvSpPr>
            <a:spLocks noGrp="1"/>
          </p:cNvSpPr>
          <p:nvPr>
            <p:ph sz="half" idx="1"/>
          </p:nvPr>
        </p:nvSpPr>
        <p:spPr>
          <a:xfrm>
            <a:off x="481208" y="2253991"/>
            <a:ext cx="4014592" cy="4585217"/>
          </a:xfrm>
        </p:spPr>
        <p:txBody>
          <a:bodyPr>
            <a:normAutofit/>
          </a:bodyPr>
          <a:lstStyle/>
          <a:p>
            <a:pPr marL="0" indent="0">
              <a:buNone/>
            </a:pPr>
            <a:r>
              <a:rPr lang="en-US" sz="1200" i="1" dirty="0" smtClean="0"/>
              <a:t>Part of my job is to walk into a room and introduce myself to a stranger, and start asking questions. And when I step across that threshold –into another room to meet another stranger and hear another story- I feel myself stepping into my professional identity.</a:t>
            </a:r>
          </a:p>
          <a:p>
            <a:pPr marL="0" indent="0">
              <a:buNone/>
            </a:pPr>
            <a:endParaRPr lang="en-US" sz="1200" i="1" dirty="0" smtClean="0"/>
          </a:p>
          <a:p>
            <a:pPr marL="0" indent="0">
              <a:buNone/>
            </a:pPr>
            <a:r>
              <a:rPr lang="en-US" sz="1200" i="1" dirty="0" smtClean="0"/>
              <a:t>Perhaps if I were a surgeon, I would have a more dramatic defining moment: to scrub and glove and gown and walk into the operating room.</a:t>
            </a:r>
          </a:p>
          <a:p>
            <a:pPr marL="0" indent="0">
              <a:buNone/>
            </a:pPr>
            <a:endParaRPr lang="en-US" sz="1200" i="1" dirty="0" smtClean="0"/>
          </a:p>
          <a:p>
            <a:pPr marL="0" indent="0">
              <a:buNone/>
            </a:pPr>
            <a:r>
              <a:rPr lang="en-US" sz="1200" i="1" dirty="0" smtClean="0"/>
              <a:t>Perhaps if I were an obstetrician, it would be the rituals of awaiting and then delivering a new life which would remind me: this is who you are, this is what you do. </a:t>
            </a:r>
          </a:p>
          <a:p>
            <a:pPr marL="0" indent="0">
              <a:buNone/>
            </a:pPr>
            <a:endParaRPr lang="en-US" sz="1200" i="1" dirty="0" smtClean="0"/>
          </a:p>
          <a:p>
            <a:pPr marL="0" indent="0">
              <a:buNone/>
            </a:pPr>
            <a:r>
              <a:rPr lang="en-US" sz="1200" i="1" dirty="0" smtClean="0"/>
              <a:t>But I do primary care, and I have no special chamber, no glittering instruments, no recurring moments at the bloody boundaries of life.</a:t>
            </a:r>
          </a:p>
          <a:p>
            <a:pPr marL="0" indent="0">
              <a:buNone/>
            </a:pPr>
            <a:endParaRPr lang="en-US" sz="1200" i="1" dirty="0" smtClean="0"/>
          </a:p>
          <a:p>
            <a:pPr marL="0" indent="0">
              <a:buNone/>
            </a:pPr>
            <a:r>
              <a:rPr lang="en-US" sz="1200" i="1" dirty="0" smtClean="0"/>
              <a:t>What I have is that everyday threshold, across which you step to enter the zone of the patient and the patient’s story.</a:t>
            </a:r>
            <a:endParaRPr lang="en-US" sz="1200" i="1" dirty="0"/>
          </a:p>
        </p:txBody>
      </p:sp>
      <p:sp>
        <p:nvSpPr>
          <p:cNvPr id="11" name="Content Placeholder 10"/>
          <p:cNvSpPr>
            <a:spLocks noGrp="1"/>
          </p:cNvSpPr>
          <p:nvPr>
            <p:ph sz="half" idx="2"/>
          </p:nvPr>
        </p:nvSpPr>
        <p:spPr>
          <a:xfrm>
            <a:off x="4672208" y="2253991"/>
            <a:ext cx="4014592" cy="4585217"/>
          </a:xfrm>
        </p:spPr>
        <p:txBody>
          <a:bodyPr>
            <a:noAutofit/>
          </a:bodyPr>
          <a:lstStyle/>
          <a:p>
            <a:pPr marL="0" indent="0">
              <a:buNone/>
            </a:pPr>
            <a:r>
              <a:rPr lang="en-US" sz="1200" b="1" dirty="0" smtClean="0">
                <a:solidFill>
                  <a:schemeClr val="accent1">
                    <a:lumMod val="50000"/>
                  </a:schemeClr>
                </a:solidFill>
              </a:rPr>
              <a:t>Parte de mi </a:t>
            </a:r>
            <a:r>
              <a:rPr lang="en-US" sz="1200" b="1" dirty="0" err="1" smtClean="0">
                <a:solidFill>
                  <a:schemeClr val="accent1">
                    <a:lumMod val="50000"/>
                  </a:schemeClr>
                </a:solidFill>
              </a:rPr>
              <a:t>trabajo</a:t>
            </a:r>
            <a:r>
              <a:rPr lang="en-US" sz="1200" b="1" dirty="0" smtClean="0">
                <a:solidFill>
                  <a:schemeClr val="accent1">
                    <a:lumMod val="50000"/>
                  </a:schemeClr>
                </a:solidFill>
              </a:rPr>
              <a:t> </a:t>
            </a:r>
            <a:r>
              <a:rPr lang="en-US" sz="1200" b="1" dirty="0" err="1" smtClean="0">
                <a:solidFill>
                  <a:schemeClr val="accent1">
                    <a:lumMod val="50000"/>
                  </a:schemeClr>
                </a:solidFill>
              </a:rPr>
              <a:t>es</a:t>
            </a:r>
            <a:r>
              <a:rPr lang="en-US" sz="1200" b="1" dirty="0" smtClean="0">
                <a:solidFill>
                  <a:schemeClr val="accent1">
                    <a:lumMod val="50000"/>
                  </a:schemeClr>
                </a:solidFill>
              </a:rPr>
              <a:t> </a:t>
            </a:r>
            <a:r>
              <a:rPr lang="en-US" sz="1200" b="1" dirty="0" err="1" smtClean="0">
                <a:solidFill>
                  <a:schemeClr val="accent1">
                    <a:lumMod val="50000"/>
                  </a:schemeClr>
                </a:solidFill>
              </a:rPr>
              <a:t>entrar</a:t>
            </a:r>
            <a:r>
              <a:rPr lang="en-US" sz="1200" b="1" dirty="0" smtClean="0">
                <a:solidFill>
                  <a:schemeClr val="accent1">
                    <a:lumMod val="50000"/>
                  </a:schemeClr>
                </a:solidFill>
              </a:rPr>
              <a:t> en </a:t>
            </a:r>
            <a:r>
              <a:rPr lang="en-US" sz="1200" b="1" dirty="0" err="1" smtClean="0">
                <a:solidFill>
                  <a:schemeClr val="accent1">
                    <a:lumMod val="50000"/>
                  </a:schemeClr>
                </a:solidFill>
              </a:rPr>
              <a:t>una</a:t>
            </a:r>
            <a:r>
              <a:rPr lang="en-US" sz="1200" b="1" dirty="0" smtClean="0">
                <a:solidFill>
                  <a:schemeClr val="accent1">
                    <a:lumMod val="50000"/>
                  </a:schemeClr>
                </a:solidFill>
              </a:rPr>
              <a:t> </a:t>
            </a:r>
            <a:r>
              <a:rPr lang="en-US" sz="1200" b="1" dirty="0" err="1" smtClean="0">
                <a:solidFill>
                  <a:schemeClr val="accent1">
                    <a:lumMod val="50000"/>
                  </a:schemeClr>
                </a:solidFill>
              </a:rPr>
              <a:t>habitaci</a:t>
            </a:r>
            <a:r>
              <a:rPr lang="es-ES" sz="1200" b="1" dirty="0" err="1" smtClean="0">
                <a:solidFill>
                  <a:schemeClr val="accent1">
                    <a:lumMod val="50000"/>
                  </a:schemeClr>
                </a:solidFill>
              </a:rPr>
              <a:t>ón</a:t>
            </a:r>
            <a:r>
              <a:rPr lang="es-ES" sz="1200" b="1" dirty="0" smtClean="0">
                <a:solidFill>
                  <a:schemeClr val="accent1">
                    <a:lumMod val="50000"/>
                  </a:schemeClr>
                </a:solidFill>
              </a:rPr>
              <a:t> y presentarme con un extraño, y empezar a hacer preguntas. Y cuando cruzo ese umbral –hacia otra habitación a encontrarme con otro extraño y escuchar otra historia- me siento a mi misma entrando en mi identidad profesional.</a:t>
            </a:r>
          </a:p>
          <a:p>
            <a:pPr marL="0" indent="0">
              <a:buNone/>
            </a:pPr>
            <a:endParaRPr lang="es-ES" sz="1200" b="1" dirty="0" smtClean="0">
              <a:solidFill>
                <a:schemeClr val="accent1">
                  <a:lumMod val="50000"/>
                </a:schemeClr>
              </a:solidFill>
            </a:endParaRPr>
          </a:p>
          <a:p>
            <a:pPr marL="0" indent="0">
              <a:buNone/>
            </a:pPr>
            <a:r>
              <a:rPr lang="es-ES" sz="1200" b="1" dirty="0" smtClean="0">
                <a:solidFill>
                  <a:schemeClr val="accent1">
                    <a:lumMod val="50000"/>
                  </a:schemeClr>
                </a:solidFill>
              </a:rPr>
              <a:t>Quizás si yo fuese una cirujana, podría tener un momento definitorio más dramático: lavarme y ponerme los guantes y la bata y entrar en el quirófano.</a:t>
            </a:r>
          </a:p>
          <a:p>
            <a:pPr marL="0" indent="0">
              <a:buNone/>
            </a:pPr>
            <a:endParaRPr lang="es-ES" sz="1200" b="1" dirty="0" smtClean="0">
              <a:solidFill>
                <a:schemeClr val="accent1">
                  <a:lumMod val="50000"/>
                </a:schemeClr>
              </a:solidFill>
            </a:endParaRPr>
          </a:p>
          <a:p>
            <a:pPr marL="0" indent="0">
              <a:buNone/>
            </a:pPr>
            <a:r>
              <a:rPr lang="es-ES" sz="1200" b="1" dirty="0" smtClean="0">
                <a:solidFill>
                  <a:schemeClr val="accent1">
                    <a:lumMod val="50000"/>
                  </a:schemeClr>
                </a:solidFill>
              </a:rPr>
              <a:t>Quizás si yo fuese una obstetra, serían los rituales de esperar y recibir una nueva vida lo que me recordaría: esto es quién eres, esto es lo que tú haces.</a:t>
            </a:r>
          </a:p>
          <a:p>
            <a:pPr marL="0" indent="0">
              <a:buNone/>
            </a:pPr>
            <a:endParaRPr lang="es-ES" sz="1200" b="1" dirty="0" smtClean="0">
              <a:solidFill>
                <a:schemeClr val="accent1">
                  <a:lumMod val="50000"/>
                </a:schemeClr>
              </a:solidFill>
            </a:endParaRPr>
          </a:p>
          <a:p>
            <a:pPr marL="0" indent="0">
              <a:buNone/>
            </a:pPr>
            <a:r>
              <a:rPr lang="es-ES" sz="1200" b="1" dirty="0" smtClean="0">
                <a:solidFill>
                  <a:schemeClr val="accent1">
                    <a:lumMod val="50000"/>
                  </a:schemeClr>
                </a:solidFill>
              </a:rPr>
              <a:t>Pero yo brindo atención primaria, y no tengo una sala especial, ni instrumentos relucientes, ni momentos recurrentes en los límites sangrientos de la vida.</a:t>
            </a:r>
          </a:p>
          <a:p>
            <a:pPr marL="0" indent="0">
              <a:buNone/>
            </a:pPr>
            <a:endParaRPr lang="es-ES" sz="1200" b="1" dirty="0" smtClean="0">
              <a:solidFill>
                <a:schemeClr val="accent1">
                  <a:lumMod val="50000"/>
                </a:schemeClr>
              </a:solidFill>
            </a:endParaRPr>
          </a:p>
          <a:p>
            <a:pPr marL="0" indent="0">
              <a:buNone/>
            </a:pPr>
            <a:r>
              <a:rPr lang="es-ES" sz="1200" b="1" dirty="0" smtClean="0">
                <a:solidFill>
                  <a:schemeClr val="accent1">
                    <a:lumMod val="50000"/>
                  </a:schemeClr>
                </a:solidFill>
              </a:rPr>
              <a:t>Lo que yo tengo es ese umbral cotidiano, a través del cual pasas para entrar a la zona del paciente y a la historia del paciente.</a:t>
            </a:r>
            <a:endParaRPr lang="en-US" sz="1200" b="1" dirty="0">
              <a:solidFill>
                <a:schemeClr val="accent1">
                  <a:lumMod val="50000"/>
                </a:schemeClr>
              </a:solidFill>
            </a:endParaRPr>
          </a:p>
        </p:txBody>
      </p:sp>
      <p:sp>
        <p:nvSpPr>
          <p:cNvPr id="12" name="TextBox 11"/>
          <p:cNvSpPr txBox="1"/>
          <p:nvPr/>
        </p:nvSpPr>
        <p:spPr>
          <a:xfrm>
            <a:off x="3027930" y="1164229"/>
            <a:ext cx="3081403" cy="923330"/>
          </a:xfrm>
          <a:prstGeom prst="rect">
            <a:avLst/>
          </a:prstGeom>
          <a:noFill/>
        </p:spPr>
        <p:txBody>
          <a:bodyPr wrap="square" rtlCol="0">
            <a:spAutoFit/>
          </a:bodyPr>
          <a:lstStyle/>
          <a:p>
            <a:pPr algn="ctr"/>
            <a:r>
              <a:rPr lang="en-US" b="1" dirty="0" smtClean="0">
                <a:solidFill>
                  <a:schemeClr val="accent1">
                    <a:lumMod val="50000"/>
                  </a:schemeClr>
                </a:solidFill>
              </a:rPr>
              <a:t>Dr. </a:t>
            </a:r>
            <a:r>
              <a:rPr lang="en-US" b="1" dirty="0" err="1" smtClean="0">
                <a:solidFill>
                  <a:schemeClr val="accent1">
                    <a:lumMod val="50000"/>
                  </a:schemeClr>
                </a:solidFill>
              </a:rPr>
              <a:t>Perri</a:t>
            </a:r>
            <a:r>
              <a:rPr lang="en-US" b="1" dirty="0" smtClean="0">
                <a:solidFill>
                  <a:schemeClr val="accent1">
                    <a:lumMod val="50000"/>
                  </a:schemeClr>
                </a:solidFill>
              </a:rPr>
              <a:t> </a:t>
            </a:r>
            <a:r>
              <a:rPr lang="en-US" b="1" dirty="0" err="1" smtClean="0">
                <a:solidFill>
                  <a:schemeClr val="accent1">
                    <a:lumMod val="50000"/>
                  </a:schemeClr>
                </a:solidFill>
              </a:rPr>
              <a:t>Klass</a:t>
            </a:r>
            <a:endParaRPr lang="en-US" b="1" dirty="0" smtClean="0">
              <a:solidFill>
                <a:schemeClr val="accent1">
                  <a:lumMod val="50000"/>
                </a:schemeClr>
              </a:solidFill>
            </a:endParaRPr>
          </a:p>
          <a:p>
            <a:pPr algn="ctr"/>
            <a:r>
              <a:rPr lang="en-US" b="1" i="1" dirty="0" smtClean="0">
                <a:solidFill>
                  <a:schemeClr val="accent1">
                    <a:lumMod val="50000"/>
                  </a:schemeClr>
                </a:solidFill>
              </a:rPr>
              <a:t>Becoming a Doctor </a:t>
            </a:r>
          </a:p>
          <a:p>
            <a:pPr algn="ctr"/>
            <a:r>
              <a:rPr lang="en-US" sz="1600" i="1" dirty="0" smtClean="0">
                <a:solidFill>
                  <a:schemeClr val="accent1">
                    <a:lumMod val="50000"/>
                  </a:schemeClr>
                </a:solidFill>
              </a:rPr>
              <a:t>(Norton, 2010)</a:t>
            </a:r>
            <a:endParaRPr lang="en-US" sz="1600" i="1" dirty="0">
              <a:solidFill>
                <a:schemeClr val="accent1">
                  <a:lumMod val="50000"/>
                </a:schemeClr>
              </a:solidFill>
            </a:endParaRPr>
          </a:p>
        </p:txBody>
      </p:sp>
    </p:spTree>
    <p:extLst>
      <p:ext uri="{BB962C8B-B14F-4D97-AF65-F5344CB8AC3E}">
        <p14:creationId xmlns:p14="http://schemas.microsoft.com/office/powerpoint/2010/main" val="1343360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219"/>
            <a:ext cx="8229600" cy="508461"/>
          </a:xfrm>
        </p:spPr>
        <p:txBody>
          <a:bodyPr anchor="ctr">
            <a:normAutofit/>
          </a:bodyPr>
          <a:lstStyle/>
          <a:p>
            <a:pPr algn="l"/>
            <a:r>
              <a:rPr lang="en-US" dirty="0" smtClean="0"/>
              <a:t>Figure 1 Medical professionalism as a complex system</a:t>
            </a:r>
            <a:endParaRPr lang="en-US" dirty="0"/>
          </a:p>
        </p:txBody>
      </p:sp>
      <p:pic>
        <p:nvPicPr>
          <p:cNvPr id="3" name="Picture Placeholder 1" descr="Figure 1"/>
          <p:cNvPicPr>
            <a:picLocks noGrp="1" noChangeAspect="1"/>
          </p:cNvPicPr>
          <p:nvPr>
            <p:ph type="pic" idx="1"/>
          </p:nvPr>
        </p:nvPicPr>
        <p:blipFill>
          <a:blip r:embed="rId3" cstate="print"/>
          <a:stretch>
            <a:fillRect/>
          </a:stretch>
        </p:blipFill>
        <p:spPr>
          <a:xfrm>
            <a:off x="499663" y="571500"/>
            <a:ext cx="5400675" cy="5715000"/>
          </a:xfrm>
        </p:spPr>
      </p:pic>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Copyright © 2012 Academic Medicine. Published by Lippincott Williams &amp; Wilkins.</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sz="900"/>
            </a:lvl1pPr>
          </a:lstStyle>
          <a:p>
            <a:fld id="{27A13296-8103-46F4-BA41-F532E14F2100}"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sp>
        <p:nvSpPr>
          <p:cNvPr id="7" name="Text Placeholder 6"/>
          <p:cNvSpPr>
            <a:spLocks noGrp="1"/>
          </p:cNvSpPr>
          <p:nvPr>
            <p:ph type="body" sz="half" idx="13"/>
          </p:nvPr>
        </p:nvSpPr>
        <p:spPr>
          <a:xfrm>
            <a:off x="4427984" y="-27384"/>
            <a:ext cx="4690864" cy="646100"/>
          </a:xfrm>
        </p:spPr>
        <p:txBody>
          <a:bodyPr>
            <a:noAutofit/>
          </a:bodyPr>
          <a:lstStyle/>
          <a:p>
            <a:pPr algn="r"/>
            <a:r>
              <a:rPr lang="en-US" sz="800" b="1" u="sng" dirty="0" smtClean="0">
                <a:hlinkClick r:id="rId4" action="ppaction://hlinkfile"/>
              </a:rPr>
              <a:t>The Increasing Complexities of Professionalism</a:t>
            </a:r>
            <a:r>
              <a:rPr lang="en-US" sz="800" b="1" u="sng" dirty="0" smtClean="0"/>
              <a:t>
</a:t>
            </a:r>
            <a:r>
              <a:rPr lang="en-US" sz="800" dirty="0" err="1" smtClean="0"/>
              <a:t>Hafferty</a:t>
            </a:r>
            <a:r>
              <a:rPr lang="en-US" sz="800" dirty="0" smtClean="0"/>
              <a:t>, Frederic W.; </a:t>
            </a:r>
            <a:r>
              <a:rPr lang="en-US" sz="800" dirty="0" err="1" smtClean="0"/>
              <a:t>Castellani</a:t>
            </a:r>
            <a:r>
              <a:rPr lang="en-US" sz="800" dirty="0" smtClean="0"/>
              <a:t>, Brian</a:t>
            </a:r>
          </a:p>
          <a:p>
            <a:pPr algn="r"/>
            <a:r>
              <a:rPr lang="en-US" sz="800" dirty="0" smtClean="0"/>
              <a:t>Academic Medicine. 85(2):288-301, February 2010.</a:t>
            </a:r>
          </a:p>
          <a:p>
            <a:pPr algn="r"/>
            <a:r>
              <a:rPr lang="en-US" sz="800" dirty="0" err="1" smtClean="0"/>
              <a:t>doi: 10.1097/ACM.0b013e3181c85b43</a:t>
            </a:r>
          </a:p>
          <a:p>
            <a:pPr algn="r"/>
            <a:endParaRPr lang="en-US" sz="800" dirty="0"/>
          </a:p>
        </p:txBody>
      </p:sp>
      <p:sp>
        <p:nvSpPr>
          <p:cNvPr id="8" name="Rectangle 7"/>
          <p:cNvSpPr/>
          <p:nvPr/>
        </p:nvSpPr>
        <p:spPr>
          <a:xfrm>
            <a:off x="5868144" y="692696"/>
            <a:ext cx="3024336" cy="1508105"/>
          </a:xfrm>
          <a:prstGeom prst="rect">
            <a:avLst/>
          </a:prstGeom>
        </p:spPr>
        <p:txBody>
          <a:bodyPr wrap="square">
            <a:spAutoFit/>
          </a:bodyPr>
          <a:lstStyle/>
          <a:p>
            <a:r>
              <a:rPr lang="es-MX" sz="2000" b="1" dirty="0" smtClean="0">
                <a:solidFill>
                  <a:srgbClr val="0070C0"/>
                </a:solidFill>
                <a:latin typeface="Calibri"/>
              </a:rPr>
              <a:t>Macro nivel</a:t>
            </a:r>
          </a:p>
          <a:p>
            <a:r>
              <a:rPr lang="es-MX" sz="1600" i="1" dirty="0" smtClean="0">
                <a:solidFill>
                  <a:srgbClr val="0070C0"/>
                </a:solidFill>
                <a:latin typeface="Calibri"/>
              </a:rPr>
              <a:t>(movimiento social profesional)</a:t>
            </a:r>
          </a:p>
          <a:p>
            <a:r>
              <a:rPr lang="en-US" sz="1400" dirty="0" smtClean="0">
                <a:solidFill>
                  <a:srgbClr val="0070C0"/>
                </a:solidFill>
                <a:latin typeface="Calibri"/>
              </a:rPr>
              <a:t>Professionalism is framed as </a:t>
            </a:r>
            <a:r>
              <a:rPr lang="en-US" sz="1400" u="sng" dirty="0" smtClean="0">
                <a:solidFill>
                  <a:srgbClr val="0070C0"/>
                </a:solidFill>
                <a:latin typeface="Calibri"/>
              </a:rPr>
              <a:t>a social movement</a:t>
            </a:r>
            <a:r>
              <a:rPr lang="en-US" sz="1400" dirty="0" smtClean="0">
                <a:solidFill>
                  <a:srgbClr val="0070C0"/>
                </a:solidFill>
                <a:latin typeface="Calibri"/>
              </a:rPr>
              <a:t>; the diagram indicates the </a:t>
            </a:r>
            <a:r>
              <a:rPr lang="en-US" sz="1400" u="sng" dirty="0" smtClean="0">
                <a:solidFill>
                  <a:srgbClr val="0070C0"/>
                </a:solidFill>
                <a:latin typeface="Calibri"/>
              </a:rPr>
              <a:t>interplay among four types of professionalism</a:t>
            </a:r>
            <a:endParaRPr lang="es-ES" sz="1400" i="1" u="sng" dirty="0">
              <a:solidFill>
                <a:srgbClr val="0070C0"/>
              </a:solidFill>
              <a:latin typeface="Calibri"/>
            </a:endParaRPr>
          </a:p>
        </p:txBody>
      </p:sp>
      <p:sp>
        <p:nvSpPr>
          <p:cNvPr id="9" name="Rectangle 8"/>
          <p:cNvSpPr/>
          <p:nvPr/>
        </p:nvSpPr>
        <p:spPr>
          <a:xfrm>
            <a:off x="5868144" y="2564904"/>
            <a:ext cx="3239344" cy="1723549"/>
          </a:xfrm>
          <a:prstGeom prst="rect">
            <a:avLst/>
          </a:prstGeom>
        </p:spPr>
        <p:txBody>
          <a:bodyPr wrap="square">
            <a:spAutoFit/>
          </a:bodyPr>
          <a:lstStyle/>
          <a:p>
            <a:r>
              <a:rPr lang="es-MX" sz="2000" b="1" dirty="0" smtClean="0">
                <a:solidFill>
                  <a:srgbClr val="002060"/>
                </a:solidFill>
                <a:latin typeface="Calibri"/>
              </a:rPr>
              <a:t>Meso nivel</a:t>
            </a:r>
          </a:p>
          <a:p>
            <a:r>
              <a:rPr lang="es-MX" sz="1600" i="1" dirty="0" smtClean="0">
                <a:solidFill>
                  <a:srgbClr val="002060"/>
                </a:solidFill>
                <a:latin typeface="Calibri"/>
              </a:rPr>
              <a:t>(interacciones sociales y relaciones)</a:t>
            </a:r>
          </a:p>
          <a:p>
            <a:r>
              <a:rPr lang="en-US" sz="1400" dirty="0" smtClean="0">
                <a:solidFill>
                  <a:srgbClr val="002060"/>
                </a:solidFill>
                <a:latin typeface="Calibri"/>
              </a:rPr>
              <a:t>Within the context of social interactions and relationships, using as </a:t>
            </a:r>
            <a:r>
              <a:rPr lang="en-US" sz="1400" u="sng" dirty="0" smtClean="0">
                <a:solidFill>
                  <a:srgbClr val="002060"/>
                </a:solidFill>
                <a:latin typeface="Calibri"/>
              </a:rPr>
              <a:t>an example a data-based network map of the relationships</a:t>
            </a:r>
            <a:r>
              <a:rPr lang="en-US" sz="1400" dirty="0" smtClean="0">
                <a:solidFill>
                  <a:srgbClr val="002060"/>
                </a:solidFill>
                <a:latin typeface="Calibri"/>
              </a:rPr>
              <a:t> within </a:t>
            </a:r>
            <a:r>
              <a:rPr lang="en-US" sz="1400" u="sng" dirty="0" smtClean="0">
                <a:solidFill>
                  <a:srgbClr val="002060"/>
                </a:solidFill>
                <a:latin typeface="Calibri"/>
              </a:rPr>
              <a:t>a particular group of first-year medical students</a:t>
            </a:r>
            <a:endParaRPr lang="es-ES" sz="1400" i="1" u="sng" dirty="0">
              <a:solidFill>
                <a:srgbClr val="002060"/>
              </a:solidFill>
              <a:latin typeface="Calibri"/>
            </a:endParaRPr>
          </a:p>
        </p:txBody>
      </p:sp>
      <p:sp>
        <p:nvSpPr>
          <p:cNvPr id="10" name="Rectangle 9"/>
          <p:cNvSpPr/>
          <p:nvPr/>
        </p:nvSpPr>
        <p:spPr>
          <a:xfrm>
            <a:off x="5868144" y="4876711"/>
            <a:ext cx="3203848" cy="1292662"/>
          </a:xfrm>
          <a:prstGeom prst="rect">
            <a:avLst/>
          </a:prstGeom>
        </p:spPr>
        <p:txBody>
          <a:bodyPr wrap="square">
            <a:spAutoFit/>
          </a:bodyPr>
          <a:lstStyle/>
          <a:p>
            <a:r>
              <a:rPr lang="es-MX" sz="2000" b="1" dirty="0" smtClean="0">
                <a:solidFill>
                  <a:prstClr val="black"/>
                </a:solidFill>
                <a:latin typeface="Calibri"/>
              </a:rPr>
              <a:t>Micro nivel </a:t>
            </a:r>
          </a:p>
          <a:p>
            <a:r>
              <a:rPr lang="es-MX" sz="1600" i="1" dirty="0" smtClean="0">
                <a:solidFill>
                  <a:prstClr val="black"/>
                </a:solidFill>
                <a:latin typeface="Calibri"/>
              </a:rPr>
              <a:t>(individuo y ambiente)</a:t>
            </a:r>
          </a:p>
          <a:p>
            <a:r>
              <a:rPr lang="en-US" sz="1400" u="sng" dirty="0" smtClean="0">
                <a:solidFill>
                  <a:prstClr val="black"/>
                </a:solidFill>
                <a:latin typeface="Calibri"/>
              </a:rPr>
              <a:t>7 types of professionalism</a:t>
            </a:r>
            <a:r>
              <a:rPr lang="en-US" sz="1400" dirty="0" smtClean="0">
                <a:solidFill>
                  <a:prstClr val="black"/>
                </a:solidFill>
                <a:latin typeface="Calibri"/>
              </a:rPr>
              <a:t> are conceptualized at the level of the </a:t>
            </a:r>
            <a:r>
              <a:rPr lang="en-US" sz="1400" u="sng" dirty="0" smtClean="0">
                <a:solidFill>
                  <a:prstClr val="black"/>
                </a:solidFill>
                <a:latin typeface="Calibri"/>
              </a:rPr>
              <a:t>individual and his or her work</a:t>
            </a:r>
          </a:p>
        </p:txBody>
      </p:sp>
      <p:sp>
        <p:nvSpPr>
          <p:cNvPr id="11" name="TextBox 10"/>
          <p:cNvSpPr txBox="1"/>
          <p:nvPr/>
        </p:nvSpPr>
        <p:spPr>
          <a:xfrm>
            <a:off x="1331640" y="5189130"/>
            <a:ext cx="288032" cy="400110"/>
          </a:xfrm>
          <a:prstGeom prst="rect">
            <a:avLst/>
          </a:prstGeom>
          <a:noFill/>
        </p:spPr>
        <p:txBody>
          <a:bodyPr wrap="square" rtlCol="0">
            <a:spAutoFit/>
          </a:bodyPr>
          <a:lstStyle/>
          <a:p>
            <a:r>
              <a:rPr lang="en-US" sz="2000" b="1" dirty="0" smtClean="0">
                <a:solidFill>
                  <a:srgbClr val="FF0000"/>
                </a:solidFill>
                <a:latin typeface="Calibri"/>
              </a:rPr>
              <a:t>1</a:t>
            </a:r>
            <a:endParaRPr lang="en-US" sz="2000" b="1" dirty="0">
              <a:solidFill>
                <a:srgbClr val="FF0000"/>
              </a:solidFill>
              <a:latin typeface="Calibri"/>
            </a:endParaRPr>
          </a:p>
        </p:txBody>
      </p:sp>
      <p:sp>
        <p:nvSpPr>
          <p:cNvPr id="12" name="TextBox 11"/>
          <p:cNvSpPr txBox="1"/>
          <p:nvPr/>
        </p:nvSpPr>
        <p:spPr>
          <a:xfrm>
            <a:off x="2483768" y="4757082"/>
            <a:ext cx="288032" cy="400110"/>
          </a:xfrm>
          <a:prstGeom prst="rect">
            <a:avLst/>
          </a:prstGeom>
          <a:noFill/>
        </p:spPr>
        <p:txBody>
          <a:bodyPr wrap="square" rtlCol="0">
            <a:spAutoFit/>
          </a:bodyPr>
          <a:lstStyle/>
          <a:p>
            <a:r>
              <a:rPr lang="en-US" sz="2000" b="1" dirty="0" smtClean="0">
                <a:solidFill>
                  <a:srgbClr val="FF0000"/>
                </a:solidFill>
                <a:latin typeface="Calibri"/>
              </a:rPr>
              <a:t>2</a:t>
            </a:r>
            <a:endParaRPr lang="en-US" sz="2000" b="1" dirty="0">
              <a:solidFill>
                <a:srgbClr val="FF0000"/>
              </a:solidFill>
              <a:latin typeface="Calibri"/>
            </a:endParaRPr>
          </a:p>
        </p:txBody>
      </p:sp>
      <p:sp>
        <p:nvSpPr>
          <p:cNvPr id="13" name="TextBox 12"/>
          <p:cNvSpPr txBox="1"/>
          <p:nvPr/>
        </p:nvSpPr>
        <p:spPr>
          <a:xfrm>
            <a:off x="2411760" y="5373216"/>
            <a:ext cx="288032" cy="400110"/>
          </a:xfrm>
          <a:prstGeom prst="rect">
            <a:avLst/>
          </a:prstGeom>
          <a:noFill/>
        </p:spPr>
        <p:txBody>
          <a:bodyPr wrap="square" rtlCol="0">
            <a:spAutoFit/>
          </a:bodyPr>
          <a:lstStyle/>
          <a:p>
            <a:r>
              <a:rPr lang="en-US" sz="2000" b="1" dirty="0" smtClean="0">
                <a:solidFill>
                  <a:srgbClr val="FF0000"/>
                </a:solidFill>
                <a:latin typeface="Calibri"/>
              </a:rPr>
              <a:t>3</a:t>
            </a:r>
            <a:endParaRPr lang="en-US" sz="2000" b="1" dirty="0">
              <a:solidFill>
                <a:srgbClr val="FF0000"/>
              </a:solidFill>
              <a:latin typeface="Calibri"/>
            </a:endParaRPr>
          </a:p>
        </p:txBody>
      </p:sp>
      <p:sp>
        <p:nvSpPr>
          <p:cNvPr id="14" name="TextBox 13"/>
          <p:cNvSpPr txBox="1"/>
          <p:nvPr/>
        </p:nvSpPr>
        <p:spPr>
          <a:xfrm>
            <a:off x="2771800" y="5765194"/>
            <a:ext cx="288032" cy="400110"/>
          </a:xfrm>
          <a:prstGeom prst="rect">
            <a:avLst/>
          </a:prstGeom>
          <a:noFill/>
        </p:spPr>
        <p:txBody>
          <a:bodyPr wrap="square" rtlCol="0">
            <a:spAutoFit/>
          </a:bodyPr>
          <a:lstStyle/>
          <a:p>
            <a:r>
              <a:rPr lang="en-US" sz="2000" b="1" dirty="0" smtClean="0">
                <a:solidFill>
                  <a:srgbClr val="FF0000"/>
                </a:solidFill>
                <a:latin typeface="Calibri"/>
              </a:rPr>
              <a:t>4</a:t>
            </a:r>
            <a:endParaRPr lang="en-US" sz="2000" b="1" dirty="0">
              <a:solidFill>
                <a:srgbClr val="FF0000"/>
              </a:solidFill>
              <a:latin typeface="Calibri"/>
            </a:endParaRPr>
          </a:p>
        </p:txBody>
      </p:sp>
      <p:sp>
        <p:nvSpPr>
          <p:cNvPr id="15" name="TextBox 14"/>
          <p:cNvSpPr txBox="1"/>
          <p:nvPr/>
        </p:nvSpPr>
        <p:spPr>
          <a:xfrm>
            <a:off x="3923928" y="5693186"/>
            <a:ext cx="288032" cy="400110"/>
          </a:xfrm>
          <a:prstGeom prst="rect">
            <a:avLst/>
          </a:prstGeom>
          <a:noFill/>
        </p:spPr>
        <p:txBody>
          <a:bodyPr wrap="square" rtlCol="0">
            <a:spAutoFit/>
          </a:bodyPr>
          <a:lstStyle/>
          <a:p>
            <a:r>
              <a:rPr lang="en-US" sz="2000" b="1" dirty="0" smtClean="0">
                <a:solidFill>
                  <a:srgbClr val="FF0000"/>
                </a:solidFill>
                <a:latin typeface="Calibri"/>
              </a:rPr>
              <a:t>5</a:t>
            </a:r>
            <a:endParaRPr lang="en-US" sz="2000" b="1" dirty="0">
              <a:solidFill>
                <a:srgbClr val="FF0000"/>
              </a:solidFill>
              <a:latin typeface="Calibri"/>
            </a:endParaRPr>
          </a:p>
        </p:txBody>
      </p:sp>
      <p:sp>
        <p:nvSpPr>
          <p:cNvPr id="16" name="TextBox 15"/>
          <p:cNvSpPr txBox="1"/>
          <p:nvPr/>
        </p:nvSpPr>
        <p:spPr>
          <a:xfrm>
            <a:off x="3995936" y="4829090"/>
            <a:ext cx="288032" cy="400110"/>
          </a:xfrm>
          <a:prstGeom prst="rect">
            <a:avLst/>
          </a:prstGeom>
          <a:noFill/>
        </p:spPr>
        <p:txBody>
          <a:bodyPr wrap="square" rtlCol="0">
            <a:spAutoFit/>
          </a:bodyPr>
          <a:lstStyle/>
          <a:p>
            <a:r>
              <a:rPr lang="en-US" sz="2000" b="1" dirty="0" smtClean="0">
                <a:solidFill>
                  <a:srgbClr val="FF0000"/>
                </a:solidFill>
                <a:latin typeface="Calibri"/>
              </a:rPr>
              <a:t>6</a:t>
            </a:r>
            <a:endParaRPr lang="en-US" sz="2000" b="1" dirty="0">
              <a:solidFill>
                <a:srgbClr val="FF0000"/>
              </a:solidFill>
              <a:latin typeface="Calibri"/>
            </a:endParaRPr>
          </a:p>
        </p:txBody>
      </p:sp>
      <p:sp>
        <p:nvSpPr>
          <p:cNvPr id="17" name="TextBox 16"/>
          <p:cNvSpPr txBox="1"/>
          <p:nvPr/>
        </p:nvSpPr>
        <p:spPr>
          <a:xfrm>
            <a:off x="5292080" y="5405154"/>
            <a:ext cx="288032" cy="400110"/>
          </a:xfrm>
          <a:prstGeom prst="rect">
            <a:avLst/>
          </a:prstGeom>
          <a:noFill/>
        </p:spPr>
        <p:txBody>
          <a:bodyPr wrap="square" rtlCol="0">
            <a:spAutoFit/>
          </a:bodyPr>
          <a:lstStyle/>
          <a:p>
            <a:r>
              <a:rPr lang="en-US" sz="2000" b="1" dirty="0" smtClean="0">
                <a:solidFill>
                  <a:srgbClr val="FF0000"/>
                </a:solidFill>
                <a:latin typeface="Calibri"/>
              </a:rPr>
              <a:t>7</a:t>
            </a:r>
            <a:endParaRPr lang="en-US" sz="2000" b="1" dirty="0">
              <a:solidFill>
                <a:srgbClr val="FF0000"/>
              </a:solidFill>
              <a:latin typeface="Calibri"/>
            </a:endParaRPr>
          </a:p>
        </p:txBody>
      </p:sp>
    </p:spTree>
    <p:extLst>
      <p:ext uri="{BB962C8B-B14F-4D97-AF65-F5344CB8AC3E}">
        <p14:creationId xmlns:p14="http://schemas.microsoft.com/office/powerpoint/2010/main" val="63026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9"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900" t="654" r="1176" b="54166"/>
          <a:stretch/>
        </p:blipFill>
        <p:spPr>
          <a:xfrm>
            <a:off x="38099" y="1092200"/>
            <a:ext cx="9042401" cy="5562600"/>
          </a:xfrm>
          <a:prstGeom prst="rect">
            <a:avLst/>
          </a:prstGeom>
        </p:spPr>
      </p:pic>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5469" t="85012" r="65820" b="10301"/>
          <a:stretch/>
        </p:blipFill>
        <p:spPr>
          <a:xfrm>
            <a:off x="6578600" y="6451781"/>
            <a:ext cx="2081016" cy="453011"/>
          </a:xfrm>
        </p:spPr>
      </p:pic>
      <p:sp>
        <p:nvSpPr>
          <p:cNvPr id="12" name="Down Arrow Callout 11"/>
          <p:cNvSpPr/>
          <p:nvPr/>
        </p:nvSpPr>
        <p:spPr>
          <a:xfrm>
            <a:off x="5671289" y="1046862"/>
            <a:ext cx="3274597" cy="2509137"/>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710618" y="990360"/>
            <a:ext cx="3256810" cy="1754326"/>
          </a:xfrm>
          <a:prstGeom prst="rect">
            <a:avLst/>
          </a:prstGeom>
          <a:noFill/>
        </p:spPr>
        <p:txBody>
          <a:bodyPr wrap="square" rtlCol="0">
            <a:spAutoFit/>
          </a:bodyPr>
          <a:lstStyle/>
          <a:p>
            <a:r>
              <a:rPr lang="is-IS" sz="1200" b="1" dirty="0" smtClean="0">
                <a:solidFill>
                  <a:schemeClr val="accent1">
                    <a:lumMod val="50000"/>
                  </a:schemeClr>
                </a:solidFill>
              </a:rPr>
              <a:t>… el profesionalismo m</a:t>
            </a:r>
            <a:r>
              <a:rPr lang="es-ES" sz="1200" b="1" dirty="0" err="1" smtClean="0">
                <a:solidFill>
                  <a:schemeClr val="accent1">
                    <a:lumMod val="50000"/>
                  </a:schemeClr>
                </a:solidFill>
              </a:rPr>
              <a:t>édico</a:t>
            </a:r>
            <a:r>
              <a:rPr lang="es-ES" sz="1200" b="1" dirty="0" smtClean="0">
                <a:solidFill>
                  <a:schemeClr val="accent1">
                    <a:lumMod val="50000"/>
                  </a:schemeClr>
                </a:solidFill>
              </a:rPr>
              <a:t> es un sistema normativo de creencia sobre cómo organizar y brindar la atención de la salud.</a:t>
            </a:r>
          </a:p>
          <a:p>
            <a:r>
              <a:rPr lang="es-ES" sz="1200" b="1" dirty="0" smtClean="0">
                <a:solidFill>
                  <a:schemeClr val="accent1">
                    <a:lumMod val="50000"/>
                  </a:schemeClr>
                </a:solidFill>
              </a:rPr>
              <a:t>Creer en el profesionalismo significa aceptar la premisa que los profesionales de la salud deben reunirse para continuamente definir, debatir, declarar, distribuir y reforzar los </a:t>
            </a:r>
            <a:r>
              <a:rPr lang="es-ES" sz="1200" b="1" dirty="0" err="1" smtClean="0">
                <a:solidFill>
                  <a:schemeClr val="accent1">
                    <a:lumMod val="50000"/>
                  </a:schemeClr>
                </a:solidFill>
              </a:rPr>
              <a:t>estandares</a:t>
            </a:r>
            <a:r>
              <a:rPr lang="es-ES" sz="1200" b="1" dirty="0" smtClean="0">
                <a:solidFill>
                  <a:schemeClr val="accent1">
                    <a:lumMod val="50000"/>
                  </a:schemeClr>
                </a:solidFill>
              </a:rPr>
              <a:t> de competencia compartidos y los valores éticos que gobiernan su labor.</a:t>
            </a:r>
            <a:endParaRPr lang="en-US" sz="1200" b="1" dirty="0">
              <a:solidFill>
                <a:schemeClr val="accent1">
                  <a:lumMod val="50000"/>
                </a:schemeClr>
              </a:solidFill>
            </a:endParaRPr>
          </a:p>
        </p:txBody>
      </p:sp>
    </p:spTree>
    <p:extLst>
      <p:ext uri="{BB962C8B-B14F-4D97-AF65-F5344CB8AC3E}">
        <p14:creationId xmlns:p14="http://schemas.microsoft.com/office/powerpoint/2010/main" val="2127201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dicina_Vertical_CMY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1" name="Straight Connector 10"/>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graphicFrame>
        <p:nvGraphicFramePr>
          <p:cNvPr id="6" name="Content Placeholder 3"/>
          <p:cNvGraphicFramePr>
            <a:graphicFrameLocks/>
          </p:cNvGraphicFramePr>
          <p:nvPr>
            <p:extLst>
              <p:ext uri="{D42A27DB-BD31-4B8C-83A1-F6EECF244321}">
                <p14:modId xmlns:p14="http://schemas.microsoft.com/office/powerpoint/2010/main" val="1929400742"/>
              </p:ext>
            </p:extLst>
          </p:nvPr>
        </p:nvGraphicFramePr>
        <p:xfrm>
          <a:off x="61203" y="1327591"/>
          <a:ext cx="902159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p:cNvGraphicFramePr>
            <a:graphicFrameLocks noGrp="1"/>
          </p:cNvGraphicFramePr>
          <p:nvPr>
            <p:ph idx="1"/>
            <p:extLst>
              <p:ext uri="{D42A27DB-BD31-4B8C-83A1-F6EECF244321}">
                <p14:modId xmlns:p14="http://schemas.microsoft.com/office/powerpoint/2010/main" val="1803529622"/>
              </p:ext>
            </p:extLst>
          </p:nvPr>
        </p:nvGraphicFramePr>
        <p:xfrm>
          <a:off x="61203" y="970322"/>
          <a:ext cx="9021595" cy="525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999823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 </a:t>
            </a:r>
            <a:endParaRPr lang="en-US" dirty="0"/>
          </a:p>
        </p:txBody>
      </p:sp>
      <p:sp>
        <p:nvSpPr>
          <p:cNvPr id="7" name="Text Placeholder 6"/>
          <p:cNvSpPr>
            <a:spLocks noGrp="1"/>
          </p:cNvSpPr>
          <p:nvPr>
            <p:ph type="body" idx="1"/>
          </p:nvPr>
        </p:nvSpPr>
        <p:spPr>
          <a:xfrm>
            <a:off x="457200" y="1252893"/>
            <a:ext cx="4040188" cy="639762"/>
          </a:xfrm>
        </p:spPr>
        <p:txBody>
          <a:bodyPr>
            <a:noAutofit/>
          </a:bodyPr>
          <a:lstStyle/>
          <a:p>
            <a:r>
              <a:rPr lang="en-US" sz="2000" dirty="0" err="1"/>
              <a:t>Perfil</a:t>
            </a:r>
            <a:r>
              <a:rPr lang="en-US" sz="2000" dirty="0"/>
              <a:t> </a:t>
            </a:r>
            <a:r>
              <a:rPr lang="en-US" sz="2000" dirty="0" err="1"/>
              <a:t>por</a:t>
            </a:r>
            <a:r>
              <a:rPr lang="en-US" sz="2000" dirty="0"/>
              <a:t> </a:t>
            </a:r>
            <a:r>
              <a:rPr lang="en-US" sz="2000" dirty="0" err="1"/>
              <a:t>Competencias</a:t>
            </a:r>
            <a:r>
              <a:rPr lang="en-US" sz="2000" dirty="0"/>
              <a:t> del </a:t>
            </a:r>
            <a:r>
              <a:rPr lang="en-US" sz="2000" dirty="0" err="1"/>
              <a:t>Médico</a:t>
            </a:r>
            <a:r>
              <a:rPr lang="en-US" sz="2000" dirty="0"/>
              <a:t> General </a:t>
            </a:r>
            <a:r>
              <a:rPr lang="en-US" sz="2000" dirty="0" err="1"/>
              <a:t>Mexicano</a:t>
            </a:r>
            <a:r>
              <a:rPr lang="en-US" sz="2000" dirty="0"/>
              <a:t> (AMFEM, 2008)</a:t>
            </a:r>
          </a:p>
        </p:txBody>
      </p:sp>
      <p:pic>
        <p:nvPicPr>
          <p:cNvPr id="11" name="Content Placeholder 10" descr="Screen Shot 2015-04-16 at 12.59.53.png"/>
          <p:cNvPicPr>
            <a:picLocks noGrp="1" noChangeAspect="1"/>
          </p:cNvPicPr>
          <p:nvPr>
            <p:ph sz="half" idx="2"/>
          </p:nvPr>
        </p:nvPicPr>
        <p:blipFill>
          <a:blip r:embed="rId2">
            <a:extLst>
              <a:ext uri="{28A0092B-C50C-407E-A947-70E740481C1C}">
                <a14:useLocalDpi xmlns:a14="http://schemas.microsoft.com/office/drawing/2010/main" val="0"/>
              </a:ext>
            </a:extLst>
          </a:blip>
          <a:srcRect l="-23683" r="-23683"/>
          <a:stretch>
            <a:fillRect/>
          </a:stretch>
        </p:blipFill>
        <p:spPr>
          <a:xfrm>
            <a:off x="457200" y="2019654"/>
            <a:ext cx="4040188" cy="3951288"/>
          </a:xfrm>
        </p:spPr>
      </p:pic>
      <p:sp>
        <p:nvSpPr>
          <p:cNvPr id="9" name="Text Placeholder 8"/>
          <p:cNvSpPr>
            <a:spLocks noGrp="1"/>
          </p:cNvSpPr>
          <p:nvPr>
            <p:ph type="body" sz="quarter" idx="3"/>
          </p:nvPr>
        </p:nvSpPr>
        <p:spPr>
          <a:xfrm>
            <a:off x="4645025" y="1252893"/>
            <a:ext cx="4041775" cy="639762"/>
          </a:xfrm>
        </p:spPr>
        <p:txBody>
          <a:bodyPr>
            <a:noAutofit/>
          </a:bodyPr>
          <a:lstStyle/>
          <a:p>
            <a:r>
              <a:rPr lang="en-US" sz="2000" i="1" dirty="0" err="1"/>
              <a:t>Competencia</a:t>
            </a:r>
            <a:r>
              <a:rPr lang="en-US" sz="2000" i="1" dirty="0"/>
              <a:t> </a:t>
            </a:r>
            <a:r>
              <a:rPr lang="en-US" sz="2000" i="1" dirty="0" err="1"/>
              <a:t>genérica</a:t>
            </a:r>
            <a:r>
              <a:rPr lang="en-US" sz="2000" i="1" dirty="0"/>
              <a:t> 4. </a:t>
            </a:r>
            <a:endParaRPr lang="en-US" sz="2000" i="1" dirty="0" smtClean="0"/>
          </a:p>
          <a:p>
            <a:r>
              <a:rPr lang="en-US" sz="2000" i="1" dirty="0" err="1" smtClean="0"/>
              <a:t>Dominio</a:t>
            </a:r>
            <a:r>
              <a:rPr lang="en-US" sz="2000" i="1" dirty="0" smtClean="0"/>
              <a:t> </a:t>
            </a:r>
            <a:r>
              <a:rPr lang="en-US" sz="2000" i="1" dirty="0" err="1"/>
              <a:t>ético</a:t>
            </a:r>
            <a:r>
              <a:rPr lang="en-US" sz="2000" i="1" dirty="0"/>
              <a:t> y del </a:t>
            </a:r>
            <a:r>
              <a:rPr lang="en-US" sz="2000" i="1" dirty="0" err="1" smtClean="0"/>
              <a:t>profesionalismo</a:t>
            </a:r>
            <a:endParaRPr lang="en-US" sz="2000" i="1" dirty="0"/>
          </a:p>
        </p:txBody>
      </p:sp>
      <p:pic>
        <p:nvPicPr>
          <p:cNvPr id="12" name="Content Placeholder 11" descr="Screen Shot 2015-04-16 at 13.01.00.png"/>
          <p:cNvPicPr>
            <a:picLocks noGrp="1" noChangeAspect="1"/>
          </p:cNvPicPr>
          <p:nvPr>
            <p:ph sz="quarter" idx="4"/>
          </p:nvPr>
        </p:nvPicPr>
        <p:blipFill>
          <a:blip r:embed="rId3">
            <a:extLst>
              <a:ext uri="{28A0092B-C50C-407E-A947-70E740481C1C}">
                <a14:useLocalDpi xmlns:a14="http://schemas.microsoft.com/office/drawing/2010/main" val="0"/>
              </a:ext>
            </a:extLst>
          </a:blip>
          <a:srcRect l="-24431" r="-24431"/>
          <a:stretch>
            <a:fillRect/>
          </a:stretch>
        </p:blipFill>
        <p:spPr>
          <a:xfrm>
            <a:off x="4645025" y="2019654"/>
            <a:ext cx="4041775" cy="3951288"/>
          </a:xfrm>
        </p:spPr>
      </p:pic>
      <p:sp>
        <p:nvSpPr>
          <p:cNvPr id="4" name="Rectangle 3"/>
          <p:cNvSpPr/>
          <p:nvPr/>
        </p:nvSpPr>
        <p:spPr>
          <a:xfrm>
            <a:off x="1425222" y="6236003"/>
            <a:ext cx="6293556" cy="430887"/>
          </a:xfrm>
          <a:prstGeom prst="rect">
            <a:avLst/>
          </a:prstGeom>
        </p:spPr>
        <p:txBody>
          <a:bodyPr wrap="square">
            <a:spAutoFit/>
          </a:bodyPr>
          <a:lstStyle/>
          <a:p>
            <a:pPr algn="ctr"/>
            <a:r>
              <a:rPr lang="en-US" sz="1100" dirty="0" err="1"/>
              <a:t>Asociación</a:t>
            </a:r>
            <a:r>
              <a:rPr lang="en-US" sz="1100" dirty="0"/>
              <a:t> Mexicana de </a:t>
            </a:r>
            <a:r>
              <a:rPr lang="en-US" sz="1100" dirty="0" err="1"/>
              <a:t>Facultades</a:t>
            </a:r>
            <a:r>
              <a:rPr lang="en-US" sz="1100" dirty="0"/>
              <a:t> y </a:t>
            </a:r>
            <a:r>
              <a:rPr lang="en-US" sz="1100" dirty="0" err="1"/>
              <a:t>Escuelas</a:t>
            </a:r>
            <a:r>
              <a:rPr lang="en-US" sz="1100" dirty="0"/>
              <a:t> de </a:t>
            </a:r>
            <a:r>
              <a:rPr lang="en-US" sz="1100" dirty="0" err="1"/>
              <a:t>Medicina</a:t>
            </a:r>
            <a:r>
              <a:rPr lang="en-US" sz="1100" dirty="0"/>
              <a:t>, </a:t>
            </a:r>
            <a:r>
              <a:rPr lang="en-US" sz="1100" dirty="0" smtClean="0"/>
              <a:t>A.C. México</a:t>
            </a:r>
            <a:r>
              <a:rPr lang="en-US" sz="1100" dirty="0"/>
              <a:t>, </a:t>
            </a:r>
            <a:r>
              <a:rPr lang="en-US" sz="1100" dirty="0" smtClean="0"/>
              <a:t>2008. </a:t>
            </a:r>
          </a:p>
          <a:p>
            <a:pPr algn="ctr"/>
            <a:r>
              <a:rPr lang="en-US" sz="1100" dirty="0" err="1" smtClean="0"/>
              <a:t>Recuperado</a:t>
            </a:r>
            <a:r>
              <a:rPr lang="en-US" sz="1100" dirty="0" smtClean="0"/>
              <a:t> </a:t>
            </a:r>
            <a:r>
              <a:rPr lang="en-US" sz="1100" dirty="0"/>
              <a:t>en: </a:t>
            </a:r>
            <a:r>
              <a:rPr lang="en-US" sz="1100" dirty="0">
                <a:hlinkClick r:id="rId4"/>
              </a:rPr>
              <a:t>http://www.amfem.edu.mx/intranet/descargas/</a:t>
            </a:r>
            <a:r>
              <a:rPr lang="en-US" sz="1100" dirty="0" smtClean="0">
                <a:hlinkClick r:id="rId4"/>
              </a:rPr>
              <a:t>competencias.pdf</a:t>
            </a:r>
            <a:r>
              <a:rPr lang="en-US" sz="1100" dirty="0" smtClean="0"/>
              <a:t> </a:t>
            </a:r>
            <a:endParaRPr lang="en-US" sz="1100" dirty="0"/>
          </a:p>
        </p:txBody>
      </p:sp>
      <p:pic>
        <p:nvPicPr>
          <p:cNvPr id="13" name="Picture 12" descr="Medicina_Vertical_CMYK.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5" name="Straight Connector 14"/>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17" name="Picture 16" descr="Screen Shot 2015-04-16 at 13.07.27.png"/>
          <p:cNvPicPr>
            <a:picLocks noChangeAspect="1"/>
          </p:cNvPicPr>
          <p:nvPr/>
        </p:nvPicPr>
        <p:blipFill rotWithShape="1">
          <a:blip r:embed="rId6">
            <a:extLst>
              <a:ext uri="{28A0092B-C50C-407E-A947-70E740481C1C}">
                <a14:useLocalDpi xmlns:a14="http://schemas.microsoft.com/office/drawing/2010/main" val="0"/>
              </a:ext>
            </a:extLst>
          </a:blip>
          <a:srcRect l="10425" r="1482"/>
          <a:stretch/>
        </p:blipFill>
        <p:spPr>
          <a:xfrm>
            <a:off x="496188" y="4119668"/>
            <a:ext cx="8055145" cy="1920658"/>
          </a:xfrm>
          <a:prstGeom prst="rect">
            <a:avLst/>
          </a:prstGeom>
        </p:spPr>
      </p:pic>
    </p:spTree>
    <p:extLst>
      <p:ext uri="{BB962C8B-B14F-4D97-AF65-F5344CB8AC3E}">
        <p14:creationId xmlns:p14="http://schemas.microsoft.com/office/powerpoint/2010/main" val="19795287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 </a:t>
            </a:r>
            <a:endParaRPr lang="en-US" dirty="0"/>
          </a:p>
        </p:txBody>
      </p:sp>
      <p:pic>
        <p:nvPicPr>
          <p:cNvPr id="19" name="Content Placeholder 18" descr="Screen Shot 2015-04-16 at 13.16.29.png"/>
          <p:cNvPicPr>
            <a:picLocks noGrp="1" noChangeAspect="1"/>
          </p:cNvPicPr>
          <p:nvPr>
            <p:ph idx="1"/>
          </p:nvPr>
        </p:nvPicPr>
        <p:blipFill>
          <a:blip r:embed="rId2">
            <a:extLst>
              <a:ext uri="{28A0092B-C50C-407E-A947-70E740481C1C}">
                <a14:useLocalDpi xmlns:a14="http://schemas.microsoft.com/office/drawing/2010/main" val="0"/>
              </a:ext>
            </a:extLst>
          </a:blip>
          <a:srcRect t="9606" b="9606"/>
          <a:stretch>
            <a:fillRect/>
          </a:stretch>
        </p:blipFill>
        <p:spPr>
          <a:xfrm>
            <a:off x="557408" y="1416757"/>
            <a:ext cx="8229600" cy="4525963"/>
          </a:xfrm>
        </p:spPr>
      </p:pic>
      <p:pic>
        <p:nvPicPr>
          <p:cNvPr id="13" name="Picture 12"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5" name="Straight Connector 14"/>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20" name="Picture 19" descr="Screen Shot 2015-04-16 at 13.15.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68" y="1017838"/>
            <a:ext cx="5292000" cy="5345920"/>
          </a:xfrm>
          <a:prstGeom prst="rect">
            <a:avLst/>
          </a:prstGeom>
        </p:spPr>
      </p:pic>
      <p:sp>
        <p:nvSpPr>
          <p:cNvPr id="4" name="Rectangle 3"/>
          <p:cNvSpPr/>
          <p:nvPr/>
        </p:nvSpPr>
        <p:spPr>
          <a:xfrm>
            <a:off x="3344333" y="6378528"/>
            <a:ext cx="5799667" cy="507831"/>
          </a:xfrm>
          <a:prstGeom prst="rect">
            <a:avLst/>
          </a:prstGeom>
        </p:spPr>
        <p:txBody>
          <a:bodyPr wrap="square">
            <a:spAutoFit/>
          </a:bodyPr>
          <a:lstStyle/>
          <a:p>
            <a:pPr algn="r"/>
            <a:r>
              <a:rPr lang="en-US" sz="900" dirty="0" err="1"/>
              <a:t>García</a:t>
            </a:r>
            <a:r>
              <a:rPr lang="en-US" sz="900" dirty="0"/>
              <a:t> Acosta, VM et al (2015). La </a:t>
            </a:r>
            <a:r>
              <a:rPr lang="en-US" sz="900" dirty="0" err="1"/>
              <a:t>educación</a:t>
            </a:r>
            <a:r>
              <a:rPr lang="en-US" sz="900" dirty="0"/>
              <a:t> </a:t>
            </a:r>
            <a:r>
              <a:rPr lang="en-US" sz="900" dirty="0" err="1"/>
              <a:t>médica</a:t>
            </a:r>
            <a:r>
              <a:rPr lang="en-US" sz="900" dirty="0"/>
              <a:t> en </a:t>
            </a:r>
            <a:r>
              <a:rPr lang="en-US" sz="900" dirty="0" smtClean="0"/>
              <a:t>México: </a:t>
            </a:r>
            <a:r>
              <a:rPr lang="en-US" sz="900" dirty="0" err="1" smtClean="0"/>
              <a:t>Visión</a:t>
            </a:r>
            <a:r>
              <a:rPr lang="en-US" sz="900" dirty="0" smtClean="0"/>
              <a:t> </a:t>
            </a:r>
            <a:r>
              <a:rPr lang="en-US" sz="900" dirty="0" err="1"/>
              <a:t>estratégica</a:t>
            </a:r>
            <a:r>
              <a:rPr lang="en-US" sz="900" dirty="0"/>
              <a:t> del </a:t>
            </a:r>
            <a:r>
              <a:rPr lang="en-US" sz="900" dirty="0" err="1"/>
              <a:t>cuerpo</a:t>
            </a:r>
            <a:r>
              <a:rPr lang="en-US" sz="900" dirty="0"/>
              <a:t> </a:t>
            </a:r>
            <a:r>
              <a:rPr lang="en-US" sz="900" dirty="0" err="1" smtClean="0"/>
              <a:t>académico</a:t>
            </a:r>
            <a:r>
              <a:rPr lang="en-US" sz="900" dirty="0" smtClean="0"/>
              <a:t> </a:t>
            </a:r>
          </a:p>
          <a:p>
            <a:pPr algn="r"/>
            <a:r>
              <a:rPr lang="en-US" sz="900" dirty="0" smtClean="0"/>
              <a:t>de AMFEM. </a:t>
            </a:r>
            <a:r>
              <a:rPr lang="en-US" sz="900" dirty="0" err="1" smtClean="0"/>
              <a:t>Asociación</a:t>
            </a:r>
            <a:r>
              <a:rPr lang="en-US" sz="900" dirty="0" smtClean="0"/>
              <a:t> </a:t>
            </a:r>
            <a:r>
              <a:rPr lang="en-US" sz="900" dirty="0"/>
              <a:t>Mexicana de </a:t>
            </a:r>
            <a:r>
              <a:rPr lang="en-US" sz="900" dirty="0" err="1"/>
              <a:t>Facultades</a:t>
            </a:r>
            <a:r>
              <a:rPr lang="en-US" sz="900" dirty="0"/>
              <a:t> y </a:t>
            </a:r>
            <a:r>
              <a:rPr lang="en-US" sz="900" dirty="0" err="1"/>
              <a:t>Escuelas</a:t>
            </a:r>
            <a:r>
              <a:rPr lang="en-US" sz="900" dirty="0"/>
              <a:t> de </a:t>
            </a:r>
            <a:r>
              <a:rPr lang="en-US" sz="900" dirty="0" err="1"/>
              <a:t>Medicina</a:t>
            </a:r>
            <a:r>
              <a:rPr lang="en-US" sz="900" dirty="0"/>
              <a:t>, </a:t>
            </a:r>
            <a:r>
              <a:rPr lang="en-US" sz="900" dirty="0" smtClean="0"/>
              <a:t>A.C. México</a:t>
            </a:r>
            <a:r>
              <a:rPr lang="en-US" sz="900" dirty="0"/>
              <a:t>, </a:t>
            </a:r>
            <a:r>
              <a:rPr lang="en-US" sz="900" dirty="0" err="1" smtClean="0"/>
              <a:t>pág</a:t>
            </a:r>
            <a:r>
              <a:rPr lang="en-US" sz="900" dirty="0" smtClean="0"/>
              <a:t>. 55.  </a:t>
            </a:r>
          </a:p>
          <a:p>
            <a:pPr algn="r"/>
            <a:r>
              <a:rPr lang="en-US" sz="900" dirty="0" err="1" smtClean="0"/>
              <a:t>Recuperado</a:t>
            </a:r>
            <a:r>
              <a:rPr lang="en-US" sz="900" dirty="0" smtClean="0"/>
              <a:t> en</a:t>
            </a:r>
            <a:r>
              <a:rPr lang="en-US" sz="900" dirty="0"/>
              <a:t>: </a:t>
            </a:r>
            <a:r>
              <a:rPr lang="en-US" sz="900" dirty="0">
                <a:hlinkClick r:id="rId5"/>
              </a:rPr>
              <a:t>http://www.amfem.edu.mx/descargas/</a:t>
            </a:r>
            <a:r>
              <a:rPr lang="en-US" sz="900" dirty="0" smtClean="0">
                <a:hlinkClick r:id="rId5"/>
              </a:rPr>
              <a:t>educacionmedica.pdf</a:t>
            </a:r>
            <a:r>
              <a:rPr lang="en-US" sz="900" dirty="0" smtClean="0"/>
              <a:t> </a:t>
            </a:r>
            <a:endParaRPr lang="en-US" sz="900" dirty="0"/>
          </a:p>
        </p:txBody>
      </p:sp>
    </p:spTree>
    <p:extLst>
      <p:ext uri="{BB962C8B-B14F-4D97-AF65-F5344CB8AC3E}">
        <p14:creationId xmlns:p14="http://schemas.microsoft.com/office/powerpoint/2010/main" val="11236973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bwMode="auto">
          <a:xfrm>
            <a:off x="395288" y="1205285"/>
            <a:ext cx="8229600" cy="71154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sz="1800" b="1" dirty="0" smtClean="0"/>
              <a:t>COMPETENCIAS DE EGRESO DISCIPLINARES (CE)</a:t>
            </a:r>
            <a:r>
              <a:rPr lang="en-US" sz="1800" dirty="0" smtClean="0"/>
              <a:t> </a:t>
            </a:r>
            <a:br>
              <a:rPr lang="en-US" sz="1800" dirty="0" smtClean="0"/>
            </a:br>
            <a:r>
              <a:rPr lang="en-US" sz="1800" b="1" dirty="0" smtClean="0"/>
              <a:t>Carreras de </a:t>
            </a:r>
            <a:r>
              <a:rPr lang="en-US" sz="1800" b="1" dirty="0" err="1" smtClean="0"/>
              <a:t>Ciencias</a:t>
            </a:r>
            <a:r>
              <a:rPr lang="en-US" sz="1800" b="1" dirty="0" smtClean="0"/>
              <a:t> de la </a:t>
            </a:r>
            <a:r>
              <a:rPr lang="en-US" sz="1800" b="1" dirty="0" err="1" smtClean="0"/>
              <a:t>Salud</a:t>
            </a:r>
            <a:endParaRPr lang="en-US" sz="1800" dirty="0" smtClean="0"/>
          </a:p>
        </p:txBody>
      </p:sp>
      <p:sp>
        <p:nvSpPr>
          <p:cNvPr id="13315" name="Content Placeholder 5"/>
          <p:cNvSpPr>
            <a:spLocks noGrp="1"/>
          </p:cNvSpPr>
          <p:nvPr>
            <p:ph idx="1"/>
          </p:nvPr>
        </p:nvSpPr>
        <p:spPr bwMode="auto">
          <a:xfrm>
            <a:off x="-1476375" y="3644900"/>
            <a:ext cx="8229600" cy="45259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None/>
            </a:pPr>
            <a:endParaRPr lang="es-ES" sz="1800" b="1" smtClean="0"/>
          </a:p>
          <a:p>
            <a:pPr>
              <a:buFont typeface="Wingdings" panose="05000000000000000000" pitchFamily="2" charset="2"/>
              <a:buNone/>
            </a:pPr>
            <a:endParaRPr lang="en-US" sz="1800" smtClean="0"/>
          </a:p>
        </p:txBody>
      </p:sp>
      <p:graphicFrame>
        <p:nvGraphicFramePr>
          <p:cNvPr id="7" name="Table 6"/>
          <p:cNvGraphicFramePr>
            <a:graphicFrameLocks noGrp="1"/>
          </p:cNvGraphicFramePr>
          <p:nvPr>
            <p:extLst/>
          </p:nvPr>
        </p:nvGraphicFramePr>
        <p:xfrm>
          <a:off x="395288" y="2102966"/>
          <a:ext cx="8353425" cy="4494386"/>
        </p:xfrm>
        <a:graphic>
          <a:graphicData uri="http://schemas.openxmlformats.org/drawingml/2006/table">
            <a:tbl>
              <a:tblPr firstRow="1" bandRow="1">
                <a:tableStyleId>{5C22544A-7EE6-4342-B048-85BDC9FD1C3A}</a:tableStyleId>
              </a:tblPr>
              <a:tblGrid>
                <a:gridCol w="8353425"/>
              </a:tblGrid>
              <a:tr h="17883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i="1" dirty="0" smtClean="0">
                          <a:solidFill>
                            <a:schemeClr val="tx1"/>
                          </a:solidFill>
                          <a:latin typeface="+mn-lt"/>
                          <a:ea typeface="+mn-ea"/>
                          <a:cs typeface="+mn-cs"/>
                        </a:rPr>
                        <a:t>Competencia</a:t>
                      </a:r>
                      <a:r>
                        <a:rPr lang="es-ES" sz="1800" b="1" i="1" baseline="0" dirty="0" smtClean="0">
                          <a:solidFill>
                            <a:schemeClr val="tx1"/>
                          </a:solidFill>
                          <a:latin typeface="+mn-lt"/>
                          <a:ea typeface="+mn-ea"/>
                          <a:cs typeface="+mn-cs"/>
                        </a:rPr>
                        <a:t> de egreso: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800" b="1" i="1" dirty="0" smtClean="0">
                          <a:solidFill>
                            <a:schemeClr val="tx1"/>
                          </a:solidFill>
                          <a:latin typeface="+mn-lt"/>
                          <a:ea typeface="+mn-ea"/>
                          <a:cs typeface="+mn-cs"/>
                        </a:rPr>
                        <a:t>Ética, profesionalismo y ciudadanía</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800" b="1"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tx1"/>
                          </a:solidFill>
                          <a:latin typeface="+mn-lt"/>
                          <a:ea typeface="+mn-ea"/>
                          <a:cs typeface="+mn-cs"/>
                        </a:rPr>
                        <a:t>El alumno demostrará compromiso de actuar con ética, profesionalismo, responsabilidad social y apego a la legalidad, con primacía del bienestar del paciente y la comunidad. </a:t>
                      </a:r>
                      <a:endParaRPr lang="es-ES" sz="1800" b="1"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600" b="1" dirty="0" smtClean="0">
                        <a:solidFill>
                          <a:schemeClr val="tx1"/>
                        </a:solidFill>
                        <a:latin typeface="+mn-lt"/>
                        <a:ea typeface="+mn-ea"/>
                        <a:cs typeface="+mn-cs"/>
                      </a:endParaRPr>
                    </a:p>
                  </a:txBody>
                  <a:tcPr marL="91445" marR="91445" marT="45727" marB="45727"/>
                </a:tc>
              </a:tr>
              <a:tr h="7653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solidFill>
                            <a:schemeClr val="tx1"/>
                          </a:solidFill>
                          <a:latin typeface="+mn-lt"/>
                          <a:ea typeface="+mn-ea"/>
                          <a:cs typeface="+mn-cs"/>
                        </a:rPr>
                        <a:t>a. El alumno toma decisiones en base al análisis, argumentación y deliberación frente a situaciones que planteen dilemas éticos en el campo de su disciplina</a:t>
                      </a:r>
                      <a:r>
                        <a:rPr lang="es-ES" sz="1600" dirty="0" smtClean="0">
                          <a:solidFill>
                            <a:schemeClr val="tx1"/>
                          </a:solidFill>
                        </a:rPr>
                        <a:t>.</a:t>
                      </a:r>
                    </a:p>
                  </a:txBody>
                  <a:tcPr marL="91445" marR="91445" marT="45727" marB="45727"/>
                </a:tc>
              </a:tr>
              <a:tr h="5887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solidFill>
                            <a:schemeClr val="tx1"/>
                          </a:solidFill>
                          <a:latin typeface="+mn-lt"/>
                          <a:ea typeface="+mn-ea"/>
                          <a:cs typeface="+mn-cs"/>
                        </a:rPr>
                        <a:t>b. El alumno establece una adecuada relación con el paciente basada en la confianza y el respeto. </a:t>
                      </a:r>
                    </a:p>
                  </a:txBody>
                  <a:tcPr marL="91445" marR="91445" marT="45727" marB="45727"/>
                </a:tc>
              </a:tr>
              <a:tr h="5887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solidFill>
                            <a:schemeClr val="tx1"/>
                          </a:solidFill>
                          <a:latin typeface="+mn-lt"/>
                          <a:ea typeface="+mn-ea"/>
                          <a:cs typeface="+mn-cs"/>
                        </a:rPr>
                        <a:t>c. El alumno propone acciones para mejorar la salud en la comunidad.</a:t>
                      </a:r>
                      <a:r>
                        <a:rPr lang="es-ES" sz="1600" dirty="0" smtClean="0">
                          <a:solidFill>
                            <a:schemeClr val="tx1"/>
                          </a:solidFill>
                        </a:rPr>
                        <a:t> </a:t>
                      </a:r>
                    </a:p>
                  </a:txBody>
                  <a:tcPr marL="91445" marR="91445" marT="45727" marB="45727"/>
                </a:tc>
              </a:tr>
              <a:tr h="7632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solidFill>
                            <a:schemeClr val="tx1"/>
                          </a:solidFill>
                          <a:latin typeface="+mn-lt"/>
                          <a:ea typeface="+mn-ea"/>
                          <a:cs typeface="+mn-cs"/>
                        </a:rPr>
                        <a:t>d. El alumno se desempeña con profesionalismo en los ámbitos en que ejerce sus actividades académicas y clínicas.</a:t>
                      </a:r>
                      <a:r>
                        <a:rPr lang="es-ES" sz="1600" dirty="0" smtClean="0">
                          <a:solidFill>
                            <a:schemeClr val="tx1"/>
                          </a:solidFill>
                        </a:rPr>
                        <a:t> </a:t>
                      </a:r>
                    </a:p>
                  </a:txBody>
                  <a:tcPr marL="91445" marR="91445" marT="45727" marB="45727"/>
                </a:tc>
              </a:tr>
            </a:tbl>
          </a:graphicData>
        </a:graphic>
      </p:graphicFrame>
      <p:pic>
        <p:nvPicPr>
          <p:cNvPr id="6" name="Picture 5" descr="Medicina_Vertical_CMY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2122925" y="213632"/>
            <a:ext cx="4898150" cy="6005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1800" b="1" i="1" dirty="0" smtClean="0">
                <a:solidFill>
                  <a:schemeClr val="accent1">
                    <a:lumMod val="50000"/>
                  </a:schemeClr>
                </a:solidFill>
              </a:rPr>
              <a:t>Modelo de formación </a:t>
            </a:r>
            <a:r>
              <a:rPr lang="es-ES_tradnl" sz="1800" b="1" i="1" dirty="0">
                <a:solidFill>
                  <a:schemeClr val="accent1">
                    <a:lumMod val="50000"/>
                  </a:schemeClr>
                </a:solidFill>
              </a:rPr>
              <a:t>en </a:t>
            </a:r>
            <a:endParaRPr lang="es-ES_tradnl" sz="1800" b="1" i="1" dirty="0" smtClean="0">
              <a:solidFill>
                <a:schemeClr val="accent1">
                  <a:lumMod val="50000"/>
                </a:schemeClr>
              </a:solidFill>
            </a:endParaRPr>
          </a:p>
          <a:p>
            <a:r>
              <a:rPr lang="es-ES" sz="1800" b="1" i="1" dirty="0" smtClean="0">
                <a:solidFill>
                  <a:schemeClr val="accent1">
                    <a:lumMod val="50000"/>
                  </a:schemeClr>
                </a:solidFill>
              </a:rPr>
              <a:t>Ética, </a:t>
            </a:r>
            <a:r>
              <a:rPr lang="es-ES_tradnl" sz="1800" b="1" i="1" dirty="0" smtClean="0">
                <a:solidFill>
                  <a:schemeClr val="accent1">
                    <a:lumMod val="50000"/>
                  </a:schemeClr>
                </a:solidFill>
              </a:rPr>
              <a:t>Profesionalismo y </a:t>
            </a:r>
            <a:r>
              <a:rPr lang="es-ES_tradnl" sz="1800" b="1" i="1" dirty="0" err="1" smtClean="0">
                <a:solidFill>
                  <a:schemeClr val="accent1">
                    <a:lumMod val="50000"/>
                  </a:schemeClr>
                </a:solidFill>
              </a:rPr>
              <a:t>Ciudadan</a:t>
            </a:r>
            <a:r>
              <a:rPr lang="es-ES" sz="1800" b="1" i="1" dirty="0" err="1" smtClean="0">
                <a:solidFill>
                  <a:schemeClr val="accent1">
                    <a:lumMod val="50000"/>
                  </a:schemeClr>
                </a:solidFill>
              </a:rPr>
              <a:t>ía</a:t>
            </a:r>
            <a:endParaRPr lang="en-US" sz="1800" b="1" i="1" dirty="0" smtClean="0">
              <a:solidFill>
                <a:schemeClr val="accent1">
                  <a:lumMod val="50000"/>
                </a:schemeClr>
              </a:solidFill>
            </a:endParaRPr>
          </a:p>
        </p:txBody>
      </p:sp>
    </p:spTree>
    <p:extLst>
      <p:ext uri="{BB962C8B-B14F-4D97-AF65-F5344CB8AC3E}">
        <p14:creationId xmlns:p14="http://schemas.microsoft.com/office/powerpoint/2010/main" val="768651831"/>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533400" y="1676400"/>
            <a:ext cx="792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fontAlgn="base" hangingPunct="1">
              <a:spcBef>
                <a:spcPct val="0"/>
              </a:spcBef>
              <a:spcAft>
                <a:spcPct val="0"/>
              </a:spcAft>
              <a:buClr>
                <a:srgbClr val="00007D"/>
              </a:buClr>
              <a:buSzPct val="75000"/>
              <a:buFont typeface="Wingdings" panose="05000000000000000000" pitchFamily="2" charset="2"/>
              <a:buChar char="n"/>
            </a:pPr>
            <a:endParaRPr lang="es-ES" b="0">
              <a:solidFill>
                <a:srgbClr val="0000FF"/>
              </a:solidFill>
              <a:cs typeface="Arial"/>
            </a:endParaRPr>
          </a:p>
          <a:p>
            <a:pPr fontAlgn="base">
              <a:spcBef>
                <a:spcPct val="20000"/>
              </a:spcBef>
              <a:spcAft>
                <a:spcPct val="0"/>
              </a:spcAft>
              <a:buClr>
                <a:srgbClr val="00007D"/>
              </a:buClr>
              <a:buSzPct val="75000"/>
              <a:buFont typeface="Wingdings" panose="05000000000000000000" pitchFamily="2" charset="2"/>
              <a:buNone/>
            </a:pPr>
            <a:endParaRPr lang="es-ES" b="0">
              <a:solidFill>
                <a:srgbClr val="000000"/>
              </a:solidFill>
              <a:cs typeface="Arial"/>
            </a:endParaRPr>
          </a:p>
        </p:txBody>
      </p:sp>
      <p:sp>
        <p:nvSpPr>
          <p:cNvPr id="12291" name="Rectangle 4"/>
          <p:cNvSpPr>
            <a:spLocks noChangeArrowheads="1"/>
          </p:cNvSpPr>
          <p:nvPr/>
        </p:nvSpPr>
        <p:spPr bwMode="auto">
          <a:xfrm>
            <a:off x="179388" y="1255043"/>
            <a:ext cx="806502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fontAlgn="base" hangingPunct="1">
              <a:spcBef>
                <a:spcPct val="0"/>
              </a:spcBef>
              <a:spcAft>
                <a:spcPct val="0"/>
              </a:spcAft>
            </a:pPr>
            <a:r>
              <a:rPr lang="es-MX" sz="2000" b="0" dirty="0">
                <a:solidFill>
                  <a:srgbClr val="0D0D0D"/>
                </a:solidFill>
                <a:cs typeface="Arial"/>
              </a:rPr>
              <a:t>COMPETENCIA DE PROFESIONALISMO EN </a:t>
            </a:r>
            <a:r>
              <a:rPr lang="es-MX" sz="2000" b="0" dirty="0" smtClean="0">
                <a:solidFill>
                  <a:srgbClr val="0D0D0D"/>
                </a:solidFill>
                <a:cs typeface="Arial"/>
              </a:rPr>
              <a:t>MEDICINA </a:t>
            </a:r>
          </a:p>
          <a:p>
            <a:pPr algn="r" eaLnBrk="1" fontAlgn="base" hangingPunct="1">
              <a:spcBef>
                <a:spcPct val="0"/>
              </a:spcBef>
              <a:spcAft>
                <a:spcPct val="0"/>
              </a:spcAft>
            </a:pPr>
            <a:r>
              <a:rPr lang="es-MX" sz="2000" b="0" dirty="0" smtClean="0">
                <a:solidFill>
                  <a:srgbClr val="0D0D0D"/>
                </a:solidFill>
                <a:cs typeface="Arial"/>
              </a:rPr>
              <a:t>Definición</a:t>
            </a:r>
            <a:endParaRPr lang="en-US" sz="2000" b="0" dirty="0">
              <a:solidFill>
                <a:srgbClr val="0D0D0D"/>
              </a:solidFill>
              <a:cs typeface="Arial"/>
            </a:endParaRPr>
          </a:p>
        </p:txBody>
      </p:sp>
      <p:sp>
        <p:nvSpPr>
          <p:cNvPr id="8197" name="Rectangle 5"/>
          <p:cNvSpPr>
            <a:spLocks noChangeArrowheads="1"/>
          </p:cNvSpPr>
          <p:nvPr/>
        </p:nvSpPr>
        <p:spPr bwMode="auto">
          <a:xfrm>
            <a:off x="4284663" y="2334543"/>
            <a:ext cx="3600450"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base" hangingPunct="1">
              <a:spcBef>
                <a:spcPct val="20000"/>
              </a:spcBef>
              <a:spcAft>
                <a:spcPct val="0"/>
              </a:spcAft>
              <a:buClr>
                <a:srgbClr val="00007D"/>
              </a:buClr>
              <a:buSzPct val="75000"/>
              <a:buFont typeface="Wingdings" panose="05000000000000000000" pitchFamily="2" charset="2"/>
              <a:buNone/>
            </a:pPr>
            <a:r>
              <a:rPr lang="es-MX" b="0" i="1" dirty="0">
                <a:solidFill>
                  <a:srgbClr val="000000"/>
                </a:solidFill>
                <a:cs typeface="Times New Roman" panose="02020603050405020304" pitchFamily="18" charset="0"/>
              </a:rPr>
              <a:t>	</a:t>
            </a:r>
            <a:r>
              <a:rPr lang="es-MX" b="0" i="1" dirty="0">
                <a:solidFill>
                  <a:srgbClr val="000000"/>
                </a:solidFill>
                <a:cs typeface="Arial"/>
              </a:rPr>
              <a:t>¿Qué es el Profesionalismo?</a:t>
            </a:r>
          </a:p>
          <a:p>
            <a:pPr algn="just" eaLnBrk="1" fontAlgn="base" hangingPunct="1">
              <a:lnSpc>
                <a:spcPct val="90000"/>
              </a:lnSpc>
              <a:spcBef>
                <a:spcPct val="20000"/>
              </a:spcBef>
              <a:spcAft>
                <a:spcPct val="0"/>
              </a:spcAft>
              <a:buClr>
                <a:srgbClr val="00007D"/>
              </a:buClr>
              <a:buSzPct val="75000"/>
              <a:buFont typeface="Wingdings" panose="05000000000000000000" pitchFamily="2" charset="2"/>
              <a:buNone/>
            </a:pPr>
            <a:endParaRPr lang="en-US" sz="1600" b="0" dirty="0">
              <a:solidFill>
                <a:srgbClr val="000000"/>
              </a:solidFill>
              <a:cs typeface="Arial"/>
            </a:endParaRPr>
          </a:p>
        </p:txBody>
      </p:sp>
      <p:sp>
        <p:nvSpPr>
          <p:cNvPr id="8203" name="Rectangle 11"/>
          <p:cNvSpPr>
            <a:spLocks noChangeArrowheads="1"/>
          </p:cNvSpPr>
          <p:nvPr/>
        </p:nvSpPr>
        <p:spPr bwMode="auto">
          <a:xfrm>
            <a:off x="4643438" y="2766343"/>
            <a:ext cx="3600450" cy="318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fontAlgn="base" hangingPunct="1">
              <a:lnSpc>
                <a:spcPct val="115000"/>
              </a:lnSpc>
              <a:spcBef>
                <a:spcPct val="20000"/>
              </a:spcBef>
              <a:spcAft>
                <a:spcPct val="0"/>
              </a:spcAft>
            </a:pPr>
            <a:r>
              <a:rPr lang="es-MX" sz="1600" b="0" i="1">
                <a:solidFill>
                  <a:srgbClr val="000000"/>
                </a:solidFill>
                <a:cs typeface="Arial"/>
              </a:rPr>
              <a:t>Lo que los Profesionales de la Salud actualmente hacen y el </a:t>
            </a:r>
            <a:r>
              <a:rPr lang="es-MX" sz="1600" b="0" i="1">
                <a:solidFill>
                  <a:srgbClr val="3333FF"/>
                </a:solidFill>
                <a:cs typeface="Arial"/>
              </a:rPr>
              <a:t>“cómo lo hacen</a:t>
            </a:r>
            <a:r>
              <a:rPr lang="es-MX" sz="1600" b="0">
                <a:solidFill>
                  <a:srgbClr val="3333FF"/>
                </a:solidFill>
                <a:cs typeface="Arial"/>
              </a:rPr>
              <a:t>”</a:t>
            </a:r>
            <a:r>
              <a:rPr lang="es-MX" sz="1600" b="0">
                <a:solidFill>
                  <a:srgbClr val="000000"/>
                </a:solidFill>
                <a:cs typeface="Arial"/>
              </a:rPr>
              <a:t>, </a:t>
            </a:r>
            <a:r>
              <a:rPr lang="es-MX" sz="1600">
                <a:solidFill>
                  <a:srgbClr val="000000"/>
                </a:solidFill>
                <a:cs typeface="Arial"/>
              </a:rPr>
              <a:t>integra</a:t>
            </a:r>
            <a:r>
              <a:rPr lang="es-MX" sz="1600" b="0">
                <a:solidFill>
                  <a:srgbClr val="000000"/>
                </a:solidFill>
                <a:cs typeface="Arial"/>
              </a:rPr>
              <a:t> </a:t>
            </a:r>
            <a:r>
              <a:rPr lang="es-MX" sz="1600" b="0" i="1">
                <a:solidFill>
                  <a:srgbClr val="0070C0"/>
                </a:solidFill>
                <a:cs typeface="Arial"/>
              </a:rPr>
              <a:t>habilidades, actitudes y principios éticos </a:t>
            </a:r>
            <a:r>
              <a:rPr lang="es-MX" sz="1600" b="0">
                <a:solidFill>
                  <a:srgbClr val="000000"/>
                </a:solidFill>
                <a:cs typeface="Arial"/>
              </a:rPr>
              <a:t>con los que los Profesionales de la Salud demuestran que merecen la </a:t>
            </a:r>
            <a:r>
              <a:rPr lang="es-MX" sz="1600">
                <a:solidFill>
                  <a:srgbClr val="000000"/>
                </a:solidFill>
                <a:cs typeface="Arial"/>
              </a:rPr>
              <a:t>confianza</a:t>
            </a:r>
            <a:r>
              <a:rPr lang="es-MX" sz="1600" b="0">
                <a:solidFill>
                  <a:srgbClr val="000000"/>
                </a:solidFill>
                <a:cs typeface="Arial"/>
              </a:rPr>
              <a:t> que la sociedad le otorga </a:t>
            </a:r>
            <a:r>
              <a:rPr lang="es-MX" sz="1600" b="0" i="1">
                <a:solidFill>
                  <a:srgbClr val="3333FF"/>
                </a:solidFill>
                <a:cs typeface="Arial"/>
              </a:rPr>
              <a:t>sólo a ellos</a:t>
            </a:r>
            <a:r>
              <a:rPr lang="es-MX" sz="1600" b="0">
                <a:solidFill>
                  <a:srgbClr val="000000"/>
                </a:solidFill>
                <a:cs typeface="Arial"/>
              </a:rPr>
              <a:t> porque éstos </a:t>
            </a:r>
            <a:r>
              <a:rPr lang="es-MX" sz="1600">
                <a:solidFill>
                  <a:srgbClr val="000000"/>
                </a:solidFill>
                <a:cs typeface="Arial"/>
              </a:rPr>
              <a:t>antepondrán siempre</a:t>
            </a:r>
            <a:r>
              <a:rPr lang="es-MX" sz="1600" b="0">
                <a:solidFill>
                  <a:srgbClr val="000000"/>
                </a:solidFill>
                <a:cs typeface="Arial"/>
              </a:rPr>
              <a:t> </a:t>
            </a:r>
            <a:r>
              <a:rPr lang="es-MX" sz="1600" b="0" i="1">
                <a:solidFill>
                  <a:srgbClr val="000000"/>
                </a:solidFill>
                <a:cs typeface="Arial"/>
              </a:rPr>
              <a:t>el </a:t>
            </a:r>
            <a:r>
              <a:rPr lang="es-MX" sz="1600" b="0" i="1">
                <a:solidFill>
                  <a:srgbClr val="3333FF"/>
                </a:solidFill>
                <a:cs typeface="Arial"/>
              </a:rPr>
              <a:t>bienestar del paciente</a:t>
            </a:r>
            <a:r>
              <a:rPr lang="es-MX" sz="1600" b="0" i="1">
                <a:solidFill>
                  <a:srgbClr val="000000"/>
                </a:solidFill>
                <a:cs typeface="Arial"/>
              </a:rPr>
              <a:t> y la </a:t>
            </a:r>
            <a:r>
              <a:rPr lang="es-MX" sz="1600" b="0" i="1">
                <a:solidFill>
                  <a:srgbClr val="3333FF"/>
                </a:solidFill>
                <a:cs typeface="Arial"/>
              </a:rPr>
              <a:t>comunidad</a:t>
            </a:r>
            <a:r>
              <a:rPr lang="es-MX" sz="1600" b="0" i="1">
                <a:solidFill>
                  <a:srgbClr val="000000"/>
                </a:solidFill>
                <a:cs typeface="Arial"/>
              </a:rPr>
              <a:t> como primer objetivo</a:t>
            </a:r>
            <a:endParaRPr lang="es-ES" sz="1600" b="0" i="1">
              <a:solidFill>
                <a:srgbClr val="000000"/>
              </a:solidFill>
              <a:cs typeface="Arial"/>
            </a:endParaRPr>
          </a:p>
        </p:txBody>
      </p:sp>
      <p:sp>
        <p:nvSpPr>
          <p:cNvPr id="12294" name="AutoShape 19" descr="Quique%20Perfil%20del%20Gine%20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fontAlgn="base" hangingPunct="1">
              <a:spcBef>
                <a:spcPct val="0"/>
              </a:spcBef>
              <a:spcAft>
                <a:spcPct val="0"/>
              </a:spcAft>
            </a:pPr>
            <a:endParaRPr lang="es-MX">
              <a:solidFill>
                <a:srgbClr val="000000"/>
              </a:solidFill>
              <a:cs typeface="Arial"/>
            </a:endParaRPr>
          </a:p>
        </p:txBody>
      </p:sp>
      <p:pic>
        <p:nvPicPr>
          <p:cNvPr id="12295" name="Picture 29" descr="mosaico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288" y="2276475"/>
            <a:ext cx="4038600" cy="26495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23" name="Picture 31" descr="808-0827_IM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95288" y="2276475"/>
            <a:ext cx="4038600" cy="2692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Medicina_Vertical_CMY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1" name="Straight Connector 10"/>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2122925" y="213632"/>
            <a:ext cx="4898150" cy="6005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1800" b="1" i="1" dirty="0" smtClean="0">
                <a:solidFill>
                  <a:schemeClr val="accent1">
                    <a:lumMod val="50000"/>
                  </a:schemeClr>
                </a:solidFill>
              </a:rPr>
              <a:t>Modelo de formación </a:t>
            </a:r>
            <a:r>
              <a:rPr lang="es-ES_tradnl" sz="1800" b="1" i="1" dirty="0">
                <a:solidFill>
                  <a:schemeClr val="accent1">
                    <a:lumMod val="50000"/>
                  </a:schemeClr>
                </a:solidFill>
              </a:rPr>
              <a:t>en </a:t>
            </a:r>
            <a:endParaRPr lang="es-ES_tradnl" sz="1800" b="1" i="1" dirty="0" smtClean="0">
              <a:solidFill>
                <a:schemeClr val="accent1">
                  <a:lumMod val="50000"/>
                </a:schemeClr>
              </a:solidFill>
            </a:endParaRPr>
          </a:p>
          <a:p>
            <a:r>
              <a:rPr lang="es-ES" sz="1800" b="1" i="1" dirty="0" smtClean="0">
                <a:solidFill>
                  <a:schemeClr val="accent1">
                    <a:lumMod val="50000"/>
                  </a:schemeClr>
                </a:solidFill>
              </a:rPr>
              <a:t>Ética, </a:t>
            </a:r>
            <a:r>
              <a:rPr lang="es-ES_tradnl" sz="1800" b="1" i="1" dirty="0" smtClean="0">
                <a:solidFill>
                  <a:schemeClr val="accent1">
                    <a:lumMod val="50000"/>
                  </a:schemeClr>
                </a:solidFill>
              </a:rPr>
              <a:t>Profesionalismo y </a:t>
            </a:r>
            <a:r>
              <a:rPr lang="es-ES_tradnl" sz="1800" b="1" i="1" dirty="0" err="1" smtClean="0">
                <a:solidFill>
                  <a:schemeClr val="accent1">
                    <a:lumMod val="50000"/>
                  </a:schemeClr>
                </a:solidFill>
              </a:rPr>
              <a:t>Ciudadan</a:t>
            </a:r>
            <a:r>
              <a:rPr lang="es-ES" sz="1800" b="1" i="1" dirty="0" err="1" smtClean="0">
                <a:solidFill>
                  <a:schemeClr val="accent1">
                    <a:lumMod val="50000"/>
                  </a:schemeClr>
                </a:solidFill>
              </a:rPr>
              <a:t>ía</a:t>
            </a:r>
            <a:endParaRPr lang="en-US" sz="1800" b="1" i="1" dirty="0" smtClean="0">
              <a:solidFill>
                <a:schemeClr val="accent1">
                  <a:lumMod val="50000"/>
                </a:schemeClr>
              </a:solidFill>
            </a:endParaRPr>
          </a:p>
        </p:txBody>
      </p:sp>
    </p:spTree>
    <p:extLst>
      <p:ext uri="{BB962C8B-B14F-4D97-AF65-F5344CB8AC3E}">
        <p14:creationId xmlns:p14="http://schemas.microsoft.com/office/powerpoint/2010/main" val="347588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ppt_x</p:attrName>
                                        </p:attrNameLst>
                                      </p:cBhvr>
                                      <p:tavLst>
                                        <p:tav tm="0">
                                          <p:val>
                                            <p:strVal val="#ppt_x-.2"/>
                                          </p:val>
                                        </p:tav>
                                        <p:tav tm="100000">
                                          <p:val>
                                            <p:strVal val="#ppt_x"/>
                                          </p:val>
                                        </p:tav>
                                      </p:tavLst>
                                    </p:anim>
                                    <p:anim calcmode="lin" valueType="num">
                                      <p:cBhvr>
                                        <p:cTn id="8" dur="1000" fill="hold"/>
                                        <p:tgtEl>
                                          <p:spTgt spid="81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8223"/>
                                        </p:tgtEl>
                                        <p:attrNameLst>
                                          <p:attrName>style.visibility</p:attrName>
                                        </p:attrNameLst>
                                      </p:cBhvr>
                                      <p:to>
                                        <p:strVal val="visible"/>
                                      </p:to>
                                    </p:set>
                                    <p:animEffect transition="in" filter="wedge">
                                      <p:cBhvr>
                                        <p:cTn id="14" dur="2000"/>
                                        <p:tgtEl>
                                          <p:spTgt spid="8223"/>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8203"/>
                                        </p:tgtEl>
                                        <p:attrNameLst>
                                          <p:attrName>style.visibility</p:attrName>
                                        </p:attrNameLst>
                                      </p:cBhvr>
                                      <p:to>
                                        <p:strVal val="visible"/>
                                      </p:to>
                                    </p:set>
                                    <p:animEffect transition="in" filter="wedge">
                                      <p:cBhvr>
                                        <p:cTn id="17" dur="20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20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2997031"/>
              </p:ext>
            </p:extLst>
          </p:nvPr>
        </p:nvGraphicFramePr>
        <p:xfrm>
          <a:off x="167684" y="1220548"/>
          <a:ext cx="8808632" cy="5378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Medicina_Vertical_CMYK.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7" name="Straight Connector 6"/>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2122925" y="213632"/>
            <a:ext cx="4898150" cy="6005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1800" b="1" i="1" dirty="0" smtClean="0">
                <a:solidFill>
                  <a:schemeClr val="accent1">
                    <a:lumMod val="50000"/>
                  </a:schemeClr>
                </a:solidFill>
              </a:rPr>
              <a:t>Modelo de formación </a:t>
            </a:r>
            <a:r>
              <a:rPr lang="es-ES_tradnl" sz="1800" b="1" i="1" dirty="0">
                <a:solidFill>
                  <a:schemeClr val="accent1">
                    <a:lumMod val="50000"/>
                  </a:schemeClr>
                </a:solidFill>
              </a:rPr>
              <a:t>en </a:t>
            </a:r>
            <a:endParaRPr lang="es-ES_tradnl" sz="1800" b="1" i="1" dirty="0" smtClean="0">
              <a:solidFill>
                <a:schemeClr val="accent1">
                  <a:lumMod val="50000"/>
                </a:schemeClr>
              </a:solidFill>
            </a:endParaRPr>
          </a:p>
          <a:p>
            <a:r>
              <a:rPr lang="es-ES" sz="1800" b="1" i="1" dirty="0" smtClean="0">
                <a:solidFill>
                  <a:schemeClr val="accent1">
                    <a:lumMod val="50000"/>
                  </a:schemeClr>
                </a:solidFill>
              </a:rPr>
              <a:t>Ética, </a:t>
            </a:r>
            <a:r>
              <a:rPr lang="es-ES_tradnl" sz="1800" b="1" i="1" dirty="0" smtClean="0">
                <a:solidFill>
                  <a:schemeClr val="accent1">
                    <a:lumMod val="50000"/>
                  </a:schemeClr>
                </a:solidFill>
              </a:rPr>
              <a:t>Profesionalismo y </a:t>
            </a:r>
            <a:r>
              <a:rPr lang="es-ES_tradnl" sz="1800" b="1" i="1" dirty="0" err="1" smtClean="0">
                <a:solidFill>
                  <a:schemeClr val="accent1">
                    <a:lumMod val="50000"/>
                  </a:schemeClr>
                </a:solidFill>
              </a:rPr>
              <a:t>Ciudadan</a:t>
            </a:r>
            <a:r>
              <a:rPr lang="es-ES" sz="1800" b="1" i="1" dirty="0" err="1" smtClean="0">
                <a:solidFill>
                  <a:schemeClr val="accent1">
                    <a:lumMod val="50000"/>
                  </a:schemeClr>
                </a:solidFill>
              </a:rPr>
              <a:t>ía</a:t>
            </a:r>
            <a:endParaRPr lang="en-US" sz="1800" b="1" i="1" dirty="0" smtClean="0">
              <a:solidFill>
                <a:schemeClr val="accent1">
                  <a:lumMod val="50000"/>
                </a:schemeClr>
              </a:solidFill>
            </a:endParaRPr>
          </a:p>
        </p:txBody>
      </p:sp>
    </p:spTree>
    <p:extLst>
      <p:ext uri="{BB962C8B-B14F-4D97-AF65-F5344CB8AC3E}">
        <p14:creationId xmlns:p14="http://schemas.microsoft.com/office/powerpoint/2010/main" val="630043422"/>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54906547"/>
              </p:ext>
            </p:extLst>
          </p:nvPr>
        </p:nvGraphicFramePr>
        <p:xfrm>
          <a:off x="150313" y="1590805"/>
          <a:ext cx="8843375" cy="5183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Medicina_Vertical_CMYK.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11" name="Straight Connector 10"/>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266769" y="1102388"/>
            <a:ext cx="6610463" cy="400110"/>
          </a:xfrm>
          <a:prstGeom prst="rect">
            <a:avLst/>
          </a:prstGeom>
        </p:spPr>
        <p:txBody>
          <a:bodyPr wrap="none">
            <a:spAutoFit/>
          </a:bodyPr>
          <a:lstStyle/>
          <a:p>
            <a:pPr algn="ctr"/>
            <a:r>
              <a:rPr lang="es-ES_tradnl" sz="2000" b="1" i="1" dirty="0">
                <a:solidFill>
                  <a:schemeClr val="accent1">
                    <a:lumMod val="50000"/>
                  </a:schemeClr>
                </a:solidFill>
              </a:rPr>
              <a:t>Modelo de formación en </a:t>
            </a:r>
            <a:r>
              <a:rPr lang="es-ES" sz="2000" b="1" i="1" dirty="0" smtClean="0">
                <a:solidFill>
                  <a:schemeClr val="accent1">
                    <a:lumMod val="50000"/>
                  </a:schemeClr>
                </a:solidFill>
              </a:rPr>
              <a:t>Ética, </a:t>
            </a:r>
            <a:r>
              <a:rPr lang="es-ES_tradnl" sz="2000" b="1" i="1" dirty="0" smtClean="0">
                <a:solidFill>
                  <a:schemeClr val="accent1">
                    <a:lumMod val="50000"/>
                  </a:schemeClr>
                </a:solidFill>
              </a:rPr>
              <a:t>Profesionalismo y </a:t>
            </a:r>
            <a:r>
              <a:rPr lang="es-ES_tradnl" sz="2000" b="1" i="1" dirty="0" err="1" smtClean="0">
                <a:solidFill>
                  <a:schemeClr val="accent1">
                    <a:lumMod val="50000"/>
                  </a:schemeClr>
                </a:solidFill>
              </a:rPr>
              <a:t>Ciudadan</a:t>
            </a:r>
            <a:r>
              <a:rPr lang="es-ES" sz="2000" b="1" i="1" dirty="0" err="1" smtClean="0">
                <a:solidFill>
                  <a:schemeClr val="accent1">
                    <a:lumMod val="50000"/>
                  </a:schemeClr>
                </a:solidFill>
              </a:rPr>
              <a:t>ía</a:t>
            </a:r>
            <a:endParaRPr lang="es-ES_tradnl" sz="2000" b="1" i="1" dirty="0" smtClean="0">
              <a:solidFill>
                <a:schemeClr val="accent1">
                  <a:lumMod val="50000"/>
                </a:schemeClr>
              </a:solidFill>
            </a:endParaRPr>
          </a:p>
        </p:txBody>
      </p:sp>
    </p:spTree>
    <p:extLst>
      <p:ext uri="{BB962C8B-B14F-4D97-AF65-F5344CB8AC3E}">
        <p14:creationId xmlns:p14="http://schemas.microsoft.com/office/powerpoint/2010/main" val="20454138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349" y="129782"/>
            <a:ext cx="6471927" cy="4048518"/>
          </a:xfrm>
          <a:prstGeom prst="rect">
            <a:avLst/>
          </a:prstGeom>
        </p:spPr>
      </p:pic>
      <p:pic>
        <p:nvPicPr>
          <p:cNvPr id="10"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02000" y="2469900"/>
            <a:ext cx="5357616" cy="4018212"/>
          </a:xfrm>
        </p:spPr>
      </p:pic>
    </p:spTree>
    <p:extLst>
      <p:ext uri="{BB962C8B-B14F-4D97-AF65-F5344CB8AC3E}">
        <p14:creationId xmlns:p14="http://schemas.microsoft.com/office/powerpoint/2010/main" val="8513391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62353"/>
          <a:stretch/>
        </p:blipFill>
        <p:spPr>
          <a:xfrm>
            <a:off x="515291" y="2227963"/>
            <a:ext cx="8163427" cy="4097682"/>
          </a:xfrm>
        </p:spPr>
      </p:pic>
      <p:pic>
        <p:nvPicPr>
          <p:cNvPr id="6" name="Picture 5" descr="Medicina_Vertical_CMY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457200" y="976348"/>
            <a:ext cx="8229600" cy="1143000"/>
          </a:xfrm>
        </p:spPr>
        <p:txBody>
          <a:bodyPr>
            <a:normAutofit/>
          </a:bodyPr>
          <a:lstStyle/>
          <a:p>
            <a:r>
              <a:rPr lang="en-US" sz="2400" b="1" dirty="0" err="1" smtClean="0">
                <a:solidFill>
                  <a:schemeClr val="accent1">
                    <a:lumMod val="50000"/>
                  </a:schemeClr>
                </a:solidFill>
              </a:rPr>
              <a:t>Profesionalismo</a:t>
            </a:r>
            <a:r>
              <a:rPr lang="en-US" sz="2400" b="1" dirty="0" smtClean="0">
                <a:solidFill>
                  <a:schemeClr val="accent1">
                    <a:lumMod val="50000"/>
                  </a:schemeClr>
                </a:solidFill>
              </a:rPr>
              <a:t> </a:t>
            </a:r>
            <a:r>
              <a:rPr lang="en-US" sz="2400" b="1" dirty="0" err="1" smtClean="0">
                <a:solidFill>
                  <a:schemeClr val="accent1">
                    <a:lumMod val="50000"/>
                  </a:schemeClr>
                </a:solidFill>
              </a:rPr>
              <a:t>como</a:t>
            </a:r>
            <a:r>
              <a:rPr lang="en-US" sz="2400" b="1" dirty="0" smtClean="0">
                <a:solidFill>
                  <a:schemeClr val="accent1">
                    <a:lumMod val="50000"/>
                  </a:schemeClr>
                </a:solidFill>
              </a:rPr>
              <a:t> </a:t>
            </a:r>
            <a:r>
              <a:rPr lang="en-US" sz="2400" b="1" i="1" dirty="0" err="1" smtClean="0">
                <a:solidFill>
                  <a:schemeClr val="accent1">
                    <a:lumMod val="50000"/>
                  </a:schemeClr>
                </a:solidFill>
              </a:rPr>
              <a:t>competencia</a:t>
            </a:r>
            <a:r>
              <a:rPr lang="en-US" sz="2400" b="1" i="1" dirty="0" smtClean="0">
                <a:solidFill>
                  <a:schemeClr val="accent1">
                    <a:lumMod val="50000"/>
                  </a:schemeClr>
                </a:solidFill>
              </a:rPr>
              <a:t> </a:t>
            </a:r>
            <a:r>
              <a:rPr lang="en-US" sz="2400" b="1" dirty="0" smtClean="0">
                <a:solidFill>
                  <a:schemeClr val="accent1">
                    <a:lumMod val="50000"/>
                  </a:schemeClr>
                </a:solidFill>
              </a:rPr>
              <a:t>e </a:t>
            </a:r>
            <a:r>
              <a:rPr lang="en-US" sz="2400" b="1" i="1" dirty="0" err="1" smtClean="0">
                <a:solidFill>
                  <a:schemeClr val="accent1">
                    <a:lumMod val="50000"/>
                  </a:schemeClr>
                </a:solidFill>
              </a:rPr>
              <a:t>identidad</a:t>
            </a:r>
            <a:r>
              <a:rPr lang="en-US" sz="2400" b="1" i="1" dirty="0" smtClean="0">
                <a:solidFill>
                  <a:schemeClr val="accent1">
                    <a:lumMod val="50000"/>
                  </a:schemeClr>
                </a:solidFill>
              </a:rPr>
              <a:t> </a:t>
            </a:r>
            <a:r>
              <a:rPr lang="en-US" sz="2400" b="1" i="1" dirty="0" err="1" smtClean="0">
                <a:solidFill>
                  <a:schemeClr val="accent1">
                    <a:lumMod val="50000"/>
                  </a:schemeClr>
                </a:solidFill>
              </a:rPr>
              <a:t>profesional</a:t>
            </a:r>
            <a:endParaRPr lang="en-US" sz="2400" b="1" i="1" dirty="0">
              <a:solidFill>
                <a:schemeClr val="accent1">
                  <a:lumMod val="50000"/>
                </a:schemeClr>
              </a:solidFill>
            </a:endParaRPr>
          </a:p>
        </p:txBody>
      </p:sp>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94835" r="56321" b="2415"/>
          <a:stretch/>
        </p:blipFill>
        <p:spPr>
          <a:xfrm>
            <a:off x="531459" y="3707704"/>
            <a:ext cx="2833192" cy="237793"/>
          </a:xfrm>
          <a:prstGeom prst="rect">
            <a:avLst/>
          </a:prstGeom>
        </p:spPr>
      </p:pic>
      <p:sp>
        <p:nvSpPr>
          <p:cNvPr id="2" name="Down Arrow Callout 1"/>
          <p:cNvSpPr/>
          <p:nvPr/>
        </p:nvSpPr>
        <p:spPr>
          <a:xfrm>
            <a:off x="5734789" y="2227963"/>
            <a:ext cx="2924827" cy="1966586"/>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839737" y="2279612"/>
            <a:ext cx="2815203" cy="1200329"/>
          </a:xfrm>
          <a:prstGeom prst="rect">
            <a:avLst/>
          </a:prstGeom>
          <a:noFill/>
        </p:spPr>
        <p:txBody>
          <a:bodyPr wrap="square" rtlCol="0">
            <a:spAutoFit/>
          </a:bodyPr>
          <a:lstStyle/>
          <a:p>
            <a:r>
              <a:rPr lang="es-ES" sz="1200" b="1" dirty="0" smtClean="0">
                <a:solidFill>
                  <a:schemeClr val="accent1">
                    <a:lumMod val="50000"/>
                  </a:schemeClr>
                </a:solidFill>
              </a:rPr>
              <a:t>Incluir el aspecto de la identidad a la par de la competencia permite </a:t>
            </a:r>
            <a:r>
              <a:rPr lang="es-ES" sz="1200" b="1" dirty="0" err="1" smtClean="0">
                <a:solidFill>
                  <a:schemeClr val="accent1">
                    <a:lumMod val="50000"/>
                  </a:schemeClr>
                </a:solidFill>
              </a:rPr>
              <a:t>reenmarcar</a:t>
            </a:r>
            <a:r>
              <a:rPr lang="es-ES" sz="1200" b="1" dirty="0" smtClean="0">
                <a:solidFill>
                  <a:schemeClr val="accent1">
                    <a:lumMod val="50000"/>
                  </a:schemeClr>
                </a:solidFill>
              </a:rPr>
              <a:t> las aproximaciones de la educación médica del “</a:t>
            </a:r>
            <a:r>
              <a:rPr lang="es-ES" sz="1200" b="1" i="1" dirty="0" smtClean="0">
                <a:solidFill>
                  <a:schemeClr val="accent1">
                    <a:lumMod val="50000"/>
                  </a:schemeClr>
                </a:solidFill>
              </a:rPr>
              <a:t>hacer</a:t>
            </a:r>
            <a:r>
              <a:rPr lang="es-ES" sz="1200" b="1" dirty="0" smtClean="0">
                <a:solidFill>
                  <a:schemeClr val="accent1">
                    <a:lumMod val="50000"/>
                  </a:schemeClr>
                </a:solidFill>
              </a:rPr>
              <a:t> el trabajo del médico” hacia un foco más amplio que también incluya el “</a:t>
            </a:r>
            <a:r>
              <a:rPr lang="es-ES" sz="1200" b="1" i="1" dirty="0" smtClean="0">
                <a:solidFill>
                  <a:schemeClr val="accent1">
                    <a:lumMod val="50000"/>
                  </a:schemeClr>
                </a:solidFill>
              </a:rPr>
              <a:t>ser </a:t>
            </a:r>
            <a:r>
              <a:rPr lang="es-ES" sz="1200" b="1" dirty="0" smtClean="0">
                <a:solidFill>
                  <a:schemeClr val="accent1">
                    <a:lumMod val="50000"/>
                  </a:schemeClr>
                </a:solidFill>
              </a:rPr>
              <a:t>un médico”.</a:t>
            </a:r>
            <a:endParaRPr lang="en-US" sz="1200" b="1" dirty="0">
              <a:solidFill>
                <a:schemeClr val="accent1">
                  <a:lumMod val="50000"/>
                </a:schemeClr>
              </a:solidFill>
            </a:endParaRPr>
          </a:p>
        </p:txBody>
      </p:sp>
    </p:spTree>
    <p:extLst>
      <p:ext uri="{BB962C8B-B14F-4D97-AF65-F5344CB8AC3E}">
        <p14:creationId xmlns:p14="http://schemas.microsoft.com/office/powerpoint/2010/main" val="5323784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5358"/>
            <a:ext cx="8229600" cy="1143000"/>
          </a:xfrm>
        </p:spPr>
        <p:txBody>
          <a:bodyPr>
            <a:normAutofit/>
          </a:bodyPr>
          <a:lstStyle/>
          <a:p>
            <a:r>
              <a:rPr lang="es-MX" sz="1800" b="1" dirty="0" smtClean="0"/>
              <a:t>Referencias</a:t>
            </a:r>
            <a:endParaRPr lang="en-US" sz="1800" b="1" dirty="0"/>
          </a:p>
        </p:txBody>
      </p:sp>
      <p:sp>
        <p:nvSpPr>
          <p:cNvPr id="3" name="Content Placeholder 2"/>
          <p:cNvSpPr>
            <a:spLocks noGrp="1"/>
          </p:cNvSpPr>
          <p:nvPr>
            <p:ph sz="quarter" idx="1"/>
          </p:nvPr>
        </p:nvSpPr>
        <p:spPr>
          <a:xfrm>
            <a:off x="457200" y="1391892"/>
            <a:ext cx="8229600" cy="4525963"/>
          </a:xfrm>
        </p:spPr>
        <p:txBody>
          <a:bodyPr>
            <a:noAutofit/>
          </a:bodyPr>
          <a:lstStyle/>
          <a:p>
            <a:pPr>
              <a:buNone/>
            </a:pPr>
            <a:r>
              <a:rPr lang="en-US" sz="1200" dirty="0" err="1"/>
              <a:t>Dyrbye</a:t>
            </a:r>
            <a:r>
              <a:rPr lang="en-US" sz="1200" dirty="0"/>
              <a:t> L, </a:t>
            </a:r>
            <a:r>
              <a:rPr lang="en-US" sz="1200" dirty="0" err="1"/>
              <a:t>Shanafelt</a:t>
            </a:r>
            <a:r>
              <a:rPr lang="en-US" sz="1200" dirty="0"/>
              <a:t> T. </a:t>
            </a:r>
            <a:r>
              <a:rPr lang="en-US" sz="1200" b="1" dirty="0"/>
              <a:t>Nurturing resiliency in medical trainees.</a:t>
            </a:r>
            <a:r>
              <a:rPr lang="en-US" sz="1200" dirty="0"/>
              <a:t> Med Educ. 2012 Apr;46(4):343. </a:t>
            </a:r>
            <a:r>
              <a:rPr lang="en-US" sz="1200" dirty="0" err="1"/>
              <a:t>doi</a:t>
            </a:r>
            <a:r>
              <a:rPr lang="en-US" sz="1200" dirty="0"/>
              <a:t>: 10.1111/j.1365-2923.2011.04206.x. PubMed PMID: 22429167</a:t>
            </a:r>
            <a:r>
              <a:rPr lang="en-US" sz="1200" dirty="0" smtClean="0"/>
              <a:t>.</a:t>
            </a:r>
          </a:p>
          <a:p>
            <a:pPr>
              <a:buNone/>
            </a:pPr>
            <a:r>
              <a:rPr lang="en-US" sz="1200" dirty="0" err="1" smtClean="0"/>
              <a:t>Frei</a:t>
            </a:r>
            <a:r>
              <a:rPr lang="en-US" sz="1200" dirty="0" smtClean="0"/>
              <a:t> </a:t>
            </a:r>
            <a:r>
              <a:rPr lang="en-US" sz="1200" i="1" dirty="0"/>
              <a:t>et al., Mentoring programs for medical students – a </a:t>
            </a:r>
            <a:r>
              <a:rPr lang="en-US" sz="1200" dirty="0"/>
              <a:t>review of the PubMed literature 2000 - 2008 </a:t>
            </a:r>
            <a:r>
              <a:rPr lang="en-US" sz="1200" i="1" dirty="0"/>
              <a:t>BMC Medical Education 2010, </a:t>
            </a:r>
            <a:r>
              <a:rPr lang="en-US" sz="1200" dirty="0"/>
              <a:t>10:32. </a:t>
            </a:r>
            <a:r>
              <a:rPr lang="en-US" sz="1200" dirty="0" err="1"/>
              <a:t>doi</a:t>
            </a:r>
            <a:r>
              <a:rPr lang="en-US" sz="1200" dirty="0"/>
              <a:t>: 10.1186/1472-6920-10-32. </a:t>
            </a:r>
            <a:r>
              <a:rPr lang="en-US" sz="1200" dirty="0">
                <a:hlinkClick r:id="rId2"/>
              </a:rPr>
              <a:t>http://www.biomedcentral.com/1472-6920/10/32</a:t>
            </a:r>
            <a:r>
              <a:rPr lang="en-US" sz="1200" dirty="0"/>
              <a:t> </a:t>
            </a:r>
            <a:endParaRPr lang="es-ES" sz="1200" dirty="0" smtClean="0"/>
          </a:p>
          <a:p>
            <a:pPr>
              <a:buNone/>
            </a:pPr>
            <a:r>
              <a:rPr lang="es-ES" sz="1200" dirty="0" smtClean="0"/>
              <a:t>Gerald </a:t>
            </a:r>
            <a:r>
              <a:rPr lang="es-ES" sz="1200" dirty="0"/>
              <a:t>B. </a:t>
            </a:r>
            <a:r>
              <a:rPr lang="es-ES" sz="1200" dirty="0" err="1"/>
              <a:t>Hickson</a:t>
            </a:r>
            <a:r>
              <a:rPr lang="es-ES" sz="1200" dirty="0"/>
              <a:t>, MD, James W. </a:t>
            </a:r>
            <a:r>
              <a:rPr lang="es-ES" sz="1200" dirty="0" err="1"/>
              <a:t>Pichert</a:t>
            </a:r>
            <a:r>
              <a:rPr lang="es-ES" sz="1200" dirty="0"/>
              <a:t>, PhD, Lynn E. </a:t>
            </a:r>
            <a:r>
              <a:rPr lang="es-ES" sz="1200" dirty="0" err="1"/>
              <a:t>Webb</a:t>
            </a:r>
            <a:r>
              <a:rPr lang="es-ES" sz="1200" dirty="0"/>
              <a:t>, PhD, </a:t>
            </a:r>
            <a:r>
              <a:rPr lang="en-US" sz="1200" dirty="0"/>
              <a:t>and Steven G. </a:t>
            </a:r>
            <a:r>
              <a:rPr lang="en-US" sz="1200" dirty="0" err="1"/>
              <a:t>Gabbe</a:t>
            </a:r>
            <a:r>
              <a:rPr lang="en-US" sz="1200" dirty="0"/>
              <a:t>, MD.</a:t>
            </a:r>
            <a:r>
              <a:rPr lang="es-ES" sz="1200" dirty="0"/>
              <a:t> </a:t>
            </a:r>
            <a:r>
              <a:rPr lang="en-US" sz="1200" b="1" dirty="0"/>
              <a:t>A Complementary Approach to Promoting </a:t>
            </a:r>
            <a:r>
              <a:rPr lang="es-ES" sz="1200" b="1" dirty="0" err="1"/>
              <a:t>Professionalism</a:t>
            </a:r>
            <a:r>
              <a:rPr lang="es-ES" sz="1200" b="1" dirty="0"/>
              <a:t>: </a:t>
            </a:r>
            <a:r>
              <a:rPr lang="es-ES" sz="1200" b="1" dirty="0" err="1"/>
              <a:t>Identifying</a:t>
            </a:r>
            <a:r>
              <a:rPr lang="es-ES" sz="1200" b="1" dirty="0"/>
              <a:t>, </a:t>
            </a:r>
            <a:r>
              <a:rPr lang="es-ES" sz="1200" b="1" dirty="0" err="1"/>
              <a:t>Measuring</a:t>
            </a:r>
            <a:r>
              <a:rPr lang="es-ES" sz="1200" b="1" dirty="0"/>
              <a:t>, and </a:t>
            </a:r>
            <a:r>
              <a:rPr lang="es-ES" sz="1200" b="1" dirty="0" err="1"/>
              <a:t>Addressing</a:t>
            </a:r>
            <a:r>
              <a:rPr lang="es-ES" sz="1200" b="1" dirty="0"/>
              <a:t> </a:t>
            </a:r>
            <a:r>
              <a:rPr lang="es-ES" sz="1200" b="1" dirty="0" err="1"/>
              <a:t>Unprofessional</a:t>
            </a:r>
            <a:r>
              <a:rPr lang="es-ES" sz="1200" b="1" dirty="0"/>
              <a:t> </a:t>
            </a:r>
            <a:r>
              <a:rPr lang="es-ES" sz="1200" b="1" dirty="0" err="1"/>
              <a:t>Behaviors</a:t>
            </a:r>
            <a:r>
              <a:rPr lang="es-ES" sz="1200" b="1" dirty="0"/>
              <a:t>. </a:t>
            </a:r>
            <a:r>
              <a:rPr lang="es-ES" sz="1200" dirty="0" err="1"/>
              <a:t>Acad</a:t>
            </a:r>
            <a:r>
              <a:rPr lang="es-ES" sz="1200" dirty="0"/>
              <a:t> </a:t>
            </a:r>
            <a:r>
              <a:rPr lang="es-ES" sz="1200" dirty="0" err="1"/>
              <a:t>Med</a:t>
            </a:r>
            <a:r>
              <a:rPr lang="es-ES" sz="1200" dirty="0"/>
              <a:t>. 2007; 82:1040–1048</a:t>
            </a:r>
            <a:r>
              <a:rPr lang="es-ES" sz="1200" dirty="0" smtClean="0"/>
              <a:t>.</a:t>
            </a:r>
            <a:endParaRPr lang="en-US" sz="1200" dirty="0" smtClean="0"/>
          </a:p>
          <a:p>
            <a:pPr>
              <a:buNone/>
            </a:pPr>
            <a:r>
              <a:rPr lang="en-US" sz="1200" dirty="0" err="1"/>
              <a:t>Hafferty</a:t>
            </a:r>
            <a:r>
              <a:rPr lang="en-US" sz="1200" dirty="0"/>
              <a:t>, F. y </a:t>
            </a:r>
            <a:r>
              <a:rPr lang="en-US" sz="1200" dirty="0" err="1"/>
              <a:t>Castellani</a:t>
            </a:r>
            <a:r>
              <a:rPr lang="en-US" sz="1200" dirty="0"/>
              <a:t>, B. </a:t>
            </a:r>
            <a:r>
              <a:rPr lang="en-US" sz="1200" b="1" dirty="0"/>
              <a:t>The Increasing Complexities of Professionalism.</a:t>
            </a:r>
            <a:r>
              <a:rPr lang="en-US" sz="1200" dirty="0"/>
              <a:t> </a:t>
            </a:r>
            <a:r>
              <a:rPr lang="en-US" sz="1200" dirty="0" err="1"/>
              <a:t>Acad</a:t>
            </a:r>
            <a:r>
              <a:rPr lang="en-US" sz="1200" dirty="0"/>
              <a:t> Med. 2010; 85:288-301.   </a:t>
            </a:r>
          </a:p>
          <a:p>
            <a:pPr>
              <a:buNone/>
            </a:pPr>
            <a:r>
              <a:rPr lang="en-US" sz="1200" dirty="0">
                <a:hlinkClick r:id="rId3"/>
              </a:rPr>
              <a:t>http://journals.lww.com/academicmedicine/Fulltext/2010/02000/The_Increasing_Complexities_of_Professionalism.31.aspx</a:t>
            </a:r>
            <a:endParaRPr lang="en-US" sz="1200" dirty="0"/>
          </a:p>
          <a:p>
            <a:pPr>
              <a:buNone/>
            </a:pPr>
            <a:r>
              <a:rPr lang="en-US" sz="1200" dirty="0"/>
              <a:t> Howe, A., </a:t>
            </a:r>
            <a:r>
              <a:rPr lang="en-US" sz="1200" dirty="0" err="1"/>
              <a:t>Smajdor</a:t>
            </a:r>
            <a:r>
              <a:rPr lang="en-US" sz="1200" dirty="0"/>
              <a:t>, A. and </a:t>
            </a:r>
            <a:r>
              <a:rPr lang="en-US" sz="1200" dirty="0" err="1"/>
              <a:t>Stöckl</a:t>
            </a:r>
            <a:r>
              <a:rPr lang="en-US" sz="1200" dirty="0"/>
              <a:t>, A. (2012). </a:t>
            </a:r>
            <a:r>
              <a:rPr lang="en-US" sz="1200" b="1" dirty="0"/>
              <a:t>Towards an understanding of resilience and its relevance to medical training.</a:t>
            </a:r>
            <a:r>
              <a:rPr lang="en-US" sz="1200" dirty="0"/>
              <a:t> Medical Education, 46: 349–356. </a:t>
            </a:r>
            <a:r>
              <a:rPr lang="en-US" sz="1200" dirty="0" err="1"/>
              <a:t>doi</a:t>
            </a:r>
            <a:r>
              <a:rPr lang="en-US" sz="1200" dirty="0"/>
              <a:t>: 10.1111/j.1365-2923.2011.04188.x </a:t>
            </a:r>
            <a:r>
              <a:rPr lang="en-US" sz="1200" u="sng" dirty="0">
                <a:hlinkClick r:id="rId4"/>
              </a:rPr>
              <a:t>http://</a:t>
            </a:r>
            <a:r>
              <a:rPr lang="en-US" sz="1200" u="sng" dirty="0" smtClean="0">
                <a:hlinkClick r:id="rId4"/>
              </a:rPr>
              <a:t>onlinelibrary.wiley.com/doi/10.1111/j.1365-2923.2011.04188.x/abstract</a:t>
            </a:r>
            <a:endParaRPr lang="en-US" sz="1200" dirty="0"/>
          </a:p>
          <a:p>
            <a:pPr>
              <a:buNone/>
            </a:pPr>
            <a:r>
              <a:rPr lang="en-US" sz="1200" dirty="0"/>
              <a:t>Hoop, JG. </a:t>
            </a:r>
            <a:r>
              <a:rPr lang="en-US" sz="1200" b="1" dirty="0"/>
              <a:t>Hidden Ethical Dilemmas in Psychiatric Residency Training: The Psychiatry Resident as Dual Agent.</a:t>
            </a:r>
            <a:r>
              <a:rPr lang="en-US" sz="1200" dirty="0"/>
              <a:t> </a:t>
            </a:r>
            <a:r>
              <a:rPr lang="en-US" sz="1200" dirty="0" err="1"/>
              <a:t>Acad</a:t>
            </a:r>
            <a:r>
              <a:rPr lang="en-US" sz="1200" dirty="0"/>
              <a:t> Psychiatry, September 1, 2004; 28(3): 183 -189. </a:t>
            </a:r>
            <a:r>
              <a:rPr lang="en-US" sz="1200" dirty="0">
                <a:hlinkClick r:id="rId5"/>
              </a:rPr>
              <a:t>http://</a:t>
            </a:r>
            <a:r>
              <a:rPr lang="en-US" sz="1200" dirty="0" smtClean="0">
                <a:hlinkClick r:id="rId5"/>
              </a:rPr>
              <a:t>ap.psychiatryonline.org/cgi/content/full/28/3/183</a:t>
            </a:r>
            <a:endParaRPr lang="en-US" sz="1200" dirty="0" smtClean="0"/>
          </a:p>
          <a:p>
            <a:pPr>
              <a:buNone/>
            </a:pPr>
            <a:r>
              <a:rPr lang="en-US" sz="1200" dirty="0" err="1" smtClean="0"/>
              <a:t>Keim</a:t>
            </a:r>
            <a:r>
              <a:rPr lang="en-US" sz="1200" dirty="0" smtClean="0"/>
              <a:t> </a:t>
            </a:r>
            <a:r>
              <a:rPr lang="en-US" sz="1200" dirty="0"/>
              <a:t>SM, Mays MZ, Williams JM, et al. </a:t>
            </a:r>
            <a:r>
              <a:rPr lang="en-US" sz="1200" b="1" dirty="0"/>
              <a:t>Measuring wellness among resident physicians.</a:t>
            </a:r>
            <a:r>
              <a:rPr lang="en-US" sz="1200" dirty="0"/>
              <a:t> Med Teach. 2006;28:370–374.</a:t>
            </a:r>
          </a:p>
          <a:p>
            <a:pPr>
              <a:buNone/>
            </a:pPr>
            <a:r>
              <a:rPr lang="en-US" sz="1200" dirty="0"/>
              <a:t>Kelly, Emily; </a:t>
            </a:r>
            <a:r>
              <a:rPr lang="en-US" sz="1200" dirty="0" err="1"/>
              <a:t>Nisker</a:t>
            </a:r>
            <a:r>
              <a:rPr lang="en-US" sz="1200" dirty="0"/>
              <a:t>, Jeff. </a:t>
            </a:r>
            <a:r>
              <a:rPr lang="en-US" sz="1200" b="1" u="sng" dirty="0">
                <a:hlinkClick r:id="rId6"/>
              </a:rPr>
              <a:t>Increasing Bioethics Education in Preclinical Medical Curricula: What Ethical Dilemmas Do Clinical Clerks Experience?</a:t>
            </a:r>
            <a:r>
              <a:rPr lang="en-US" sz="1200" dirty="0"/>
              <a:t> Academic Medicine. 84(4):498-504, April 2009.  </a:t>
            </a:r>
            <a:r>
              <a:rPr lang="es-MX" sz="1200" dirty="0"/>
              <a:t>doi: 10.1097/ACM.0b013e31819a8b30  </a:t>
            </a:r>
            <a:r>
              <a:rPr lang="es-MX" sz="1200" u="sng" dirty="0">
                <a:hlinkClick r:id="rId6"/>
              </a:rPr>
              <a:t>http://</a:t>
            </a:r>
            <a:r>
              <a:rPr lang="es-MX" sz="1200" u="sng" dirty="0" smtClean="0">
                <a:hlinkClick r:id="rId6"/>
              </a:rPr>
              <a:t>journals.lww.com/academicmedicine/Fulltext/2009/04000/Increasing_Bioethics_Education_in_Preclinical.29.aspx</a:t>
            </a:r>
            <a:endParaRPr lang="en-US" sz="1200" dirty="0"/>
          </a:p>
          <a:p>
            <a:pPr>
              <a:buNone/>
            </a:pPr>
            <a:r>
              <a:rPr lang="en-US" sz="1200" dirty="0" err="1"/>
              <a:t>Puddester</a:t>
            </a:r>
            <a:r>
              <a:rPr lang="en-US" sz="1200" dirty="0"/>
              <a:t> D, Flynn L, Cohen J. </a:t>
            </a:r>
            <a:r>
              <a:rPr lang="en-US" sz="1200" b="1" dirty="0" err="1"/>
              <a:t>CanMEDS</a:t>
            </a:r>
            <a:r>
              <a:rPr lang="en-US" sz="1200" b="1" dirty="0"/>
              <a:t> Physician Health Guide—A Practical Handbook for Physician Health and Well-Being.</a:t>
            </a:r>
            <a:r>
              <a:rPr lang="en-US" sz="1200" dirty="0"/>
              <a:t> Ottawa, Ontario, Canada: Royal College of Physicians and Surgeons of Canada; 2009.</a:t>
            </a:r>
          </a:p>
          <a:p>
            <a:pPr>
              <a:buNone/>
            </a:pPr>
            <a:r>
              <a:rPr lang="en-US" sz="1200" dirty="0" err="1"/>
              <a:t>Shanafelt</a:t>
            </a:r>
            <a:r>
              <a:rPr lang="en-US" sz="1200" dirty="0"/>
              <a:t> TD, </a:t>
            </a:r>
            <a:r>
              <a:rPr lang="en-US" sz="1200" dirty="0" err="1"/>
              <a:t>Oreskovich</a:t>
            </a:r>
            <a:r>
              <a:rPr lang="en-US" sz="1200" dirty="0"/>
              <a:t> MR, </a:t>
            </a:r>
            <a:r>
              <a:rPr lang="en-US" sz="1200" dirty="0" err="1"/>
              <a:t>Dyrbye</a:t>
            </a:r>
            <a:r>
              <a:rPr lang="en-US" sz="1200" dirty="0"/>
              <a:t> LN, </a:t>
            </a:r>
            <a:r>
              <a:rPr lang="en-US" sz="1200" dirty="0" err="1"/>
              <a:t>Satele</a:t>
            </a:r>
            <a:r>
              <a:rPr lang="en-US" sz="1200" dirty="0"/>
              <a:t> DV, Hanks JB, Sloan JA, Balch CM. </a:t>
            </a:r>
            <a:r>
              <a:rPr lang="en-US" sz="1200" b="1" dirty="0"/>
              <a:t>Avoiding burnout: the personal health habits and wellness practices of US surgeons.</a:t>
            </a:r>
            <a:r>
              <a:rPr lang="en-US" sz="1200" dirty="0"/>
              <a:t> Ann Surg. 2012 Apr;255(4):625-33. PubMed PMID: 22388107</a:t>
            </a:r>
            <a:r>
              <a:rPr lang="en-US" sz="1200" dirty="0" smtClean="0"/>
              <a:t>.</a:t>
            </a:r>
            <a:endParaRPr lang="es-MX" sz="1200" dirty="0" smtClean="0"/>
          </a:p>
          <a:p>
            <a:pPr>
              <a:buNone/>
            </a:pPr>
            <a:r>
              <a:rPr lang="en-US" sz="1200" dirty="0" smtClean="0"/>
              <a:t>West</a:t>
            </a:r>
            <a:r>
              <a:rPr lang="en-US" sz="1200" dirty="0"/>
              <a:t>, C., </a:t>
            </a:r>
            <a:r>
              <a:rPr lang="en-US" sz="1200" dirty="0" err="1"/>
              <a:t>Shanafelt</a:t>
            </a:r>
            <a:r>
              <a:rPr lang="en-US" sz="1200" dirty="0"/>
              <a:t>, T., </a:t>
            </a:r>
            <a:r>
              <a:rPr lang="en-US" sz="1200" b="1" i="1" dirty="0"/>
              <a:t>The influence of personal and environmental factors on professionalism in medical education</a:t>
            </a:r>
            <a:r>
              <a:rPr lang="en-US" sz="1200" dirty="0"/>
              <a:t>, BMC Medical Education 2007 7:29   doi:10.1186/1472-6920-7-29. </a:t>
            </a:r>
            <a:r>
              <a:rPr lang="es-MX" sz="1200" dirty="0">
                <a:hlinkClick r:id="rId7"/>
              </a:rPr>
              <a:t>http://www.biomedcentral.com/1472-6920/7/29</a:t>
            </a:r>
            <a:r>
              <a:rPr lang="es-MX" sz="1200" dirty="0"/>
              <a:t>   </a:t>
            </a:r>
            <a:endParaRPr lang="en-US" sz="1200" dirty="0" smtClean="0"/>
          </a:p>
          <a:p>
            <a:pPr>
              <a:buNone/>
            </a:pPr>
            <a:r>
              <a:rPr lang="en-US" sz="1200" dirty="0" smtClean="0"/>
              <a:t>West CP, </a:t>
            </a:r>
            <a:r>
              <a:rPr lang="en-US" sz="1200" dirty="0" err="1" smtClean="0"/>
              <a:t>Dyrbye</a:t>
            </a:r>
            <a:r>
              <a:rPr lang="en-US" sz="1200" dirty="0" smtClean="0"/>
              <a:t> LN, </a:t>
            </a:r>
            <a:r>
              <a:rPr lang="en-US" sz="1200" dirty="0" err="1" smtClean="0"/>
              <a:t>Satele</a:t>
            </a:r>
            <a:r>
              <a:rPr lang="en-US" sz="1200" dirty="0" smtClean="0"/>
              <a:t> DV, Sloan JA, </a:t>
            </a:r>
            <a:r>
              <a:rPr lang="en-US" sz="1200" dirty="0" err="1" smtClean="0"/>
              <a:t>Shanafelt</a:t>
            </a:r>
            <a:r>
              <a:rPr lang="en-US" sz="1200" dirty="0" smtClean="0"/>
              <a:t> TD. </a:t>
            </a:r>
            <a:r>
              <a:rPr lang="en-US" sz="1200" b="1" dirty="0" smtClean="0"/>
              <a:t>Concurrent Validity of  Single-Item Measures of Emotional Exhaustion and Depersonalization in Burnout Assessment.</a:t>
            </a:r>
            <a:r>
              <a:rPr lang="en-US" sz="1200" dirty="0" smtClean="0"/>
              <a:t> J Gen Intern Med. 2012 Feb 24. [</a:t>
            </a:r>
            <a:r>
              <a:rPr lang="en-US" sz="1200" dirty="0" err="1" smtClean="0"/>
              <a:t>Epub</a:t>
            </a:r>
            <a:r>
              <a:rPr lang="en-US" sz="1200" dirty="0" smtClean="0"/>
              <a:t> ahead of print] PubMed PMID: 22362127.</a:t>
            </a:r>
          </a:p>
        </p:txBody>
      </p:sp>
      <p:pic>
        <p:nvPicPr>
          <p:cNvPr id="7" name="Picture 6" descr="Medicina_Vertical_CMYK.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9" name="Straight Connector 8"/>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35436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2 Marcador de texto"/>
          <p:cNvSpPr>
            <a:spLocks noGrp="1"/>
          </p:cNvSpPr>
          <p:nvPr>
            <p:ph type="body" idx="1"/>
          </p:nvPr>
        </p:nvSpPr>
        <p:spPr bwMode="auto">
          <a:xfrm>
            <a:off x="666750" y="1856541"/>
            <a:ext cx="7772400" cy="4491038"/>
          </a:xfrm>
        </p:spPr>
        <p:txBody>
          <a:bodyPr vert="horz" wrap="square" tIns="45720" bIns="45720" numCol="1" anchor="t" anchorCtr="0" compatLnSpc="1">
            <a:prstTxWarp prst="textNoShape">
              <a:avLst/>
            </a:prstTxWarp>
            <a:normAutofit fontScale="77500" lnSpcReduction="20000"/>
          </a:bodyPr>
          <a:lstStyle/>
          <a:p>
            <a:pPr marL="0" indent="0" eaLnBrk="1" hangingPunct="1">
              <a:lnSpc>
                <a:spcPct val="100000"/>
              </a:lnSpc>
              <a:buFont typeface="Arial" charset="0"/>
              <a:buNone/>
            </a:pPr>
            <a:endParaRPr lang="en-US" sz="1400" b="1" i="1" cap="none" dirty="0" smtClean="0">
              <a:solidFill>
                <a:srgbClr val="000000"/>
              </a:solidFill>
              <a:latin typeface="Tw Cen MT" charset="0"/>
            </a:endParaRPr>
          </a:p>
          <a:p>
            <a:pPr marL="0" indent="0">
              <a:buNone/>
            </a:pPr>
            <a:r>
              <a:rPr lang="es-MX" sz="1400" b="1" dirty="0">
                <a:solidFill>
                  <a:srgbClr val="000000"/>
                </a:solidFill>
                <a:latin typeface="Tw Cen MT" charset="0"/>
              </a:rPr>
              <a:t>LIBROS DE TEXTO CURSOS DE BIO</a:t>
            </a:r>
            <a:r>
              <a:rPr lang="es-ES" sz="1400" b="1" dirty="0">
                <a:solidFill>
                  <a:srgbClr val="000000"/>
                </a:solidFill>
                <a:latin typeface="Tw Cen MT" charset="0"/>
              </a:rPr>
              <a:t>ÉTICA Y ÉTICA CLÍNICA</a:t>
            </a:r>
            <a:endParaRPr lang="es-MX" sz="1400" b="1" dirty="0">
              <a:solidFill>
                <a:srgbClr val="000000"/>
              </a:solidFill>
              <a:latin typeface="Tw Cen MT" charset="0"/>
            </a:endParaRPr>
          </a:p>
          <a:p>
            <a:pPr marL="0" indent="0">
              <a:buNone/>
            </a:pPr>
            <a:endParaRPr lang="es-MX" sz="1400" dirty="0">
              <a:solidFill>
                <a:srgbClr val="000000"/>
              </a:solidFill>
              <a:latin typeface="Tw Cen MT" charset="0"/>
            </a:endParaRPr>
          </a:p>
          <a:p>
            <a:pPr marL="0" indent="0">
              <a:buNone/>
            </a:pPr>
            <a:r>
              <a:rPr lang="es-MX" sz="1400" dirty="0">
                <a:solidFill>
                  <a:srgbClr val="000000"/>
                </a:solidFill>
                <a:latin typeface="Tw Cen MT" charset="0"/>
              </a:rPr>
              <a:t>CORDERO DÍAZ, MARY ANA (2011). </a:t>
            </a:r>
            <a:r>
              <a:rPr lang="es-MX" sz="1400" u="sng" dirty="0">
                <a:solidFill>
                  <a:srgbClr val="000000"/>
                </a:solidFill>
                <a:latin typeface="Tw Cen MT" charset="0"/>
              </a:rPr>
              <a:t>“BIOÉTICA Y PROFESIONALISMO EN CIENCIAS DE LA SALUD</a:t>
            </a:r>
            <a:r>
              <a:rPr lang="es-MX" sz="1400" dirty="0">
                <a:solidFill>
                  <a:srgbClr val="000000"/>
                </a:solidFill>
                <a:latin typeface="Tw Cen MT" charset="0"/>
              </a:rPr>
              <a:t>” [EBOOK]. EDITORIAL DIGITAL DEL TECNOLÓGICO DE MONTERREY. Disponible en tienda virtual de la Editorial Digital del Tecnológico de Monterrey: </a:t>
            </a:r>
            <a:r>
              <a:rPr lang="es-MX" sz="1400" dirty="0">
                <a:solidFill>
                  <a:srgbClr val="000000"/>
                </a:solidFill>
                <a:latin typeface="Tw Cen MT" charset="0"/>
                <a:hlinkClick r:id="rId2"/>
              </a:rPr>
              <a:t>HTTPS://WWW.EDITORIALDIGITALTEC.COM/INDEX.PHP?ROUTE=PRODUCT/PRODUCT&amp;PATH=63_73&amp;PRODUCT_ID=100 </a:t>
            </a:r>
            <a:endParaRPr lang="es-MX" sz="1400" dirty="0">
              <a:solidFill>
                <a:srgbClr val="000000"/>
              </a:solidFill>
              <a:latin typeface="Tw Cen MT" charset="0"/>
            </a:endParaRPr>
          </a:p>
          <a:p>
            <a:pPr marL="0" indent="0">
              <a:buNone/>
            </a:pPr>
            <a:endParaRPr lang="es-MX" sz="1400" dirty="0" smtClean="0">
              <a:solidFill>
                <a:srgbClr val="000000"/>
              </a:solidFill>
              <a:latin typeface="Tw Cen MT" charset="0"/>
            </a:endParaRPr>
          </a:p>
          <a:p>
            <a:pPr marL="0" indent="0">
              <a:buNone/>
            </a:pPr>
            <a:r>
              <a:rPr lang="es-MX" sz="1400" dirty="0" smtClean="0">
                <a:solidFill>
                  <a:srgbClr val="000000"/>
                </a:solidFill>
                <a:latin typeface="Tw Cen MT" charset="0"/>
              </a:rPr>
              <a:t>CORDERO </a:t>
            </a:r>
            <a:r>
              <a:rPr lang="es-MX" sz="1400" dirty="0">
                <a:solidFill>
                  <a:srgbClr val="000000"/>
                </a:solidFill>
                <a:latin typeface="Tw Cen MT" charset="0"/>
              </a:rPr>
              <a:t>DÍAZ, MARY ANA Y ARREGUIN, STEFANIE (2015). ÉTICA CLÍNICA: MANUAL DE CASOS Y EJERCICIOS PRÁCTICOS [iBOOK]. Disponible descarga gratuita en iTunes Store: </a:t>
            </a:r>
            <a:r>
              <a:rPr lang="en-US" sz="1400" u="sng" dirty="0">
                <a:latin typeface="Tw Cen MT" charset="0"/>
                <a:hlinkClick r:id="rId3"/>
              </a:rPr>
              <a:t>https://itunes.apple.com/mx/book/etica-clinica/id956891110?isInPurchasedView=true&amp;l=en&amp;mt=11</a:t>
            </a:r>
            <a:r>
              <a:rPr lang="en-US" sz="1400" u="sng" dirty="0">
                <a:latin typeface="Tw Cen MT" charset="0"/>
              </a:rPr>
              <a:t> </a:t>
            </a:r>
          </a:p>
          <a:p>
            <a:pPr marL="0" indent="0" eaLnBrk="1" hangingPunct="1">
              <a:lnSpc>
                <a:spcPct val="100000"/>
              </a:lnSpc>
              <a:buFont typeface="Arial" charset="0"/>
              <a:buNone/>
            </a:pPr>
            <a:endParaRPr lang="en-US" sz="1400" b="1" i="1" cap="none" dirty="0" smtClean="0">
              <a:solidFill>
                <a:srgbClr val="000000"/>
              </a:solidFill>
              <a:latin typeface="Tw Cen MT" charset="0"/>
            </a:endParaRPr>
          </a:p>
          <a:p>
            <a:pPr marL="0" indent="0" eaLnBrk="1" hangingPunct="1">
              <a:lnSpc>
                <a:spcPct val="100000"/>
              </a:lnSpc>
              <a:buFont typeface="Arial" charset="0"/>
              <a:buNone/>
            </a:pPr>
            <a:r>
              <a:rPr lang="en-US" sz="1400" b="1" i="1" cap="none" dirty="0" smtClean="0">
                <a:solidFill>
                  <a:srgbClr val="000000"/>
                </a:solidFill>
                <a:latin typeface="Tw Cen MT" charset="0"/>
              </a:rPr>
              <a:t>OTROS RECURSOS</a:t>
            </a:r>
          </a:p>
          <a:p>
            <a:pPr marL="0" indent="0" eaLnBrk="1" hangingPunct="1">
              <a:lnSpc>
                <a:spcPct val="100000"/>
              </a:lnSpc>
              <a:buFont typeface="Arial" charset="0"/>
              <a:buNone/>
            </a:pPr>
            <a:endParaRPr lang="en-US" sz="1400" b="1" i="1" cap="none" dirty="0" smtClean="0">
              <a:solidFill>
                <a:srgbClr val="000000"/>
              </a:solidFill>
              <a:latin typeface="Tw Cen MT" charset="0"/>
            </a:endParaRPr>
          </a:p>
          <a:p>
            <a:pPr marL="0" indent="0" eaLnBrk="1" hangingPunct="1">
              <a:lnSpc>
                <a:spcPct val="100000"/>
              </a:lnSpc>
              <a:buFont typeface="Arial" charset="0"/>
              <a:buNone/>
            </a:pPr>
            <a:r>
              <a:rPr lang="en-US" sz="1400" b="1" i="1" cap="none" dirty="0" smtClean="0">
                <a:solidFill>
                  <a:srgbClr val="000000"/>
                </a:solidFill>
                <a:latin typeface="Tw Cen MT" charset="0"/>
              </a:rPr>
              <a:t>EDUCATIONAL </a:t>
            </a:r>
            <a:r>
              <a:rPr lang="en-US" sz="1400" b="1" i="1" cap="none" dirty="0">
                <a:solidFill>
                  <a:srgbClr val="000000"/>
                </a:solidFill>
                <a:latin typeface="Tw Cen MT" charset="0"/>
              </a:rPr>
              <a:t>VIDEOS WITH STUDENTS´ PROFESSIONALISM CASES: </a:t>
            </a:r>
            <a:r>
              <a:rPr lang="en-US" sz="1400" cap="none" dirty="0">
                <a:solidFill>
                  <a:srgbClr val="000000"/>
                </a:solidFill>
                <a:latin typeface="Tw Cen MT" charset="0"/>
                <a:hlinkClick r:id="rId4"/>
              </a:rPr>
              <a:t>HTTP://PROFESSIONALISM.JEFFERSON.EDU/VIDEOS.CFM</a:t>
            </a:r>
            <a:r>
              <a:rPr lang="en-US" sz="1400" cap="none" dirty="0">
                <a:solidFill>
                  <a:srgbClr val="000000"/>
                </a:solidFill>
                <a:latin typeface="Tw Cen MT" charset="0"/>
              </a:rPr>
              <a:t> DEL LIBRO SPANDORFER J, POHL C, NASCA T, RATTNER SL, EDS.</a:t>
            </a:r>
            <a:r>
              <a:rPr lang="en-US" sz="1400" b="1" cap="none" dirty="0">
                <a:solidFill>
                  <a:srgbClr val="000000"/>
                </a:solidFill>
                <a:latin typeface="Tw Cen MT" charset="0"/>
              </a:rPr>
              <a:t>PROFESSIONALISM IN MEDICINE : A CASE-BASED GUIDE FOR MEDICAL STUDENTS.</a:t>
            </a:r>
            <a:r>
              <a:rPr lang="en-US" sz="1400" cap="none" dirty="0">
                <a:solidFill>
                  <a:srgbClr val="000000"/>
                </a:solidFill>
                <a:latin typeface="Tw Cen MT" charset="0"/>
              </a:rPr>
              <a:t> CAMBRIDGE:</a:t>
            </a:r>
            <a:r>
              <a:rPr lang="en-US" sz="1400" cap="none" dirty="0">
                <a:solidFill>
                  <a:srgbClr val="000000"/>
                </a:solidFill>
                <a:latin typeface="Tw Cen MT" charset="0"/>
                <a:hlinkClick r:id="rId5"/>
              </a:rPr>
              <a:t>CAMBRIDGE UNIVERSITY PRESS</a:t>
            </a:r>
            <a:r>
              <a:rPr lang="en-US" sz="1400" cap="none" dirty="0">
                <a:solidFill>
                  <a:srgbClr val="000000"/>
                </a:solidFill>
                <a:latin typeface="Tw Cen MT" charset="0"/>
              </a:rPr>
              <a:t>; 2010. </a:t>
            </a:r>
          </a:p>
          <a:p>
            <a:pPr marL="0" indent="0" eaLnBrk="1" hangingPunct="1">
              <a:lnSpc>
                <a:spcPct val="100000"/>
              </a:lnSpc>
              <a:buFont typeface="Arial" charset="0"/>
              <a:buNone/>
            </a:pPr>
            <a:endParaRPr lang="en-US" sz="1400" cap="none" dirty="0">
              <a:solidFill>
                <a:srgbClr val="000000"/>
              </a:solidFill>
              <a:latin typeface="Tw Cen MT" charset="0"/>
            </a:endParaRPr>
          </a:p>
          <a:p>
            <a:pPr marL="0" indent="0" eaLnBrk="1" hangingPunct="1">
              <a:lnSpc>
                <a:spcPct val="100000"/>
              </a:lnSpc>
              <a:buFont typeface="Arial" charset="0"/>
              <a:buNone/>
            </a:pPr>
            <a:r>
              <a:rPr lang="en-US" sz="1400" cap="none" dirty="0">
                <a:solidFill>
                  <a:srgbClr val="000000"/>
                </a:solidFill>
                <a:latin typeface="Tw Cen MT" charset="0"/>
              </a:rPr>
              <a:t>SNYDER, L. &amp; LEFFLER L., (2005). </a:t>
            </a:r>
            <a:r>
              <a:rPr lang="en-US" sz="1400" i="1" cap="none" dirty="0">
                <a:solidFill>
                  <a:srgbClr val="000000"/>
                </a:solidFill>
                <a:latin typeface="Tw Cen MT" charset="0"/>
              </a:rPr>
              <a:t>ETHICS AND HUMAN RIGHTS</a:t>
            </a:r>
            <a:r>
              <a:rPr lang="en-US" sz="1400" cap="none" dirty="0">
                <a:solidFill>
                  <a:srgbClr val="000000"/>
                </a:solidFill>
                <a:latin typeface="Tw Cen MT" charset="0"/>
              </a:rPr>
              <a:t> COMMITTEE, AMERICAN COLLEGE OF PHYSICIANS. </a:t>
            </a:r>
            <a:r>
              <a:rPr lang="en-US" sz="1400" b="1" cap="none" dirty="0">
                <a:solidFill>
                  <a:srgbClr val="000000"/>
                </a:solidFill>
                <a:latin typeface="Tw Cen MT" charset="0"/>
              </a:rPr>
              <a:t>ETHICS MANUAL: FIFTH EDITION.</a:t>
            </a:r>
            <a:r>
              <a:rPr lang="en-US" sz="1400" cap="none" dirty="0">
                <a:solidFill>
                  <a:srgbClr val="000000"/>
                </a:solidFill>
                <a:latin typeface="Tw Cen MT" charset="0"/>
              </a:rPr>
              <a:t> ANN INTERN MED, APRIL 5. 142(7): 560 – 582. </a:t>
            </a:r>
            <a:r>
              <a:rPr lang="en-US" sz="1400" cap="none" dirty="0">
                <a:solidFill>
                  <a:srgbClr val="000000"/>
                </a:solidFill>
                <a:latin typeface="Tw Cen MT" charset="0"/>
                <a:hlinkClick r:id="rId6"/>
              </a:rPr>
              <a:t>HTTP://WWW.ANNALS.ORG/CGI/CONTENT/FULL/142/7/560</a:t>
            </a:r>
            <a:endParaRPr lang="en-US" sz="1400" cap="none" dirty="0">
              <a:solidFill>
                <a:srgbClr val="000000"/>
              </a:solidFill>
              <a:latin typeface="Tw Cen MT" charset="0"/>
            </a:endParaRPr>
          </a:p>
          <a:p>
            <a:pPr marL="0" indent="0" eaLnBrk="1" hangingPunct="1">
              <a:lnSpc>
                <a:spcPct val="100000"/>
              </a:lnSpc>
              <a:buFont typeface="Arial" charset="0"/>
              <a:buNone/>
            </a:pPr>
            <a:endParaRPr lang="en-US" sz="1400" cap="none" dirty="0">
              <a:solidFill>
                <a:srgbClr val="000000"/>
              </a:solidFill>
              <a:latin typeface="Tw Cen MT" charset="0"/>
            </a:endParaRPr>
          </a:p>
          <a:p>
            <a:pPr marL="0" indent="0" eaLnBrk="1" hangingPunct="1">
              <a:lnSpc>
                <a:spcPct val="100000"/>
              </a:lnSpc>
              <a:buFont typeface="Arial" charset="0"/>
              <a:buNone/>
            </a:pPr>
            <a:r>
              <a:rPr lang="en-US" sz="1400" b="1" i="1" cap="none" dirty="0">
                <a:solidFill>
                  <a:srgbClr val="000000"/>
                </a:solidFill>
                <a:latin typeface="Tw Cen MT" charset="0"/>
              </a:rPr>
              <a:t>VIRTUAL MENTOR</a:t>
            </a:r>
            <a:r>
              <a:rPr lang="en-US" sz="1400" b="1" cap="none" dirty="0">
                <a:solidFill>
                  <a:srgbClr val="000000"/>
                </a:solidFill>
                <a:latin typeface="Tw Cen MT" charset="0"/>
              </a:rPr>
              <a:t> </a:t>
            </a:r>
            <a:r>
              <a:rPr lang="en-US" sz="1400" cap="none" dirty="0">
                <a:solidFill>
                  <a:srgbClr val="000000"/>
                </a:solidFill>
                <a:latin typeface="Tw Cen MT" charset="0"/>
              </a:rPr>
              <a:t>IS THE </a:t>
            </a:r>
            <a:r>
              <a:rPr lang="en-US" sz="1400" i="1" cap="none" dirty="0">
                <a:solidFill>
                  <a:srgbClr val="000000"/>
                </a:solidFill>
                <a:latin typeface="Tw Cen MT" charset="0"/>
              </a:rPr>
              <a:t>AMERICAN MEDICAL ASSOCIATION'S ONLINE ETHICS JOURNAL</a:t>
            </a:r>
            <a:r>
              <a:rPr lang="en-US" sz="1400" cap="none" dirty="0">
                <a:solidFill>
                  <a:srgbClr val="000000"/>
                </a:solidFill>
                <a:latin typeface="Tw Cen MT" charset="0"/>
              </a:rPr>
              <a:t>. THE JOURNAL IS ADVERTISEMENT-FREE AND OPEN-ACCESS. WE STRONGLY BELIEVE THAT ETHICS EDUCATION FOR PHYSICIANS AND PHYSICIANS-TO-BE IS IN THE PUBLIC'S INTEREST AND SHOULD BE MADE AVAILABLE WITHOUT CHARGE. </a:t>
            </a:r>
            <a:r>
              <a:rPr lang="en-US" sz="1400" cap="none" dirty="0">
                <a:solidFill>
                  <a:srgbClr val="000000"/>
                </a:solidFill>
                <a:latin typeface="Tw Cen MT" charset="0"/>
                <a:hlinkClick r:id="rId7"/>
              </a:rPr>
              <a:t>HTTP://VIRTUALMENTOR.AMA-ASSN.ORG/</a:t>
            </a:r>
            <a:endParaRPr lang="en-US" sz="1400" cap="none" dirty="0">
              <a:solidFill>
                <a:srgbClr val="000000"/>
              </a:solidFill>
              <a:latin typeface="Tw Cen MT" charset="0"/>
            </a:endParaRPr>
          </a:p>
          <a:p>
            <a:pPr marL="0" indent="0" eaLnBrk="1" hangingPunct="1">
              <a:lnSpc>
                <a:spcPct val="100000"/>
              </a:lnSpc>
              <a:buFont typeface="Arial" charset="0"/>
              <a:buNone/>
            </a:pPr>
            <a:r>
              <a:rPr lang="en-US" sz="1400" cap="none" dirty="0">
                <a:solidFill>
                  <a:srgbClr val="000000"/>
                </a:solidFill>
                <a:latin typeface="Tw Cen MT" charset="0"/>
              </a:rPr>
              <a:t> </a:t>
            </a:r>
          </a:p>
          <a:p>
            <a:pPr marL="0" indent="0" eaLnBrk="1" hangingPunct="1">
              <a:lnSpc>
                <a:spcPct val="100000"/>
              </a:lnSpc>
              <a:buFont typeface="Arial" charset="0"/>
              <a:buNone/>
            </a:pPr>
            <a:r>
              <a:rPr lang="en-US" sz="1400" b="1" cap="none" dirty="0">
                <a:solidFill>
                  <a:srgbClr val="000000"/>
                </a:solidFill>
                <a:latin typeface="Tw Cen MT" charset="0"/>
              </a:rPr>
              <a:t>WORLD MEDICAL ASSOCIATION. </a:t>
            </a:r>
            <a:r>
              <a:rPr lang="en-US" sz="1400" b="1" i="1" cap="none" dirty="0">
                <a:solidFill>
                  <a:srgbClr val="000000"/>
                </a:solidFill>
                <a:latin typeface="Tw Cen MT" charset="0"/>
              </a:rPr>
              <a:t>ETHICS MANUAL.</a:t>
            </a:r>
            <a:r>
              <a:rPr lang="en-US" sz="1400" b="1" cap="none" dirty="0">
                <a:solidFill>
                  <a:srgbClr val="000000"/>
                </a:solidFill>
                <a:latin typeface="Tw Cen MT" charset="0"/>
              </a:rPr>
              <a:t> </a:t>
            </a:r>
            <a:r>
              <a:rPr lang="en-US" sz="1400" cap="none" dirty="0">
                <a:solidFill>
                  <a:srgbClr val="000000"/>
                </a:solidFill>
                <a:latin typeface="Tw Cen MT" charset="0"/>
              </a:rPr>
              <a:t>FERNEY-VOLTAIRE: WMA, 2005.</a:t>
            </a:r>
            <a:r>
              <a:rPr lang="en-US" sz="1400" cap="none" dirty="0">
                <a:solidFill>
                  <a:srgbClr val="000000"/>
                </a:solidFill>
                <a:latin typeface="Tw Cen MT" charset="0"/>
                <a:hlinkClick r:id="rId8"/>
              </a:rPr>
              <a:t>HTTP://WWW.WMA.NET/E/ETHICSUNIT/PDF/MANUAL/ETHICS_MANUAL.PDF</a:t>
            </a:r>
            <a:endParaRPr lang="en-US" sz="1400" cap="none" dirty="0">
              <a:solidFill>
                <a:srgbClr val="000000"/>
              </a:solidFill>
              <a:latin typeface="Tw Cen MT" charset="0"/>
            </a:endParaRPr>
          </a:p>
          <a:p>
            <a:pPr marL="0" indent="0" eaLnBrk="1" hangingPunct="1">
              <a:lnSpc>
                <a:spcPct val="100000"/>
              </a:lnSpc>
              <a:buFont typeface="Arial" charset="0"/>
              <a:buNone/>
            </a:pPr>
            <a:endParaRPr lang="es-MX" sz="1400" cap="none" dirty="0">
              <a:solidFill>
                <a:srgbClr val="000000"/>
              </a:solidFill>
              <a:latin typeface="Tw Cen MT" charset="0"/>
            </a:endParaRPr>
          </a:p>
        </p:txBody>
      </p:sp>
      <p:pic>
        <p:nvPicPr>
          <p:cNvPr id="4" name="Picture 3" descr="Medicina_Vertical_CMYK.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5" name="Straight Connector 4"/>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9" name="1 Título"/>
          <p:cNvSpPr>
            <a:spLocks noGrp="1"/>
          </p:cNvSpPr>
          <p:nvPr>
            <p:ph type="title"/>
          </p:nvPr>
        </p:nvSpPr>
        <p:spPr bwMode="auto">
          <a:xfrm>
            <a:off x="685800" y="466725"/>
            <a:ext cx="7772400" cy="1900238"/>
          </a:xfrm>
        </p:spPr>
        <p:txBody>
          <a:bodyPr vert="horz" wrap="square" tIns="45720" bIns="45720" numCol="1" anchorCtr="0" compatLnSpc="1">
            <a:prstTxWarp prst="textNoShape">
              <a:avLst/>
            </a:prstTxWarp>
            <a:normAutofit/>
          </a:bodyPr>
          <a:lstStyle/>
          <a:p>
            <a:pPr eaLnBrk="1" hangingPunct="1"/>
            <a:r>
              <a:rPr lang="es-MX" sz="2800" b="1" cap="none" dirty="0" smtClean="0">
                <a:solidFill>
                  <a:srgbClr val="000000"/>
                </a:solidFill>
                <a:latin typeface="Tw Cen MT" charset="0"/>
              </a:rPr>
              <a:t>RECURSOS</a:t>
            </a:r>
            <a:endParaRPr lang="es-MX" sz="2800" cap="none" dirty="0">
              <a:solidFill>
                <a:srgbClr val="000000"/>
              </a:solidFill>
              <a:latin typeface="Tw Cen MT" charset="0"/>
            </a:endParaRPr>
          </a:p>
        </p:txBody>
      </p:sp>
    </p:spTree>
    <p:extLst>
      <p:ext uri="{BB962C8B-B14F-4D97-AF65-F5344CB8AC3E}">
        <p14:creationId xmlns:p14="http://schemas.microsoft.com/office/powerpoint/2010/main" val="1171279618"/>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444" y="2894469"/>
            <a:ext cx="6107112" cy="1069062"/>
          </a:xfrm>
        </p:spPr>
        <p:txBody>
          <a:bodyPr anchor="t">
            <a:noAutofit/>
          </a:bodyPr>
          <a:lstStyle/>
          <a:p>
            <a:pPr algn="ctr"/>
            <a:r>
              <a:rPr lang="en-US" sz="2400" dirty="0" err="1" smtClean="0">
                <a:solidFill>
                  <a:schemeClr val="accent1">
                    <a:lumMod val="50000"/>
                  </a:schemeClr>
                </a:solidFill>
              </a:rPr>
              <a:t>Nuevos</a:t>
            </a:r>
            <a:r>
              <a:rPr lang="en-US" sz="2400" dirty="0" smtClean="0">
                <a:solidFill>
                  <a:schemeClr val="accent1">
                    <a:lumMod val="50000"/>
                  </a:schemeClr>
                </a:solidFill>
              </a:rPr>
              <a:t> </a:t>
            </a:r>
            <a:r>
              <a:rPr lang="en-US" sz="2400" dirty="0" err="1">
                <a:solidFill>
                  <a:schemeClr val="accent1">
                    <a:lumMod val="50000"/>
                  </a:schemeClr>
                </a:solidFill>
              </a:rPr>
              <a:t>paradigmas</a:t>
            </a:r>
            <a:r>
              <a:rPr lang="en-US" sz="2400" dirty="0">
                <a:solidFill>
                  <a:schemeClr val="accent1">
                    <a:lumMod val="50000"/>
                  </a:schemeClr>
                </a:solidFill>
              </a:rPr>
              <a:t> </a:t>
            </a:r>
            <a:r>
              <a:rPr lang="en-US" sz="2400" dirty="0" err="1">
                <a:solidFill>
                  <a:schemeClr val="accent1">
                    <a:lumMod val="50000"/>
                  </a:schemeClr>
                </a:solidFill>
              </a:rPr>
              <a:t>en</a:t>
            </a:r>
            <a:r>
              <a:rPr lang="en-US" sz="2400" dirty="0">
                <a:solidFill>
                  <a:schemeClr val="accent1">
                    <a:lumMod val="50000"/>
                  </a:schemeClr>
                </a:solidFill>
              </a:rPr>
              <a:t> </a:t>
            </a:r>
            <a:r>
              <a:rPr lang="en-US" sz="2400" dirty="0" err="1">
                <a:solidFill>
                  <a:schemeClr val="accent1">
                    <a:lumMod val="50000"/>
                  </a:schemeClr>
                </a:solidFill>
              </a:rPr>
              <a:t>profesionalismo</a:t>
            </a:r>
            <a:r>
              <a:rPr lang="en-US" sz="2400" dirty="0">
                <a:solidFill>
                  <a:schemeClr val="accent1">
                    <a:lumMod val="50000"/>
                  </a:schemeClr>
                </a:solidFill>
              </a:rPr>
              <a:t> para un </a:t>
            </a:r>
            <a:r>
              <a:rPr lang="en-US" sz="2400" dirty="0" err="1">
                <a:solidFill>
                  <a:schemeClr val="accent1">
                    <a:lumMod val="50000"/>
                  </a:schemeClr>
                </a:solidFill>
              </a:rPr>
              <a:t>desempeño</a:t>
            </a:r>
            <a:r>
              <a:rPr lang="en-US" sz="2400" dirty="0">
                <a:solidFill>
                  <a:schemeClr val="accent1">
                    <a:lumMod val="50000"/>
                  </a:schemeClr>
                </a:solidFill>
              </a:rPr>
              <a:t> </a:t>
            </a:r>
            <a:r>
              <a:rPr lang="en-US" sz="2400" dirty="0" err="1">
                <a:solidFill>
                  <a:schemeClr val="accent1">
                    <a:lumMod val="50000"/>
                  </a:schemeClr>
                </a:solidFill>
              </a:rPr>
              <a:t>profesional</a:t>
            </a:r>
            <a:r>
              <a:rPr lang="en-US" sz="2400" dirty="0">
                <a:solidFill>
                  <a:schemeClr val="accent1">
                    <a:lumMod val="50000"/>
                  </a:schemeClr>
                </a:solidFill>
              </a:rPr>
              <a:t> </a:t>
            </a:r>
            <a:r>
              <a:rPr lang="en-US" sz="2400" dirty="0" err="1">
                <a:solidFill>
                  <a:schemeClr val="accent1">
                    <a:lumMod val="50000"/>
                  </a:schemeClr>
                </a:solidFill>
              </a:rPr>
              <a:t>responsable</a:t>
            </a:r>
            <a:endParaRPr lang="en-US" sz="2400" dirty="0">
              <a:solidFill>
                <a:schemeClr val="accent1">
                  <a:lumMod val="50000"/>
                </a:schemeClr>
              </a:solidFill>
            </a:endParaRPr>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2550" y="139700"/>
            <a:ext cx="8978900" cy="1692235"/>
          </a:xfrm>
        </p:spPr>
      </p:pic>
      <p:sp>
        <p:nvSpPr>
          <p:cNvPr id="4" name="Text Placeholder 3"/>
          <p:cNvSpPr>
            <a:spLocks noGrp="1"/>
          </p:cNvSpPr>
          <p:nvPr>
            <p:ph type="body" sz="half" idx="2"/>
          </p:nvPr>
        </p:nvSpPr>
        <p:spPr>
          <a:xfrm>
            <a:off x="1764506" y="4741906"/>
            <a:ext cx="5614988" cy="1900194"/>
          </a:xfrm>
        </p:spPr>
        <p:txBody>
          <a:bodyPr>
            <a:normAutofit/>
          </a:bodyPr>
          <a:lstStyle/>
          <a:p>
            <a:pPr algn="ctr"/>
            <a:r>
              <a:rPr lang="en-US" sz="1800" b="1" dirty="0" err="1">
                <a:solidFill>
                  <a:schemeClr val="tx1">
                    <a:lumMod val="50000"/>
                    <a:lumOff val="50000"/>
                  </a:schemeClr>
                </a:solidFill>
              </a:rPr>
              <a:t>Dra</a:t>
            </a:r>
            <a:r>
              <a:rPr lang="en-US" sz="1800" b="1" dirty="0">
                <a:solidFill>
                  <a:schemeClr val="tx1">
                    <a:lumMod val="50000"/>
                    <a:lumOff val="50000"/>
                  </a:schemeClr>
                </a:solidFill>
              </a:rPr>
              <a:t>. Mary Ana Cordero D</a:t>
            </a:r>
            <a:r>
              <a:rPr lang="es-ES" sz="1800" b="1" dirty="0" err="1">
                <a:solidFill>
                  <a:schemeClr val="tx1">
                    <a:lumMod val="50000"/>
                    <a:lumOff val="50000"/>
                  </a:schemeClr>
                </a:solidFill>
              </a:rPr>
              <a:t>íaz</a:t>
            </a:r>
            <a:endParaRPr lang="es-ES" sz="1800" b="1" dirty="0">
              <a:solidFill>
                <a:schemeClr val="tx1">
                  <a:lumMod val="50000"/>
                  <a:lumOff val="50000"/>
                </a:schemeClr>
              </a:solidFill>
            </a:endParaRPr>
          </a:p>
          <a:p>
            <a:pPr algn="ctr"/>
            <a:r>
              <a:rPr lang="es-ES" sz="1600" b="1" dirty="0">
                <a:solidFill>
                  <a:schemeClr val="tx1">
                    <a:lumMod val="50000"/>
                    <a:lumOff val="50000"/>
                  </a:schemeClr>
                </a:solidFill>
              </a:rPr>
              <a:t>Departamento de ética, profesionalismo y ciudadanía</a:t>
            </a:r>
            <a:endParaRPr lang="en-US" sz="1600" b="1" dirty="0">
              <a:solidFill>
                <a:schemeClr val="tx1">
                  <a:lumMod val="50000"/>
                  <a:lumOff val="50000"/>
                </a:schemeClr>
              </a:solidFill>
            </a:endParaRPr>
          </a:p>
          <a:p>
            <a:pPr algn="ctr"/>
            <a:r>
              <a:rPr lang="en-US" sz="1600" b="1" dirty="0" err="1">
                <a:solidFill>
                  <a:schemeClr val="tx1">
                    <a:lumMod val="50000"/>
                    <a:lumOff val="50000"/>
                  </a:schemeClr>
                </a:solidFill>
              </a:rPr>
              <a:t>Escuela</a:t>
            </a:r>
            <a:r>
              <a:rPr lang="en-US" sz="1600" b="1" dirty="0">
                <a:solidFill>
                  <a:schemeClr val="tx1">
                    <a:lumMod val="50000"/>
                    <a:lumOff val="50000"/>
                  </a:schemeClr>
                </a:solidFill>
              </a:rPr>
              <a:t> Nacional de </a:t>
            </a:r>
            <a:r>
              <a:rPr lang="en-US" sz="1600" b="1" dirty="0" err="1">
                <a:solidFill>
                  <a:schemeClr val="tx1">
                    <a:lumMod val="50000"/>
                    <a:lumOff val="50000"/>
                  </a:schemeClr>
                </a:solidFill>
              </a:rPr>
              <a:t>Medicina</a:t>
            </a:r>
            <a:r>
              <a:rPr lang="en-US" sz="1600" b="1" dirty="0">
                <a:solidFill>
                  <a:schemeClr val="tx1">
                    <a:lumMod val="50000"/>
                    <a:lumOff val="50000"/>
                  </a:schemeClr>
                </a:solidFill>
              </a:rPr>
              <a:t> del </a:t>
            </a:r>
            <a:r>
              <a:rPr lang="en-US" sz="1600" b="1" dirty="0" err="1">
                <a:solidFill>
                  <a:schemeClr val="tx1">
                    <a:lumMod val="50000"/>
                    <a:lumOff val="50000"/>
                  </a:schemeClr>
                </a:solidFill>
              </a:rPr>
              <a:t>Tecnológico</a:t>
            </a:r>
            <a:r>
              <a:rPr lang="en-US" sz="1600" b="1" dirty="0">
                <a:solidFill>
                  <a:schemeClr val="tx1">
                    <a:lumMod val="50000"/>
                    <a:lumOff val="50000"/>
                  </a:schemeClr>
                </a:solidFill>
              </a:rPr>
              <a:t> de </a:t>
            </a:r>
            <a:r>
              <a:rPr lang="en-US" sz="1600" b="1" dirty="0" smtClean="0">
                <a:solidFill>
                  <a:schemeClr val="tx1">
                    <a:lumMod val="50000"/>
                    <a:lumOff val="50000"/>
                  </a:schemeClr>
                </a:solidFill>
              </a:rPr>
              <a:t>Monterrey</a:t>
            </a:r>
          </a:p>
          <a:p>
            <a:pPr algn="ctr"/>
            <a:r>
              <a:rPr lang="en-US" sz="1600" b="1" dirty="0" smtClean="0">
                <a:solidFill>
                  <a:schemeClr val="tx1">
                    <a:lumMod val="50000"/>
                    <a:lumOff val="50000"/>
                  </a:schemeClr>
                </a:solidFill>
                <a:hlinkClick r:id="rId3"/>
              </a:rPr>
              <a:t>macorderodiaz@itesm.mx</a:t>
            </a:r>
            <a:endParaRPr lang="en-US" sz="1600" b="1" dirty="0" smtClean="0">
              <a:solidFill>
                <a:schemeClr val="tx1">
                  <a:lumMod val="50000"/>
                  <a:lumOff val="50000"/>
                </a:schemeClr>
              </a:solidFill>
            </a:endParaRPr>
          </a:p>
          <a:p>
            <a:pPr algn="ctr"/>
            <a:r>
              <a:rPr lang="en-US" sz="1600" b="1" dirty="0" smtClean="0">
                <a:solidFill>
                  <a:schemeClr val="tx1">
                    <a:lumMod val="50000"/>
                    <a:lumOff val="50000"/>
                  </a:schemeClr>
                </a:solidFill>
              </a:rPr>
              <a:t>Twitter </a:t>
            </a:r>
            <a:r>
              <a:rPr lang="en-US" sz="1600" b="1" dirty="0" smtClean="0">
                <a:solidFill>
                  <a:schemeClr val="accent1">
                    <a:lumMod val="50000"/>
                  </a:schemeClr>
                </a:solidFill>
              </a:rPr>
              <a:t>@</a:t>
            </a:r>
            <a:r>
              <a:rPr lang="en-US" sz="1600" b="1" dirty="0" err="1" smtClean="0">
                <a:solidFill>
                  <a:schemeClr val="accent1">
                    <a:lumMod val="50000"/>
                  </a:schemeClr>
                </a:solidFill>
              </a:rPr>
              <a:t>MedTecEPC</a:t>
            </a:r>
            <a:r>
              <a:rPr lang="en-US" sz="1600" b="1" dirty="0" smtClean="0">
                <a:solidFill>
                  <a:schemeClr val="accent1">
                    <a:lumMod val="50000"/>
                  </a:schemeClr>
                </a:solidFill>
              </a:rPr>
              <a:t> </a:t>
            </a:r>
            <a:endParaRPr lang="en-US" sz="1600" b="1" dirty="0">
              <a:solidFill>
                <a:schemeClr val="accent1">
                  <a:lumMod val="50000"/>
                </a:schemeClr>
              </a:solidFill>
            </a:endParaRPr>
          </a:p>
        </p:txBody>
      </p:sp>
    </p:spTree>
    <p:extLst>
      <p:ext uri="{BB962C8B-B14F-4D97-AF65-F5344CB8AC3E}">
        <p14:creationId xmlns:p14="http://schemas.microsoft.com/office/powerpoint/2010/main" val="1176608432"/>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12" name="Content Placeholder 11"/>
          <p:cNvPicPr>
            <a:picLocks noGrp="1" noChangeAspect="1"/>
          </p:cNvPicPr>
          <p:nvPr>
            <p:ph idx="1"/>
          </p:nvPr>
        </p:nvPicPr>
        <p:blipFill rotWithShape="1">
          <a:blip r:embed="rId4">
            <a:extLst>
              <a:ext uri="{28A0092B-C50C-407E-A947-70E740481C1C}">
                <a14:useLocalDpi xmlns:a14="http://schemas.microsoft.com/office/drawing/2010/main" val="0"/>
              </a:ext>
            </a:extLst>
          </a:blip>
          <a:srcRect l="7170" t="6748" r="7053" b="7807"/>
          <a:stretch/>
        </p:blipFill>
        <p:spPr>
          <a:xfrm>
            <a:off x="2412000" y="1039661"/>
            <a:ext cx="4320000" cy="5737707"/>
          </a:xfrm>
        </p:spPr>
      </p:pic>
      <p:sp>
        <p:nvSpPr>
          <p:cNvPr id="13" name="Rectangle 12"/>
          <p:cNvSpPr/>
          <p:nvPr/>
        </p:nvSpPr>
        <p:spPr>
          <a:xfrm>
            <a:off x="6758508" y="6211669"/>
            <a:ext cx="2385492" cy="646331"/>
          </a:xfrm>
          <a:prstGeom prst="rect">
            <a:avLst/>
          </a:prstGeom>
        </p:spPr>
        <p:txBody>
          <a:bodyPr wrap="square">
            <a:spAutoFit/>
          </a:bodyPr>
          <a:lstStyle/>
          <a:p>
            <a:r>
              <a:rPr lang="en-US" sz="900" dirty="0" smtClean="0">
                <a:solidFill>
                  <a:prstClr val="black"/>
                </a:solidFill>
              </a:rPr>
              <a:t>Pock A, </a:t>
            </a:r>
            <a:r>
              <a:rPr lang="en-US" sz="900" dirty="0" err="1" smtClean="0">
                <a:solidFill>
                  <a:prstClr val="black"/>
                </a:solidFill>
              </a:rPr>
              <a:t>Pangaro</a:t>
            </a:r>
            <a:r>
              <a:rPr lang="en-US" sz="900" dirty="0" smtClean="0">
                <a:solidFill>
                  <a:prstClr val="black"/>
                </a:solidFill>
              </a:rPr>
              <a:t> L, Gilliland W. </a:t>
            </a:r>
            <a:r>
              <a:rPr lang="en-US" sz="900" dirty="0">
                <a:solidFill>
                  <a:prstClr val="black"/>
                </a:solidFill>
              </a:rPr>
              <a:t>The "Pillars" of Curriculum </a:t>
            </a:r>
            <a:r>
              <a:rPr lang="en-US" sz="900" dirty="0" smtClean="0">
                <a:solidFill>
                  <a:prstClr val="black"/>
                </a:solidFill>
              </a:rPr>
              <a:t>Reform </a:t>
            </a:r>
            <a:r>
              <a:rPr lang="en-US" sz="900" dirty="0">
                <a:solidFill>
                  <a:prstClr val="black"/>
                </a:solidFill>
              </a:rPr>
              <a:t>[published online ahead of print </a:t>
            </a:r>
            <a:r>
              <a:rPr lang="en-US" sz="900" dirty="0" smtClean="0">
                <a:solidFill>
                  <a:prstClr val="black"/>
                </a:solidFill>
              </a:rPr>
              <a:t>OCTOBER 16, 2015]. </a:t>
            </a:r>
            <a:r>
              <a:rPr lang="en-US" sz="900" dirty="0" err="1" smtClean="0">
                <a:solidFill>
                  <a:prstClr val="black"/>
                </a:solidFill>
              </a:rPr>
              <a:t>Acad</a:t>
            </a:r>
            <a:r>
              <a:rPr lang="en-US" sz="900" dirty="0">
                <a:solidFill>
                  <a:prstClr val="black"/>
                </a:solidFill>
              </a:rPr>
              <a:t> </a:t>
            </a:r>
            <a:r>
              <a:rPr lang="en-US" sz="900" dirty="0" smtClean="0">
                <a:solidFill>
                  <a:prstClr val="black"/>
                </a:solidFill>
              </a:rPr>
              <a:t>Med</a:t>
            </a:r>
            <a:r>
              <a:rPr lang="en-US" sz="900" dirty="0">
                <a:solidFill>
                  <a:prstClr val="black"/>
                </a:solidFill>
              </a:rPr>
              <a:t>.  </a:t>
            </a:r>
            <a:endParaRPr lang="en-US" sz="900" dirty="0" smtClean="0">
              <a:solidFill>
                <a:prstClr val="black"/>
              </a:solidFill>
            </a:endParaRPr>
          </a:p>
          <a:p>
            <a:r>
              <a:rPr lang="en-US" sz="900" dirty="0" err="1" smtClean="0">
                <a:solidFill>
                  <a:prstClr val="black"/>
                </a:solidFill>
              </a:rPr>
              <a:t>doi</a:t>
            </a:r>
            <a:r>
              <a:rPr lang="en-US" sz="900" dirty="0" smtClean="0">
                <a:solidFill>
                  <a:prstClr val="black"/>
                </a:solidFill>
              </a:rPr>
              <a:t>:</a:t>
            </a:r>
            <a:r>
              <a:rPr lang="is-IS" sz="900" dirty="0" smtClean="0"/>
              <a:t>10.1097/ACM.0000000000000622</a:t>
            </a:r>
            <a:endParaRPr lang="en-US" sz="900" dirty="0" smtClean="0">
              <a:solidFill>
                <a:prstClr val="black"/>
              </a:solidFill>
            </a:endParaRPr>
          </a:p>
        </p:txBody>
      </p:sp>
      <p:sp>
        <p:nvSpPr>
          <p:cNvPr id="14" name="TextBox 13"/>
          <p:cNvSpPr txBox="1"/>
          <p:nvPr/>
        </p:nvSpPr>
        <p:spPr>
          <a:xfrm>
            <a:off x="769416" y="2492679"/>
            <a:ext cx="1516172" cy="1600438"/>
          </a:xfrm>
          <a:prstGeom prst="rect">
            <a:avLst/>
          </a:prstGeom>
          <a:noFill/>
        </p:spPr>
        <p:txBody>
          <a:bodyPr wrap="square" rtlCol="0">
            <a:spAutoFit/>
          </a:bodyPr>
          <a:lstStyle/>
          <a:p>
            <a:r>
              <a:rPr lang="en-US" sz="1400" b="1" dirty="0" smtClean="0">
                <a:solidFill>
                  <a:schemeClr val="accent1">
                    <a:lumMod val="50000"/>
                  </a:schemeClr>
                </a:solidFill>
              </a:rPr>
              <a:t>I. </a:t>
            </a:r>
          </a:p>
          <a:p>
            <a:r>
              <a:rPr lang="en-US" sz="1400" b="1" dirty="0" err="1" smtClean="0">
                <a:solidFill>
                  <a:schemeClr val="accent1">
                    <a:lumMod val="50000"/>
                  </a:schemeClr>
                </a:solidFill>
              </a:rPr>
              <a:t>Estandarizaci</a:t>
            </a:r>
            <a:r>
              <a:rPr lang="es-ES" sz="1400" b="1" dirty="0" err="1" smtClean="0">
                <a:solidFill>
                  <a:schemeClr val="accent1">
                    <a:lumMod val="50000"/>
                  </a:schemeClr>
                </a:solidFill>
              </a:rPr>
              <a:t>ón</a:t>
            </a:r>
            <a:r>
              <a:rPr lang="es-ES" sz="1400" b="1" dirty="0" smtClean="0">
                <a:solidFill>
                  <a:schemeClr val="accent1">
                    <a:lumMod val="50000"/>
                  </a:schemeClr>
                </a:solidFill>
              </a:rPr>
              <a:t> de los resultados de aprendizaje e individualización del proceso de aprendizaje</a:t>
            </a:r>
            <a:endParaRPr lang="en-US" sz="1400" b="1" dirty="0">
              <a:solidFill>
                <a:schemeClr val="accent1">
                  <a:lumMod val="50000"/>
                </a:schemeClr>
              </a:solidFill>
            </a:endParaRPr>
          </a:p>
        </p:txBody>
      </p:sp>
      <p:sp>
        <p:nvSpPr>
          <p:cNvPr id="16" name="TextBox 15"/>
          <p:cNvSpPr txBox="1"/>
          <p:nvPr/>
        </p:nvSpPr>
        <p:spPr>
          <a:xfrm>
            <a:off x="2514394" y="338205"/>
            <a:ext cx="4115212" cy="400110"/>
          </a:xfrm>
          <a:prstGeom prst="rect">
            <a:avLst/>
          </a:prstGeom>
          <a:noFill/>
        </p:spPr>
        <p:txBody>
          <a:bodyPr wrap="square" rtlCol="0">
            <a:spAutoFit/>
          </a:bodyPr>
          <a:lstStyle/>
          <a:p>
            <a:pPr algn="ctr"/>
            <a:r>
              <a:rPr lang="en-US" sz="2000" b="1" dirty="0" smtClean="0">
                <a:solidFill>
                  <a:schemeClr val="accent1">
                    <a:lumMod val="50000"/>
                  </a:schemeClr>
                </a:solidFill>
              </a:rPr>
              <a:t>Los “</a:t>
            </a:r>
            <a:r>
              <a:rPr lang="en-US" sz="2000" b="1" dirty="0" err="1" smtClean="0">
                <a:solidFill>
                  <a:schemeClr val="accent1">
                    <a:lumMod val="50000"/>
                  </a:schemeClr>
                </a:solidFill>
              </a:rPr>
              <a:t>pilares</a:t>
            </a:r>
            <a:r>
              <a:rPr lang="en-US" sz="2000" b="1" dirty="0" smtClean="0">
                <a:solidFill>
                  <a:schemeClr val="accent1">
                    <a:lumMod val="50000"/>
                  </a:schemeClr>
                </a:solidFill>
              </a:rPr>
              <a:t>” de la </a:t>
            </a:r>
            <a:r>
              <a:rPr lang="en-US" sz="2000" b="1" dirty="0" err="1" smtClean="0">
                <a:solidFill>
                  <a:schemeClr val="accent1">
                    <a:lumMod val="50000"/>
                  </a:schemeClr>
                </a:solidFill>
              </a:rPr>
              <a:t>reforma</a:t>
            </a:r>
            <a:r>
              <a:rPr lang="en-US" sz="2000" b="1" dirty="0" smtClean="0">
                <a:solidFill>
                  <a:schemeClr val="accent1">
                    <a:lumMod val="50000"/>
                  </a:schemeClr>
                </a:solidFill>
              </a:rPr>
              <a:t> curricular</a:t>
            </a:r>
            <a:endParaRPr lang="en-US" sz="2000" b="1" dirty="0">
              <a:solidFill>
                <a:schemeClr val="accent1">
                  <a:lumMod val="50000"/>
                </a:schemeClr>
              </a:solidFill>
            </a:endParaRPr>
          </a:p>
        </p:txBody>
      </p:sp>
      <p:sp>
        <p:nvSpPr>
          <p:cNvPr id="17" name="TextBox 16"/>
          <p:cNvSpPr txBox="1"/>
          <p:nvPr/>
        </p:nvSpPr>
        <p:spPr>
          <a:xfrm>
            <a:off x="769416" y="4654199"/>
            <a:ext cx="1516172" cy="1169551"/>
          </a:xfrm>
          <a:prstGeom prst="rect">
            <a:avLst/>
          </a:prstGeom>
          <a:noFill/>
        </p:spPr>
        <p:txBody>
          <a:bodyPr wrap="square" rtlCol="0">
            <a:spAutoFit/>
          </a:bodyPr>
          <a:lstStyle/>
          <a:p>
            <a:r>
              <a:rPr lang="en-US" sz="1400" b="1" dirty="0" smtClean="0">
                <a:solidFill>
                  <a:schemeClr val="accent1">
                    <a:lumMod val="50000"/>
                  </a:schemeClr>
                </a:solidFill>
              </a:rPr>
              <a:t>III. </a:t>
            </a:r>
          </a:p>
          <a:p>
            <a:r>
              <a:rPr lang="es-ES" sz="1400" b="1" dirty="0" smtClean="0">
                <a:solidFill>
                  <a:schemeClr val="accent1">
                    <a:lumMod val="50000"/>
                  </a:schemeClr>
                </a:solidFill>
              </a:rPr>
              <a:t>Desarrollo de hábitos de búsqueda e innovación</a:t>
            </a:r>
            <a:endParaRPr lang="en-US" sz="1400" b="1" dirty="0">
              <a:solidFill>
                <a:schemeClr val="accent1">
                  <a:lumMod val="50000"/>
                </a:schemeClr>
              </a:solidFill>
            </a:endParaRPr>
          </a:p>
        </p:txBody>
      </p:sp>
      <p:sp>
        <p:nvSpPr>
          <p:cNvPr id="18" name="TextBox 17"/>
          <p:cNvSpPr txBox="1"/>
          <p:nvPr/>
        </p:nvSpPr>
        <p:spPr>
          <a:xfrm>
            <a:off x="6858412" y="2492679"/>
            <a:ext cx="1516172" cy="1384995"/>
          </a:xfrm>
          <a:prstGeom prst="rect">
            <a:avLst/>
          </a:prstGeom>
          <a:noFill/>
        </p:spPr>
        <p:txBody>
          <a:bodyPr wrap="square" rtlCol="0">
            <a:spAutoFit/>
          </a:bodyPr>
          <a:lstStyle/>
          <a:p>
            <a:r>
              <a:rPr lang="en-US" sz="1400" b="1" dirty="0" smtClean="0">
                <a:solidFill>
                  <a:schemeClr val="accent1">
                    <a:lumMod val="50000"/>
                  </a:schemeClr>
                </a:solidFill>
              </a:rPr>
              <a:t>II. </a:t>
            </a:r>
          </a:p>
          <a:p>
            <a:r>
              <a:rPr lang="es-ES" sz="1400" b="1" dirty="0" smtClean="0">
                <a:solidFill>
                  <a:schemeClr val="accent1">
                    <a:lumMod val="50000"/>
                  </a:schemeClr>
                </a:solidFill>
              </a:rPr>
              <a:t>Integración del Conocimiento Formal y la experiencia clínica</a:t>
            </a:r>
            <a:endParaRPr lang="en-US" sz="1400" b="1" dirty="0">
              <a:solidFill>
                <a:schemeClr val="accent1">
                  <a:lumMod val="50000"/>
                </a:schemeClr>
              </a:solidFill>
            </a:endParaRPr>
          </a:p>
        </p:txBody>
      </p:sp>
      <p:sp>
        <p:nvSpPr>
          <p:cNvPr id="20" name="TextBox 19"/>
          <p:cNvSpPr txBox="1"/>
          <p:nvPr/>
        </p:nvSpPr>
        <p:spPr>
          <a:xfrm>
            <a:off x="6858412" y="4654200"/>
            <a:ext cx="1516172" cy="1169551"/>
          </a:xfrm>
          <a:prstGeom prst="rect">
            <a:avLst/>
          </a:prstGeom>
          <a:noFill/>
        </p:spPr>
        <p:txBody>
          <a:bodyPr wrap="square" rtlCol="0">
            <a:spAutoFit/>
          </a:bodyPr>
          <a:lstStyle/>
          <a:p>
            <a:r>
              <a:rPr lang="en-US" sz="1400" b="1" dirty="0" smtClean="0">
                <a:solidFill>
                  <a:schemeClr val="accent1">
                    <a:lumMod val="50000"/>
                  </a:schemeClr>
                </a:solidFill>
              </a:rPr>
              <a:t>IV. </a:t>
            </a:r>
          </a:p>
          <a:p>
            <a:r>
              <a:rPr lang="es-ES" sz="1400" b="1" dirty="0" smtClean="0">
                <a:solidFill>
                  <a:schemeClr val="accent1">
                    <a:lumMod val="50000"/>
                  </a:schemeClr>
                </a:solidFill>
              </a:rPr>
              <a:t>Enfoque en la Formación de la Identidad Profesional</a:t>
            </a:r>
            <a:endParaRPr lang="en-US" sz="1400" b="1" dirty="0">
              <a:solidFill>
                <a:schemeClr val="accent1">
                  <a:lumMod val="50000"/>
                </a:schemeClr>
              </a:solidFill>
            </a:endParaRPr>
          </a:p>
        </p:txBody>
      </p:sp>
    </p:spTree>
    <p:extLst>
      <p:ext uri="{BB962C8B-B14F-4D97-AF65-F5344CB8AC3E}">
        <p14:creationId xmlns:p14="http://schemas.microsoft.com/office/powerpoint/2010/main" val="273863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10" name="Content Placeholder 9"/>
          <p:cNvPicPr>
            <a:picLocks noGrp="1" noChangeAspect="1"/>
          </p:cNvPicPr>
          <p:nvPr>
            <p:ph idx="1"/>
          </p:nvPr>
        </p:nvPicPr>
        <p:blipFill rotWithShape="1">
          <a:blip r:embed="rId4">
            <a:extLst>
              <a:ext uri="{28A0092B-C50C-407E-A947-70E740481C1C}">
                <a14:useLocalDpi xmlns:a14="http://schemas.microsoft.com/office/drawing/2010/main" val="0"/>
              </a:ext>
            </a:extLst>
          </a:blip>
          <a:srcRect b="58088"/>
          <a:stretch/>
        </p:blipFill>
        <p:spPr>
          <a:xfrm>
            <a:off x="225233" y="1968497"/>
            <a:ext cx="8693535" cy="4858187"/>
          </a:xfrm>
        </p:spPr>
      </p:pic>
      <p:pic>
        <p:nvPicPr>
          <p:cNvPr id="12" name="Content Placeholder 9"/>
          <p:cNvPicPr>
            <a:picLocks noChangeAspect="1"/>
          </p:cNvPicPr>
          <p:nvPr/>
        </p:nvPicPr>
        <p:blipFill rotWithShape="1">
          <a:blip r:embed="rId4">
            <a:extLst>
              <a:ext uri="{28A0092B-C50C-407E-A947-70E740481C1C}">
                <a14:useLocalDpi xmlns:a14="http://schemas.microsoft.com/office/drawing/2010/main" val="0"/>
              </a:ext>
            </a:extLst>
          </a:blip>
          <a:srcRect l="4900" t="88134" r="72176" b="7569"/>
          <a:stretch/>
        </p:blipFill>
        <p:spPr>
          <a:xfrm>
            <a:off x="6356579" y="3145946"/>
            <a:ext cx="1992871" cy="498030"/>
          </a:xfrm>
          <a:prstGeom prst="rect">
            <a:avLst/>
          </a:prstGeom>
        </p:spPr>
      </p:pic>
      <p:sp>
        <p:nvSpPr>
          <p:cNvPr id="13" name="Title 2"/>
          <p:cNvSpPr>
            <a:spLocks noGrp="1"/>
          </p:cNvSpPr>
          <p:nvPr>
            <p:ph type="title"/>
          </p:nvPr>
        </p:nvSpPr>
        <p:spPr>
          <a:xfrm>
            <a:off x="457200" y="863614"/>
            <a:ext cx="8229600" cy="1143000"/>
          </a:xfrm>
        </p:spPr>
        <p:txBody>
          <a:bodyPr>
            <a:normAutofit/>
          </a:bodyPr>
          <a:lstStyle/>
          <a:p>
            <a:r>
              <a:rPr lang="en-US" sz="2400" b="1" dirty="0" err="1" smtClean="0">
                <a:solidFill>
                  <a:schemeClr val="accent1">
                    <a:lumMod val="50000"/>
                  </a:schemeClr>
                </a:solidFill>
              </a:rPr>
              <a:t>Profesionalismo</a:t>
            </a:r>
            <a:r>
              <a:rPr lang="en-US" sz="2400" b="1" dirty="0" smtClean="0">
                <a:solidFill>
                  <a:schemeClr val="accent1">
                    <a:lumMod val="50000"/>
                  </a:schemeClr>
                </a:solidFill>
              </a:rPr>
              <a:t> </a:t>
            </a:r>
            <a:r>
              <a:rPr lang="en-US" sz="2400" b="1" dirty="0" err="1" smtClean="0">
                <a:solidFill>
                  <a:schemeClr val="accent1">
                    <a:lumMod val="50000"/>
                  </a:schemeClr>
                </a:solidFill>
              </a:rPr>
              <a:t>como</a:t>
            </a:r>
            <a:r>
              <a:rPr lang="en-US" sz="2400" b="1" dirty="0" smtClean="0">
                <a:solidFill>
                  <a:schemeClr val="accent1">
                    <a:lumMod val="50000"/>
                  </a:schemeClr>
                </a:solidFill>
              </a:rPr>
              <a:t> un </a:t>
            </a:r>
            <a:r>
              <a:rPr lang="en-US" sz="2400" b="1" dirty="0" err="1" smtClean="0">
                <a:solidFill>
                  <a:schemeClr val="accent1">
                    <a:lumMod val="50000"/>
                  </a:schemeClr>
                </a:solidFill>
              </a:rPr>
              <a:t>medio</a:t>
            </a:r>
            <a:r>
              <a:rPr lang="en-US" sz="2400" b="1" dirty="0" smtClean="0">
                <a:solidFill>
                  <a:schemeClr val="accent1">
                    <a:lumMod val="50000"/>
                  </a:schemeClr>
                </a:solidFill>
              </a:rPr>
              <a:t> para un fin:</a:t>
            </a:r>
            <a:br>
              <a:rPr lang="en-US" sz="2400" b="1" dirty="0" smtClean="0">
                <a:solidFill>
                  <a:schemeClr val="accent1">
                    <a:lumMod val="50000"/>
                  </a:schemeClr>
                </a:solidFill>
              </a:rPr>
            </a:br>
            <a:r>
              <a:rPr lang="en-US" sz="2400" b="1" i="1" dirty="0" err="1" smtClean="0">
                <a:solidFill>
                  <a:schemeClr val="accent1">
                    <a:lumMod val="50000"/>
                  </a:schemeClr>
                </a:solidFill>
              </a:rPr>
              <a:t>Identidad</a:t>
            </a:r>
            <a:r>
              <a:rPr lang="en-US" sz="2400" b="1" i="1" dirty="0" smtClean="0">
                <a:solidFill>
                  <a:schemeClr val="accent1">
                    <a:lumMod val="50000"/>
                  </a:schemeClr>
                </a:solidFill>
              </a:rPr>
              <a:t> </a:t>
            </a:r>
            <a:r>
              <a:rPr lang="en-US" sz="2400" b="1" i="1" dirty="0" err="1" smtClean="0">
                <a:solidFill>
                  <a:schemeClr val="accent1">
                    <a:lumMod val="50000"/>
                  </a:schemeClr>
                </a:solidFill>
              </a:rPr>
              <a:t>profesional</a:t>
            </a:r>
            <a:r>
              <a:rPr lang="en-US" sz="2400" b="1" i="1" dirty="0" smtClean="0">
                <a:solidFill>
                  <a:schemeClr val="accent1">
                    <a:lumMod val="50000"/>
                  </a:schemeClr>
                </a:solidFill>
              </a:rPr>
              <a:t> y </a:t>
            </a:r>
            <a:r>
              <a:rPr lang="en-US" sz="2400" b="1" i="1" dirty="0" err="1" smtClean="0">
                <a:solidFill>
                  <a:schemeClr val="accent1">
                    <a:lumMod val="50000"/>
                  </a:schemeClr>
                </a:solidFill>
              </a:rPr>
              <a:t>socializaci</a:t>
            </a:r>
            <a:r>
              <a:rPr lang="es-ES" sz="2400" b="1" i="1" dirty="0" err="1" smtClean="0">
                <a:solidFill>
                  <a:schemeClr val="accent1">
                    <a:lumMod val="50000"/>
                  </a:schemeClr>
                </a:solidFill>
              </a:rPr>
              <a:t>ón</a:t>
            </a:r>
            <a:endParaRPr lang="en-US" sz="2400" b="1" i="1" dirty="0">
              <a:solidFill>
                <a:schemeClr val="accent1">
                  <a:lumMod val="50000"/>
                </a:schemeClr>
              </a:solidFill>
            </a:endParaRPr>
          </a:p>
        </p:txBody>
      </p:sp>
      <p:sp>
        <p:nvSpPr>
          <p:cNvPr id="14" name="Down Arrow Callout 13"/>
          <p:cNvSpPr/>
          <p:nvPr/>
        </p:nvSpPr>
        <p:spPr>
          <a:xfrm rot="5400000">
            <a:off x="5856570" y="3783086"/>
            <a:ext cx="2590348" cy="2995817"/>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748299" y="4219165"/>
            <a:ext cx="2035912" cy="2123658"/>
          </a:xfrm>
          <a:prstGeom prst="rect">
            <a:avLst/>
          </a:prstGeom>
          <a:noFill/>
        </p:spPr>
        <p:txBody>
          <a:bodyPr wrap="square" rtlCol="0">
            <a:spAutoFit/>
          </a:bodyPr>
          <a:lstStyle/>
          <a:p>
            <a:r>
              <a:rPr lang="es-ES" sz="1200" b="1" dirty="0" smtClean="0">
                <a:solidFill>
                  <a:schemeClr val="accent1">
                    <a:lumMod val="50000"/>
                  </a:schemeClr>
                </a:solidFill>
              </a:rPr>
              <a:t>La socialización -con sus complejas redes de interacción social, </a:t>
            </a:r>
            <a:r>
              <a:rPr lang="es-ES" sz="1200" b="1" i="1" dirty="0" smtClean="0">
                <a:solidFill>
                  <a:schemeClr val="accent1">
                    <a:lumMod val="50000"/>
                  </a:schemeClr>
                </a:solidFill>
              </a:rPr>
              <a:t>role </a:t>
            </a:r>
            <a:r>
              <a:rPr lang="es-ES" sz="1200" b="1" i="1" dirty="0" err="1" smtClean="0">
                <a:solidFill>
                  <a:schemeClr val="accent1">
                    <a:lumMod val="50000"/>
                  </a:schemeClr>
                </a:solidFill>
              </a:rPr>
              <a:t>models</a:t>
            </a:r>
            <a:r>
              <a:rPr lang="es-ES" sz="1200" b="1" i="1" dirty="0" smtClean="0">
                <a:solidFill>
                  <a:schemeClr val="accent1">
                    <a:lumMod val="50000"/>
                  </a:schemeClr>
                </a:solidFill>
              </a:rPr>
              <a:t> </a:t>
            </a:r>
            <a:r>
              <a:rPr lang="es-ES" sz="1200" b="1" dirty="0" smtClean="0">
                <a:solidFill>
                  <a:schemeClr val="accent1">
                    <a:lumMod val="50000"/>
                  </a:schemeClr>
                </a:solidFill>
              </a:rPr>
              <a:t>y mentores, aprendizaje experiencial, adquisición explícita y tácita de conocimiento- influye en cada aprendiz, causando en ellos gradualmente el “pensar, actuar y sentirse como un médico”.</a:t>
            </a:r>
            <a:endParaRPr lang="en-US" sz="1200" b="1" dirty="0">
              <a:solidFill>
                <a:schemeClr val="accent1">
                  <a:lumMod val="50000"/>
                </a:schemeClr>
              </a:solidFill>
            </a:endParaRPr>
          </a:p>
        </p:txBody>
      </p:sp>
    </p:spTree>
    <p:extLst>
      <p:ext uri="{BB962C8B-B14F-4D97-AF65-F5344CB8AC3E}">
        <p14:creationId xmlns:p14="http://schemas.microsoft.com/office/powerpoint/2010/main" val="1037594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154" t="347" r="-154" b="62284"/>
          <a:stretch/>
        </p:blipFill>
        <p:spPr>
          <a:xfrm>
            <a:off x="132641" y="1789028"/>
            <a:ext cx="8878719" cy="4423841"/>
          </a:xfrm>
        </p:spPr>
      </p:pic>
      <p:sp>
        <p:nvSpPr>
          <p:cNvPr id="9" name="Title 2"/>
          <p:cNvSpPr>
            <a:spLocks noGrp="1"/>
          </p:cNvSpPr>
          <p:nvPr>
            <p:ph type="title"/>
          </p:nvPr>
        </p:nvSpPr>
        <p:spPr>
          <a:xfrm>
            <a:off x="457200" y="976348"/>
            <a:ext cx="8229600" cy="1143000"/>
          </a:xfrm>
        </p:spPr>
        <p:txBody>
          <a:bodyPr>
            <a:normAutofit/>
          </a:bodyPr>
          <a:lstStyle/>
          <a:p>
            <a:r>
              <a:rPr lang="en-US" sz="2400" b="1" dirty="0" err="1" smtClean="0">
                <a:solidFill>
                  <a:schemeClr val="accent1">
                    <a:lumMod val="50000"/>
                  </a:schemeClr>
                </a:solidFill>
              </a:rPr>
              <a:t>Profesionalismo</a:t>
            </a:r>
            <a:r>
              <a:rPr lang="en-US" sz="2400" b="1" dirty="0" smtClean="0">
                <a:solidFill>
                  <a:schemeClr val="accent1">
                    <a:lumMod val="50000"/>
                  </a:schemeClr>
                </a:solidFill>
              </a:rPr>
              <a:t>: </a:t>
            </a:r>
            <a:br>
              <a:rPr lang="en-US" sz="2400" b="1" dirty="0" smtClean="0">
                <a:solidFill>
                  <a:schemeClr val="accent1">
                    <a:lumMod val="50000"/>
                  </a:schemeClr>
                </a:solidFill>
              </a:rPr>
            </a:br>
            <a:r>
              <a:rPr lang="en-US" sz="2400" b="1" dirty="0" smtClean="0">
                <a:solidFill>
                  <a:schemeClr val="accent1">
                    <a:lumMod val="50000"/>
                  </a:schemeClr>
                </a:solidFill>
              </a:rPr>
              <a:t>de </a:t>
            </a:r>
            <a:r>
              <a:rPr lang="en-US" sz="2400" b="1" i="1" dirty="0" err="1" smtClean="0">
                <a:solidFill>
                  <a:schemeClr val="accent1">
                    <a:lumMod val="50000"/>
                  </a:schemeClr>
                </a:solidFill>
              </a:rPr>
              <a:t>competencia</a:t>
            </a:r>
            <a:r>
              <a:rPr lang="en-US" sz="2400" b="1" i="1" dirty="0" smtClean="0">
                <a:solidFill>
                  <a:schemeClr val="accent1">
                    <a:lumMod val="50000"/>
                  </a:schemeClr>
                </a:solidFill>
              </a:rPr>
              <a:t> </a:t>
            </a:r>
            <a:r>
              <a:rPr lang="en-US" sz="2400" b="1" dirty="0" smtClean="0">
                <a:solidFill>
                  <a:schemeClr val="accent1">
                    <a:lumMod val="50000"/>
                  </a:schemeClr>
                </a:solidFill>
              </a:rPr>
              <a:t>a </a:t>
            </a:r>
            <a:r>
              <a:rPr lang="en-US" sz="2400" b="1" i="1" dirty="0" err="1" smtClean="0">
                <a:solidFill>
                  <a:schemeClr val="accent1">
                    <a:lumMod val="50000"/>
                  </a:schemeClr>
                </a:solidFill>
              </a:rPr>
              <a:t>formaci</a:t>
            </a:r>
            <a:r>
              <a:rPr lang="es-ES" sz="2400" b="1" i="1" dirty="0" err="1" smtClean="0">
                <a:solidFill>
                  <a:schemeClr val="accent1">
                    <a:lumMod val="50000"/>
                  </a:schemeClr>
                </a:solidFill>
              </a:rPr>
              <a:t>ón</a:t>
            </a:r>
            <a:r>
              <a:rPr lang="es-ES" sz="2400" b="1" i="1" dirty="0" smtClean="0">
                <a:solidFill>
                  <a:schemeClr val="accent1">
                    <a:lumMod val="50000"/>
                  </a:schemeClr>
                </a:solidFill>
              </a:rPr>
              <a:t> de </a:t>
            </a:r>
            <a:r>
              <a:rPr lang="en-US" sz="2400" b="1" i="1" dirty="0" err="1" smtClean="0">
                <a:solidFill>
                  <a:schemeClr val="accent1">
                    <a:lumMod val="50000"/>
                  </a:schemeClr>
                </a:solidFill>
              </a:rPr>
              <a:t>identidad</a:t>
            </a:r>
            <a:r>
              <a:rPr lang="en-US" sz="2400" b="1" i="1" dirty="0" smtClean="0">
                <a:solidFill>
                  <a:schemeClr val="accent1">
                    <a:lumMod val="50000"/>
                  </a:schemeClr>
                </a:solidFill>
              </a:rPr>
              <a:t> </a:t>
            </a:r>
            <a:r>
              <a:rPr lang="en-US" sz="2400" b="1" i="1" dirty="0" err="1" smtClean="0">
                <a:solidFill>
                  <a:schemeClr val="accent1">
                    <a:lumMod val="50000"/>
                  </a:schemeClr>
                </a:solidFill>
              </a:rPr>
              <a:t>profesional</a:t>
            </a:r>
            <a:endParaRPr lang="en-US" sz="2400" b="1" i="1" dirty="0">
              <a:solidFill>
                <a:schemeClr val="accent1">
                  <a:lumMod val="50000"/>
                </a:schemeClr>
              </a:solidFill>
            </a:endParaRPr>
          </a:p>
        </p:txBody>
      </p:sp>
      <p:sp>
        <p:nvSpPr>
          <p:cNvPr id="10" name="Down Arrow Callout 9"/>
          <p:cNvSpPr/>
          <p:nvPr/>
        </p:nvSpPr>
        <p:spPr>
          <a:xfrm>
            <a:off x="5734789" y="2227962"/>
            <a:ext cx="2924827" cy="2204337"/>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007100" y="2165312"/>
            <a:ext cx="2540000" cy="1569660"/>
          </a:xfrm>
          <a:prstGeom prst="rect">
            <a:avLst/>
          </a:prstGeom>
          <a:noFill/>
        </p:spPr>
        <p:txBody>
          <a:bodyPr wrap="square" rtlCol="0">
            <a:spAutoFit/>
          </a:bodyPr>
          <a:lstStyle/>
          <a:p>
            <a:r>
              <a:rPr lang="es-ES" sz="1600" b="1" dirty="0" smtClean="0">
                <a:solidFill>
                  <a:schemeClr val="accent1">
                    <a:lumMod val="50000"/>
                  </a:schemeClr>
                </a:solidFill>
              </a:rPr>
              <a:t>Se propone por ello que un quinto nivel sea agregado en el </a:t>
            </a:r>
            <a:r>
              <a:rPr lang="es-ES" sz="1600" b="1" dirty="0" err="1" smtClean="0">
                <a:solidFill>
                  <a:schemeClr val="accent1">
                    <a:lumMod val="50000"/>
                  </a:schemeClr>
                </a:solidFill>
              </a:rPr>
              <a:t>apex</a:t>
            </a:r>
            <a:r>
              <a:rPr lang="es-ES" sz="1600" b="1" dirty="0" smtClean="0">
                <a:solidFill>
                  <a:schemeClr val="accent1">
                    <a:lumMod val="50000"/>
                  </a:schemeClr>
                </a:solidFill>
              </a:rPr>
              <a:t> de la pirámide. Este nivel, reflejando la presencia de una identidad profesional, debe ser “es”</a:t>
            </a:r>
            <a:endParaRPr lang="en-US" sz="1600" b="1" dirty="0">
              <a:solidFill>
                <a:schemeClr val="accent1">
                  <a:lumMod val="50000"/>
                </a:schemeClr>
              </a:solidFill>
            </a:endParaRPr>
          </a:p>
        </p:txBody>
      </p:sp>
      <p:sp>
        <p:nvSpPr>
          <p:cNvPr id="13" name="Rectangle 12"/>
          <p:cNvSpPr/>
          <p:nvPr/>
        </p:nvSpPr>
        <p:spPr>
          <a:xfrm>
            <a:off x="6758508" y="6073170"/>
            <a:ext cx="2385492" cy="784830"/>
          </a:xfrm>
          <a:prstGeom prst="rect">
            <a:avLst/>
          </a:prstGeom>
        </p:spPr>
        <p:txBody>
          <a:bodyPr wrap="square">
            <a:spAutoFit/>
          </a:bodyPr>
          <a:lstStyle/>
          <a:p>
            <a:r>
              <a:rPr lang="en-US" sz="900" dirty="0" err="1" smtClean="0"/>
              <a:t>Cruess</a:t>
            </a:r>
            <a:r>
              <a:rPr lang="en-US" sz="900" dirty="0" smtClean="0"/>
              <a:t> R, </a:t>
            </a:r>
            <a:r>
              <a:rPr lang="en-US" sz="900" dirty="0" err="1" smtClean="0"/>
              <a:t>Cruess</a:t>
            </a:r>
            <a:r>
              <a:rPr lang="en-US" sz="900" dirty="0" smtClean="0"/>
              <a:t> S, </a:t>
            </a:r>
            <a:r>
              <a:rPr lang="en-US" sz="900" dirty="0" err="1" smtClean="0"/>
              <a:t>Steinert</a:t>
            </a:r>
            <a:r>
              <a:rPr lang="en-US" sz="900" dirty="0" smtClean="0"/>
              <a:t> Y. </a:t>
            </a:r>
            <a:r>
              <a:rPr lang="en-US" sz="900" dirty="0"/>
              <a:t>Amending Miller's Pyramid to Include Professional Identity Formation</a:t>
            </a:r>
            <a:r>
              <a:rPr lang="en-US" sz="900" dirty="0" smtClean="0">
                <a:solidFill>
                  <a:prstClr val="black"/>
                </a:solidFill>
              </a:rPr>
              <a:t> </a:t>
            </a:r>
            <a:r>
              <a:rPr lang="en-US" sz="900" dirty="0">
                <a:solidFill>
                  <a:prstClr val="black"/>
                </a:solidFill>
              </a:rPr>
              <a:t>[published online ahead of print </a:t>
            </a:r>
            <a:r>
              <a:rPr lang="en-US" sz="900" dirty="0" smtClean="0">
                <a:solidFill>
                  <a:prstClr val="black"/>
                </a:solidFill>
              </a:rPr>
              <a:t>September 1, 2015]. </a:t>
            </a:r>
            <a:r>
              <a:rPr lang="en-US" sz="900" dirty="0" err="1" smtClean="0">
                <a:solidFill>
                  <a:prstClr val="black"/>
                </a:solidFill>
              </a:rPr>
              <a:t>Acad</a:t>
            </a:r>
            <a:r>
              <a:rPr lang="en-US" sz="900" dirty="0">
                <a:solidFill>
                  <a:prstClr val="black"/>
                </a:solidFill>
              </a:rPr>
              <a:t> </a:t>
            </a:r>
            <a:r>
              <a:rPr lang="en-US" sz="900" dirty="0" smtClean="0">
                <a:solidFill>
                  <a:prstClr val="black"/>
                </a:solidFill>
              </a:rPr>
              <a:t>Med</a:t>
            </a:r>
            <a:r>
              <a:rPr lang="en-US" sz="900" dirty="0">
                <a:solidFill>
                  <a:prstClr val="black"/>
                </a:solidFill>
              </a:rPr>
              <a:t>.  </a:t>
            </a:r>
            <a:endParaRPr lang="en-US" sz="900" dirty="0" smtClean="0">
              <a:solidFill>
                <a:prstClr val="black"/>
              </a:solidFill>
            </a:endParaRPr>
          </a:p>
          <a:p>
            <a:r>
              <a:rPr lang="pt-BR" sz="900" dirty="0" err="1" smtClean="0"/>
              <a:t>doi</a:t>
            </a:r>
            <a:r>
              <a:rPr lang="pt-BR" sz="900" dirty="0"/>
              <a:t>: 10.1097/ACM.0000000000000913</a:t>
            </a:r>
            <a:endParaRPr lang="en-US" sz="900" dirty="0" smtClean="0">
              <a:solidFill>
                <a:prstClr val="black"/>
              </a:solidFill>
            </a:endParaRPr>
          </a:p>
        </p:txBody>
      </p:sp>
    </p:spTree>
    <p:extLst>
      <p:ext uri="{BB962C8B-B14F-4D97-AF65-F5344CB8AC3E}">
        <p14:creationId xmlns:p14="http://schemas.microsoft.com/office/powerpoint/2010/main" val="17634041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pic>
        <p:nvPicPr>
          <p:cNvPr id="10" name="Content Placeholder 9"/>
          <p:cNvPicPr>
            <a:picLocks noGrp="1" noChangeAspect="1"/>
          </p:cNvPicPr>
          <p:nvPr>
            <p:ph idx="1"/>
          </p:nvPr>
        </p:nvPicPr>
        <p:blipFill rotWithShape="1">
          <a:blip r:embed="rId4">
            <a:extLst>
              <a:ext uri="{28A0092B-C50C-407E-A947-70E740481C1C}">
                <a14:useLocalDpi xmlns:a14="http://schemas.microsoft.com/office/drawing/2010/main" val="0"/>
              </a:ext>
            </a:extLst>
          </a:blip>
          <a:srcRect t="20800" b="15317"/>
          <a:stretch/>
        </p:blipFill>
        <p:spPr>
          <a:xfrm>
            <a:off x="2154932" y="1825727"/>
            <a:ext cx="4681736" cy="3987800"/>
          </a:xfrm>
        </p:spPr>
      </p:pic>
      <p:sp>
        <p:nvSpPr>
          <p:cNvPr id="11" name="Title 2"/>
          <p:cNvSpPr txBox="1">
            <a:spLocks/>
          </p:cNvSpPr>
          <p:nvPr/>
        </p:nvSpPr>
        <p:spPr>
          <a:xfrm>
            <a:off x="457200" y="97634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smtClean="0">
                <a:solidFill>
                  <a:schemeClr val="accent1">
                    <a:lumMod val="50000"/>
                  </a:schemeClr>
                </a:solidFill>
              </a:rPr>
              <a:t>Profesionalismo: </a:t>
            </a:r>
            <a:br>
              <a:rPr lang="en-US" sz="2400" b="1" smtClean="0">
                <a:solidFill>
                  <a:schemeClr val="accent1">
                    <a:lumMod val="50000"/>
                  </a:schemeClr>
                </a:solidFill>
              </a:rPr>
            </a:br>
            <a:r>
              <a:rPr lang="en-US" sz="2400" b="1" smtClean="0">
                <a:solidFill>
                  <a:schemeClr val="accent1">
                    <a:lumMod val="50000"/>
                  </a:schemeClr>
                </a:solidFill>
              </a:rPr>
              <a:t>de </a:t>
            </a:r>
            <a:r>
              <a:rPr lang="en-US" sz="2400" b="1" i="1" smtClean="0">
                <a:solidFill>
                  <a:schemeClr val="accent1">
                    <a:lumMod val="50000"/>
                  </a:schemeClr>
                </a:solidFill>
              </a:rPr>
              <a:t>competencia </a:t>
            </a:r>
            <a:r>
              <a:rPr lang="en-US" sz="2400" b="1" smtClean="0">
                <a:solidFill>
                  <a:schemeClr val="accent1">
                    <a:lumMod val="50000"/>
                  </a:schemeClr>
                </a:solidFill>
              </a:rPr>
              <a:t>a </a:t>
            </a:r>
            <a:r>
              <a:rPr lang="en-US" sz="2400" b="1" i="1" smtClean="0">
                <a:solidFill>
                  <a:schemeClr val="accent1">
                    <a:lumMod val="50000"/>
                  </a:schemeClr>
                </a:solidFill>
              </a:rPr>
              <a:t>formaci</a:t>
            </a:r>
            <a:r>
              <a:rPr lang="es-ES" sz="2400" b="1" i="1" smtClean="0">
                <a:solidFill>
                  <a:schemeClr val="accent1">
                    <a:lumMod val="50000"/>
                  </a:schemeClr>
                </a:solidFill>
              </a:rPr>
              <a:t>ón de </a:t>
            </a:r>
            <a:r>
              <a:rPr lang="en-US" sz="2400" b="1" i="1" smtClean="0">
                <a:solidFill>
                  <a:schemeClr val="accent1">
                    <a:lumMod val="50000"/>
                  </a:schemeClr>
                </a:solidFill>
              </a:rPr>
              <a:t>identidad profesional</a:t>
            </a:r>
            <a:endParaRPr lang="en-US" sz="2400" b="1" i="1" dirty="0">
              <a:solidFill>
                <a:schemeClr val="accent1">
                  <a:lumMod val="50000"/>
                </a:schemeClr>
              </a:solidFill>
            </a:endParaRPr>
          </a:p>
        </p:txBody>
      </p:sp>
      <p:sp>
        <p:nvSpPr>
          <p:cNvPr id="12" name="Rectangle 11"/>
          <p:cNvSpPr/>
          <p:nvPr/>
        </p:nvSpPr>
        <p:spPr>
          <a:xfrm>
            <a:off x="4089400" y="6488668"/>
            <a:ext cx="5054600" cy="369332"/>
          </a:xfrm>
          <a:prstGeom prst="rect">
            <a:avLst/>
          </a:prstGeom>
        </p:spPr>
        <p:txBody>
          <a:bodyPr wrap="square">
            <a:spAutoFit/>
          </a:bodyPr>
          <a:lstStyle/>
          <a:p>
            <a:pPr algn="r"/>
            <a:r>
              <a:rPr lang="en-US" sz="900" dirty="0" err="1" smtClean="0"/>
              <a:t>Cruess</a:t>
            </a:r>
            <a:r>
              <a:rPr lang="en-US" sz="900" dirty="0" smtClean="0"/>
              <a:t> R, </a:t>
            </a:r>
            <a:r>
              <a:rPr lang="en-US" sz="900" dirty="0" err="1" smtClean="0"/>
              <a:t>Cruess</a:t>
            </a:r>
            <a:r>
              <a:rPr lang="en-US" sz="900" dirty="0" smtClean="0"/>
              <a:t> S, </a:t>
            </a:r>
            <a:r>
              <a:rPr lang="en-US" sz="900" dirty="0" err="1" smtClean="0"/>
              <a:t>Steinert</a:t>
            </a:r>
            <a:r>
              <a:rPr lang="en-US" sz="900" dirty="0" smtClean="0"/>
              <a:t> Y. </a:t>
            </a:r>
            <a:r>
              <a:rPr lang="en-US" sz="900" dirty="0"/>
              <a:t>Amending Miller's Pyramid to Include Professional Identity Formation</a:t>
            </a:r>
            <a:r>
              <a:rPr lang="en-US" sz="900" dirty="0" smtClean="0">
                <a:solidFill>
                  <a:prstClr val="black"/>
                </a:solidFill>
              </a:rPr>
              <a:t> </a:t>
            </a:r>
            <a:r>
              <a:rPr lang="en-US" sz="900" dirty="0">
                <a:solidFill>
                  <a:prstClr val="black"/>
                </a:solidFill>
              </a:rPr>
              <a:t>[published online ahead of print </a:t>
            </a:r>
            <a:r>
              <a:rPr lang="en-US" sz="900" dirty="0" smtClean="0">
                <a:solidFill>
                  <a:prstClr val="black"/>
                </a:solidFill>
              </a:rPr>
              <a:t>September 1, 2015]. </a:t>
            </a:r>
            <a:r>
              <a:rPr lang="en-US" sz="900" dirty="0" err="1" smtClean="0">
                <a:solidFill>
                  <a:prstClr val="black"/>
                </a:solidFill>
              </a:rPr>
              <a:t>Acad</a:t>
            </a:r>
            <a:r>
              <a:rPr lang="en-US" sz="900" dirty="0">
                <a:solidFill>
                  <a:prstClr val="black"/>
                </a:solidFill>
              </a:rPr>
              <a:t> </a:t>
            </a:r>
            <a:r>
              <a:rPr lang="en-US" sz="900" dirty="0" smtClean="0">
                <a:solidFill>
                  <a:prstClr val="black"/>
                </a:solidFill>
              </a:rPr>
              <a:t>Med</a:t>
            </a:r>
            <a:r>
              <a:rPr lang="en-US" sz="900" dirty="0">
                <a:solidFill>
                  <a:prstClr val="black"/>
                </a:solidFill>
              </a:rPr>
              <a:t>. </a:t>
            </a:r>
            <a:r>
              <a:rPr lang="pt-BR" sz="900" dirty="0" err="1" smtClean="0"/>
              <a:t>doi</a:t>
            </a:r>
            <a:r>
              <a:rPr lang="pt-BR" sz="900" dirty="0"/>
              <a:t>: 10.1097/ACM.0000000000000913</a:t>
            </a:r>
            <a:endParaRPr lang="en-US" sz="900" dirty="0" smtClean="0">
              <a:solidFill>
                <a:prstClr val="black"/>
              </a:solidFill>
            </a:endParaRPr>
          </a:p>
        </p:txBody>
      </p:sp>
      <p:graphicFrame>
        <p:nvGraphicFramePr>
          <p:cNvPr id="14" name="Diagram 13"/>
          <p:cNvGraphicFramePr/>
          <p:nvPr>
            <p:extLst>
              <p:ext uri="{D42A27DB-BD31-4B8C-83A1-F6EECF244321}">
                <p14:modId xmlns:p14="http://schemas.microsoft.com/office/powerpoint/2010/main" val="458399709"/>
              </p:ext>
            </p:extLst>
          </p:nvPr>
        </p:nvGraphicFramePr>
        <p:xfrm>
          <a:off x="1524000" y="210030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104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strVal val="ppt_w*0.70"/>
                                          </p:val>
                                        </p:tav>
                                      </p:tavLst>
                                    </p:anim>
                                    <p:anim calcmode="lin" valueType="num">
                                      <p:cBhvr>
                                        <p:cTn id="7" dur="1000"/>
                                        <p:tgtEl>
                                          <p:spTgt spid="10"/>
                                        </p:tgtEl>
                                        <p:attrNameLst>
                                          <p:attrName>ppt_h</p:attrName>
                                        </p:attrNameLst>
                                      </p:cBhvr>
                                      <p:tavLst>
                                        <p:tav tm="0">
                                          <p:val>
                                            <p:strVal val="ppt_h"/>
                                          </p:val>
                                        </p:tav>
                                        <p:tav tm="100000">
                                          <p:val>
                                            <p:strVal val="ppt_h"/>
                                          </p:val>
                                        </p:tav>
                                      </p:tavLst>
                                    </p:anim>
                                    <p:animEffect transition="out" filter="fade">
                                      <p:cBhvr>
                                        <p:cTn id="8" dur="1000"/>
                                        <p:tgtEl>
                                          <p:spTgt spid="10"/>
                                        </p:tgtEl>
                                      </p:cBhvr>
                                    </p:animEffect>
                                    <p:set>
                                      <p:cBhvr>
                                        <p:cTn id="9" dur="1" fill="hold">
                                          <p:stCondLst>
                                            <p:cond delay="999"/>
                                          </p:stCondLst>
                                        </p:cTn>
                                        <p:tgtEl>
                                          <p:spTgt spid="10"/>
                                        </p:tgtEl>
                                        <p:attrNameLst>
                                          <p:attrName>style.visibility</p:attrName>
                                        </p:attrNameLst>
                                      </p:cBhvr>
                                      <p:to>
                                        <p:strVal val="hidden"/>
                                      </p:to>
                                    </p:set>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ina_Vertical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8" y="137691"/>
            <a:ext cx="1259926" cy="690573"/>
          </a:xfrm>
          <a:prstGeom prst="rect">
            <a:avLst/>
          </a:prstGeom>
        </p:spPr>
      </p:pic>
      <p:cxnSp>
        <p:nvCxnSpPr>
          <p:cNvPr id="8" name="Straight Connector 7"/>
          <p:cNvCxnSpPr/>
          <p:nvPr/>
        </p:nvCxnSpPr>
        <p:spPr>
          <a:xfrm>
            <a:off x="450464" y="958668"/>
            <a:ext cx="8236336"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itle 2"/>
          <p:cNvSpPr txBox="1">
            <a:spLocks/>
          </p:cNvSpPr>
          <p:nvPr/>
        </p:nvSpPr>
        <p:spPr>
          <a:xfrm>
            <a:off x="457200" y="97634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err="1" smtClean="0">
                <a:solidFill>
                  <a:schemeClr val="accent1">
                    <a:lumMod val="50000"/>
                  </a:schemeClr>
                </a:solidFill>
              </a:rPr>
              <a:t>Profesionalismo</a:t>
            </a:r>
            <a:r>
              <a:rPr lang="en-US" sz="2400" b="1" dirty="0" smtClean="0">
                <a:solidFill>
                  <a:schemeClr val="accent1">
                    <a:lumMod val="50000"/>
                  </a:schemeClr>
                </a:solidFill>
              </a:rPr>
              <a:t>: </a:t>
            </a:r>
            <a:br>
              <a:rPr lang="en-US" sz="2400" b="1" dirty="0" smtClean="0">
                <a:solidFill>
                  <a:schemeClr val="accent1">
                    <a:lumMod val="50000"/>
                  </a:schemeClr>
                </a:solidFill>
              </a:rPr>
            </a:br>
            <a:r>
              <a:rPr lang="en-US" sz="2400" b="1" dirty="0" smtClean="0">
                <a:solidFill>
                  <a:schemeClr val="accent1">
                    <a:lumMod val="50000"/>
                  </a:schemeClr>
                </a:solidFill>
              </a:rPr>
              <a:t>de </a:t>
            </a:r>
            <a:r>
              <a:rPr lang="en-US" sz="2400" b="1" i="1" dirty="0" err="1" smtClean="0">
                <a:solidFill>
                  <a:schemeClr val="accent1">
                    <a:lumMod val="50000"/>
                  </a:schemeClr>
                </a:solidFill>
              </a:rPr>
              <a:t>competencia</a:t>
            </a:r>
            <a:r>
              <a:rPr lang="en-US" sz="2400" b="1" i="1" dirty="0" smtClean="0">
                <a:solidFill>
                  <a:schemeClr val="accent1">
                    <a:lumMod val="50000"/>
                  </a:schemeClr>
                </a:solidFill>
              </a:rPr>
              <a:t> </a:t>
            </a:r>
            <a:r>
              <a:rPr lang="en-US" sz="2400" b="1" dirty="0" smtClean="0">
                <a:solidFill>
                  <a:schemeClr val="accent1">
                    <a:lumMod val="50000"/>
                  </a:schemeClr>
                </a:solidFill>
              </a:rPr>
              <a:t>a </a:t>
            </a:r>
            <a:r>
              <a:rPr lang="en-US" sz="2400" b="1" i="1" dirty="0" err="1" smtClean="0">
                <a:solidFill>
                  <a:schemeClr val="accent1">
                    <a:lumMod val="50000"/>
                  </a:schemeClr>
                </a:solidFill>
              </a:rPr>
              <a:t>formaci</a:t>
            </a:r>
            <a:r>
              <a:rPr lang="es-ES" sz="2400" b="1" i="1" dirty="0" err="1" smtClean="0">
                <a:solidFill>
                  <a:schemeClr val="accent1">
                    <a:lumMod val="50000"/>
                  </a:schemeClr>
                </a:solidFill>
              </a:rPr>
              <a:t>ón</a:t>
            </a:r>
            <a:r>
              <a:rPr lang="es-ES" sz="2400" b="1" i="1" dirty="0" smtClean="0">
                <a:solidFill>
                  <a:schemeClr val="accent1">
                    <a:lumMod val="50000"/>
                  </a:schemeClr>
                </a:solidFill>
              </a:rPr>
              <a:t> de </a:t>
            </a:r>
            <a:r>
              <a:rPr lang="en-US" sz="2400" b="1" i="1" dirty="0" err="1" smtClean="0">
                <a:solidFill>
                  <a:schemeClr val="accent1">
                    <a:lumMod val="50000"/>
                  </a:schemeClr>
                </a:solidFill>
              </a:rPr>
              <a:t>identidad</a:t>
            </a:r>
            <a:r>
              <a:rPr lang="en-US" sz="2400" b="1" i="1" dirty="0" smtClean="0">
                <a:solidFill>
                  <a:schemeClr val="accent1">
                    <a:lumMod val="50000"/>
                  </a:schemeClr>
                </a:solidFill>
              </a:rPr>
              <a:t> </a:t>
            </a:r>
            <a:r>
              <a:rPr lang="en-US" sz="2400" b="1" i="1" dirty="0" err="1" smtClean="0">
                <a:solidFill>
                  <a:schemeClr val="accent1">
                    <a:lumMod val="50000"/>
                  </a:schemeClr>
                </a:solidFill>
              </a:rPr>
              <a:t>profesional</a:t>
            </a:r>
            <a:endParaRPr lang="en-US" sz="2400" b="1" i="1" dirty="0">
              <a:solidFill>
                <a:schemeClr val="accent1">
                  <a:lumMod val="50000"/>
                </a:schemeClr>
              </a:solidFill>
            </a:endParaRPr>
          </a:p>
        </p:txBody>
      </p:sp>
      <p:pic>
        <p:nvPicPr>
          <p:cNvPr id="13"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42464" b="9326"/>
          <a:stretch/>
        </p:blipFill>
        <p:spPr>
          <a:xfrm>
            <a:off x="1252707" y="2030708"/>
            <a:ext cx="6638586" cy="4267200"/>
          </a:xfrm>
          <a:prstGeom prst="rect">
            <a:avLst/>
          </a:prstGeom>
        </p:spPr>
      </p:pic>
      <p:sp>
        <p:nvSpPr>
          <p:cNvPr id="12" name="Rectangle 11"/>
          <p:cNvSpPr/>
          <p:nvPr/>
        </p:nvSpPr>
        <p:spPr>
          <a:xfrm>
            <a:off x="4089400" y="6488668"/>
            <a:ext cx="5054600" cy="369332"/>
          </a:xfrm>
          <a:prstGeom prst="rect">
            <a:avLst/>
          </a:prstGeom>
        </p:spPr>
        <p:txBody>
          <a:bodyPr wrap="square">
            <a:spAutoFit/>
          </a:bodyPr>
          <a:lstStyle/>
          <a:p>
            <a:pPr algn="r"/>
            <a:r>
              <a:rPr lang="en-US" sz="900" dirty="0" err="1" smtClean="0"/>
              <a:t>Cruess</a:t>
            </a:r>
            <a:r>
              <a:rPr lang="en-US" sz="900" dirty="0" smtClean="0"/>
              <a:t> R, </a:t>
            </a:r>
            <a:r>
              <a:rPr lang="en-US" sz="900" dirty="0" err="1" smtClean="0"/>
              <a:t>Cruess</a:t>
            </a:r>
            <a:r>
              <a:rPr lang="en-US" sz="900" dirty="0" smtClean="0"/>
              <a:t> S, </a:t>
            </a:r>
            <a:r>
              <a:rPr lang="en-US" sz="900" dirty="0" err="1" smtClean="0"/>
              <a:t>Steinert</a:t>
            </a:r>
            <a:r>
              <a:rPr lang="en-US" sz="900" dirty="0" smtClean="0"/>
              <a:t> Y. </a:t>
            </a:r>
            <a:r>
              <a:rPr lang="en-US" sz="900" dirty="0"/>
              <a:t>Amending Miller's Pyramid to Include Professional Identity Formation</a:t>
            </a:r>
            <a:r>
              <a:rPr lang="en-US" sz="900" dirty="0" smtClean="0">
                <a:solidFill>
                  <a:prstClr val="black"/>
                </a:solidFill>
              </a:rPr>
              <a:t> </a:t>
            </a:r>
            <a:r>
              <a:rPr lang="en-US" sz="900" dirty="0">
                <a:solidFill>
                  <a:prstClr val="black"/>
                </a:solidFill>
              </a:rPr>
              <a:t>[published online ahead of print </a:t>
            </a:r>
            <a:r>
              <a:rPr lang="en-US" sz="900" dirty="0" smtClean="0">
                <a:solidFill>
                  <a:prstClr val="black"/>
                </a:solidFill>
              </a:rPr>
              <a:t>September 1, 2015]. </a:t>
            </a:r>
            <a:r>
              <a:rPr lang="en-US" sz="900" dirty="0" err="1" smtClean="0">
                <a:solidFill>
                  <a:prstClr val="black"/>
                </a:solidFill>
              </a:rPr>
              <a:t>Acad</a:t>
            </a:r>
            <a:r>
              <a:rPr lang="en-US" sz="900" dirty="0">
                <a:solidFill>
                  <a:prstClr val="black"/>
                </a:solidFill>
              </a:rPr>
              <a:t> </a:t>
            </a:r>
            <a:r>
              <a:rPr lang="en-US" sz="900" dirty="0" smtClean="0">
                <a:solidFill>
                  <a:prstClr val="black"/>
                </a:solidFill>
              </a:rPr>
              <a:t>Med</a:t>
            </a:r>
            <a:r>
              <a:rPr lang="en-US" sz="900" dirty="0">
                <a:solidFill>
                  <a:prstClr val="black"/>
                </a:solidFill>
              </a:rPr>
              <a:t>. </a:t>
            </a:r>
            <a:r>
              <a:rPr lang="pt-BR" sz="900" dirty="0" err="1" smtClean="0"/>
              <a:t>doi</a:t>
            </a:r>
            <a:r>
              <a:rPr lang="pt-BR" sz="900" dirty="0"/>
              <a:t>: 10.1097/ACM.0000000000000913</a:t>
            </a:r>
            <a:endParaRPr lang="en-US" sz="900" dirty="0" smtClean="0">
              <a:solidFill>
                <a:prstClr val="black"/>
              </a:solidFill>
            </a:endParaRPr>
          </a:p>
        </p:txBody>
      </p:sp>
      <p:graphicFrame>
        <p:nvGraphicFramePr>
          <p:cNvPr id="9" name="Diagram 8"/>
          <p:cNvGraphicFramePr/>
          <p:nvPr>
            <p:extLst>
              <p:ext uri="{D42A27DB-BD31-4B8C-83A1-F6EECF244321}">
                <p14:modId xmlns:p14="http://schemas.microsoft.com/office/powerpoint/2010/main" val="783421148"/>
              </p:ext>
            </p:extLst>
          </p:nvPr>
        </p:nvGraphicFramePr>
        <p:xfrm>
          <a:off x="177800" y="2193996"/>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4"/>
          <p:cNvSpPr txBox="1"/>
          <p:nvPr/>
        </p:nvSpPr>
        <p:spPr>
          <a:xfrm>
            <a:off x="4097129" y="2228567"/>
            <a:ext cx="4026312" cy="738664"/>
          </a:xfrm>
          <a:prstGeom prst="rect">
            <a:avLst/>
          </a:prstGeom>
          <a:noFill/>
        </p:spPr>
        <p:txBody>
          <a:bodyPr wrap="square" rtlCol="0">
            <a:spAutoFit/>
          </a:bodyPr>
          <a:lstStyle/>
          <a:p>
            <a:r>
              <a:rPr lang="en-US" sz="1400" b="1" dirty="0" err="1" smtClean="0">
                <a:solidFill>
                  <a:schemeClr val="accent1">
                    <a:lumMod val="50000"/>
                  </a:schemeClr>
                </a:solidFill>
              </a:rPr>
              <a:t>Consistentemente</a:t>
            </a:r>
            <a:r>
              <a:rPr lang="en-US" sz="1400" b="1" dirty="0" smtClean="0">
                <a:solidFill>
                  <a:schemeClr val="accent1">
                    <a:lumMod val="50000"/>
                  </a:schemeClr>
                </a:solidFill>
              </a:rPr>
              <a:t> </a:t>
            </a:r>
            <a:r>
              <a:rPr lang="en-US" sz="1400" b="1" dirty="0" err="1" smtClean="0">
                <a:solidFill>
                  <a:schemeClr val="accent1">
                    <a:lumMod val="50000"/>
                  </a:schemeClr>
                </a:solidFill>
              </a:rPr>
              <a:t>demuestra</a:t>
            </a:r>
            <a:r>
              <a:rPr lang="en-US" sz="1400" b="1" dirty="0" smtClean="0">
                <a:solidFill>
                  <a:schemeClr val="accent1">
                    <a:lumMod val="50000"/>
                  </a:schemeClr>
                </a:solidFill>
              </a:rPr>
              <a:t> </a:t>
            </a:r>
            <a:r>
              <a:rPr lang="en-US" sz="1400" b="1" dirty="0" err="1" smtClean="0">
                <a:solidFill>
                  <a:schemeClr val="accent1">
                    <a:lumMod val="50000"/>
                  </a:schemeClr>
                </a:solidFill>
              </a:rPr>
              <a:t>las</a:t>
            </a:r>
            <a:r>
              <a:rPr lang="en-US" sz="1400" b="1" dirty="0" smtClean="0">
                <a:solidFill>
                  <a:schemeClr val="accent1">
                    <a:lumMod val="50000"/>
                  </a:schemeClr>
                </a:solidFill>
              </a:rPr>
              <a:t> </a:t>
            </a:r>
            <a:r>
              <a:rPr lang="en-US" sz="1400" b="1" dirty="0" err="1" smtClean="0">
                <a:solidFill>
                  <a:schemeClr val="accent1">
                    <a:lumMod val="50000"/>
                  </a:schemeClr>
                </a:solidFill>
              </a:rPr>
              <a:t>actitudes</a:t>
            </a:r>
            <a:r>
              <a:rPr lang="en-US" sz="1400" b="1" dirty="0" smtClean="0">
                <a:solidFill>
                  <a:schemeClr val="accent1">
                    <a:lumMod val="50000"/>
                  </a:schemeClr>
                </a:solidFill>
              </a:rPr>
              <a:t>, </a:t>
            </a:r>
            <a:r>
              <a:rPr lang="en-US" sz="1400" b="1" dirty="0" err="1" smtClean="0">
                <a:solidFill>
                  <a:schemeClr val="accent1">
                    <a:lumMod val="50000"/>
                  </a:schemeClr>
                </a:solidFill>
              </a:rPr>
              <a:t>valores</a:t>
            </a:r>
            <a:r>
              <a:rPr lang="en-US" sz="1400" b="1" dirty="0" smtClean="0">
                <a:solidFill>
                  <a:schemeClr val="accent1">
                    <a:lumMod val="50000"/>
                  </a:schemeClr>
                </a:solidFill>
              </a:rPr>
              <a:t> y </a:t>
            </a:r>
            <a:r>
              <a:rPr lang="en-US" sz="1400" b="1" dirty="0" err="1" smtClean="0">
                <a:solidFill>
                  <a:schemeClr val="accent1">
                    <a:lumMod val="50000"/>
                  </a:schemeClr>
                </a:solidFill>
              </a:rPr>
              <a:t>comportamiento</a:t>
            </a:r>
            <a:r>
              <a:rPr lang="en-US" sz="1400" b="1" dirty="0" smtClean="0">
                <a:solidFill>
                  <a:schemeClr val="accent1">
                    <a:lumMod val="50000"/>
                  </a:schemeClr>
                </a:solidFill>
              </a:rPr>
              <a:t> </a:t>
            </a:r>
            <a:r>
              <a:rPr lang="en-US" sz="1400" b="1" dirty="0" err="1" smtClean="0">
                <a:solidFill>
                  <a:schemeClr val="accent1">
                    <a:lumMod val="50000"/>
                  </a:schemeClr>
                </a:solidFill>
              </a:rPr>
              <a:t>esperados</a:t>
            </a:r>
            <a:r>
              <a:rPr lang="en-US" sz="1400" b="1" dirty="0" smtClean="0">
                <a:solidFill>
                  <a:schemeClr val="accent1">
                    <a:lumMod val="50000"/>
                  </a:schemeClr>
                </a:solidFill>
              </a:rPr>
              <a:t> de </a:t>
            </a:r>
            <a:r>
              <a:rPr lang="en-US" sz="1400" b="1" dirty="0" err="1" smtClean="0">
                <a:solidFill>
                  <a:schemeClr val="accent1">
                    <a:lumMod val="50000"/>
                  </a:schemeClr>
                </a:solidFill>
              </a:rPr>
              <a:t>alguien</a:t>
            </a:r>
            <a:r>
              <a:rPr lang="en-US" sz="1400" b="1" dirty="0" smtClean="0">
                <a:solidFill>
                  <a:schemeClr val="accent1">
                    <a:lumMod val="50000"/>
                  </a:schemeClr>
                </a:solidFill>
              </a:rPr>
              <a:t> </a:t>
            </a:r>
            <a:r>
              <a:rPr lang="en-US" sz="1400" b="1" dirty="0" err="1" smtClean="0">
                <a:solidFill>
                  <a:schemeClr val="accent1">
                    <a:lumMod val="50000"/>
                  </a:schemeClr>
                </a:solidFill>
              </a:rPr>
              <a:t>quien</a:t>
            </a:r>
            <a:r>
              <a:rPr lang="en-US" sz="1400" b="1" dirty="0" smtClean="0">
                <a:solidFill>
                  <a:schemeClr val="accent1">
                    <a:lumMod val="50000"/>
                  </a:schemeClr>
                </a:solidFill>
              </a:rPr>
              <a:t> ha </a:t>
            </a:r>
            <a:r>
              <a:rPr lang="en-US" sz="1400" b="1" dirty="0" err="1" smtClean="0">
                <a:solidFill>
                  <a:schemeClr val="accent1">
                    <a:lumMod val="50000"/>
                  </a:schemeClr>
                </a:solidFill>
              </a:rPr>
              <a:t>llegado</a:t>
            </a:r>
            <a:r>
              <a:rPr lang="en-US" sz="1400" b="1" dirty="0" smtClean="0">
                <a:solidFill>
                  <a:schemeClr val="accent1">
                    <a:lumMod val="50000"/>
                  </a:schemeClr>
                </a:solidFill>
              </a:rPr>
              <a:t> a “</a:t>
            </a:r>
            <a:r>
              <a:rPr lang="en-US" sz="1400" b="1" dirty="0" err="1" smtClean="0">
                <a:solidFill>
                  <a:schemeClr val="accent1">
                    <a:lumMod val="50000"/>
                  </a:schemeClr>
                </a:solidFill>
              </a:rPr>
              <a:t>pensar</a:t>
            </a:r>
            <a:r>
              <a:rPr lang="en-US" sz="1400" b="1" dirty="0" smtClean="0">
                <a:solidFill>
                  <a:schemeClr val="accent1">
                    <a:lumMod val="50000"/>
                  </a:schemeClr>
                </a:solidFill>
              </a:rPr>
              <a:t>, </a:t>
            </a:r>
            <a:r>
              <a:rPr lang="en-US" sz="1400" b="1" dirty="0" err="1" smtClean="0">
                <a:solidFill>
                  <a:schemeClr val="accent1">
                    <a:lumMod val="50000"/>
                  </a:schemeClr>
                </a:solidFill>
              </a:rPr>
              <a:t>actuar</a:t>
            </a:r>
            <a:r>
              <a:rPr lang="en-US" sz="1400" b="1" dirty="0" smtClean="0">
                <a:solidFill>
                  <a:schemeClr val="accent1">
                    <a:lumMod val="50000"/>
                  </a:schemeClr>
                </a:solidFill>
              </a:rPr>
              <a:t> y </a:t>
            </a:r>
            <a:r>
              <a:rPr lang="en-US" sz="1400" b="1" dirty="0" err="1" smtClean="0">
                <a:solidFill>
                  <a:schemeClr val="accent1">
                    <a:lumMod val="50000"/>
                  </a:schemeClr>
                </a:solidFill>
              </a:rPr>
              <a:t>sentir</a:t>
            </a:r>
            <a:r>
              <a:rPr lang="en-US" sz="1400" b="1" dirty="0" smtClean="0">
                <a:solidFill>
                  <a:schemeClr val="accent1">
                    <a:lumMod val="50000"/>
                  </a:schemeClr>
                </a:solidFill>
              </a:rPr>
              <a:t> </a:t>
            </a:r>
            <a:r>
              <a:rPr lang="en-US" sz="1400" b="1" dirty="0" err="1" smtClean="0">
                <a:solidFill>
                  <a:schemeClr val="accent1">
                    <a:lumMod val="50000"/>
                  </a:schemeClr>
                </a:solidFill>
              </a:rPr>
              <a:t>como</a:t>
            </a:r>
            <a:r>
              <a:rPr lang="en-US" sz="1400" b="1" dirty="0" smtClean="0">
                <a:solidFill>
                  <a:schemeClr val="accent1">
                    <a:lumMod val="50000"/>
                  </a:schemeClr>
                </a:solidFill>
              </a:rPr>
              <a:t> un m</a:t>
            </a:r>
            <a:r>
              <a:rPr lang="es-ES" sz="1400" b="1" dirty="0" err="1" smtClean="0">
                <a:solidFill>
                  <a:schemeClr val="accent1">
                    <a:lumMod val="50000"/>
                  </a:schemeClr>
                </a:solidFill>
              </a:rPr>
              <a:t>édico</a:t>
            </a:r>
            <a:r>
              <a:rPr lang="es-ES" sz="1400" b="1" dirty="0" smtClean="0">
                <a:solidFill>
                  <a:schemeClr val="accent1">
                    <a:lumMod val="50000"/>
                  </a:schemeClr>
                </a:solidFill>
              </a:rPr>
              <a:t>”</a:t>
            </a:r>
            <a:r>
              <a:rPr lang="en-US" sz="1400" b="1" dirty="0" smtClean="0">
                <a:solidFill>
                  <a:schemeClr val="accent1">
                    <a:lumMod val="50000"/>
                  </a:schemeClr>
                </a:solidFill>
              </a:rPr>
              <a:t> </a:t>
            </a:r>
            <a:endParaRPr lang="en-US" sz="1400" b="1" dirty="0">
              <a:solidFill>
                <a:schemeClr val="accent1">
                  <a:lumMod val="50000"/>
                </a:schemeClr>
              </a:solidFill>
            </a:endParaRPr>
          </a:p>
        </p:txBody>
      </p:sp>
      <p:sp>
        <p:nvSpPr>
          <p:cNvPr id="16" name="TextBox 15"/>
          <p:cNvSpPr txBox="1"/>
          <p:nvPr/>
        </p:nvSpPr>
        <p:spPr>
          <a:xfrm>
            <a:off x="4503529" y="3168367"/>
            <a:ext cx="4026312" cy="523220"/>
          </a:xfrm>
          <a:prstGeom prst="rect">
            <a:avLst/>
          </a:prstGeom>
          <a:noFill/>
        </p:spPr>
        <p:txBody>
          <a:bodyPr wrap="square" rtlCol="0">
            <a:spAutoFit/>
          </a:bodyPr>
          <a:lstStyle/>
          <a:p>
            <a:r>
              <a:rPr lang="es-ES" sz="1400" b="1" dirty="0" smtClean="0">
                <a:solidFill>
                  <a:schemeClr val="accent1">
                    <a:lumMod val="50000"/>
                  </a:schemeClr>
                </a:solidFill>
              </a:rPr>
              <a:t>Conscientemente demuestra los comportamientos esperados de </a:t>
            </a:r>
            <a:r>
              <a:rPr lang="es-ES" sz="1400" b="1" smtClean="0">
                <a:solidFill>
                  <a:schemeClr val="accent1">
                    <a:lumMod val="50000"/>
                  </a:schemeClr>
                </a:solidFill>
              </a:rPr>
              <a:t>un médico</a:t>
            </a:r>
            <a:endParaRPr lang="en-US" sz="1400" b="1" dirty="0">
              <a:solidFill>
                <a:schemeClr val="accent1">
                  <a:lumMod val="50000"/>
                </a:schemeClr>
              </a:solidFill>
            </a:endParaRPr>
          </a:p>
        </p:txBody>
      </p:sp>
      <p:sp>
        <p:nvSpPr>
          <p:cNvPr id="17" name="TextBox 16"/>
          <p:cNvSpPr txBox="1"/>
          <p:nvPr/>
        </p:nvSpPr>
        <p:spPr>
          <a:xfrm>
            <a:off x="4935329" y="3955767"/>
            <a:ext cx="4026312" cy="523220"/>
          </a:xfrm>
          <a:prstGeom prst="rect">
            <a:avLst/>
          </a:prstGeom>
          <a:noFill/>
        </p:spPr>
        <p:txBody>
          <a:bodyPr wrap="square" rtlCol="0">
            <a:spAutoFit/>
          </a:bodyPr>
          <a:lstStyle/>
          <a:p>
            <a:r>
              <a:rPr lang="es-ES" sz="1400" b="1" dirty="0" smtClean="0">
                <a:solidFill>
                  <a:schemeClr val="accent1">
                    <a:lumMod val="50000"/>
                  </a:schemeClr>
                </a:solidFill>
              </a:rPr>
              <a:t>Demuestra los comportamientos esperados de un médico </a:t>
            </a:r>
            <a:r>
              <a:rPr lang="es-ES" sz="1400" b="1" smtClean="0">
                <a:solidFill>
                  <a:schemeClr val="accent1">
                    <a:lumMod val="50000"/>
                  </a:schemeClr>
                </a:solidFill>
              </a:rPr>
              <a:t>bajo supervisión</a:t>
            </a:r>
            <a:endParaRPr lang="en-US" sz="1400" b="1" dirty="0">
              <a:solidFill>
                <a:schemeClr val="accent1">
                  <a:lumMod val="50000"/>
                </a:schemeClr>
              </a:solidFill>
            </a:endParaRPr>
          </a:p>
        </p:txBody>
      </p:sp>
      <p:sp>
        <p:nvSpPr>
          <p:cNvPr id="18" name="TextBox 17"/>
          <p:cNvSpPr txBox="1"/>
          <p:nvPr/>
        </p:nvSpPr>
        <p:spPr>
          <a:xfrm>
            <a:off x="5626099" y="4793967"/>
            <a:ext cx="3487941" cy="523220"/>
          </a:xfrm>
          <a:prstGeom prst="rect">
            <a:avLst/>
          </a:prstGeom>
          <a:noFill/>
        </p:spPr>
        <p:txBody>
          <a:bodyPr wrap="square" rtlCol="0">
            <a:spAutoFit/>
          </a:bodyPr>
          <a:lstStyle/>
          <a:p>
            <a:r>
              <a:rPr lang="es-ES" sz="1400" b="1" dirty="0" smtClean="0">
                <a:solidFill>
                  <a:schemeClr val="accent1">
                    <a:lumMod val="50000"/>
                  </a:schemeClr>
                </a:solidFill>
              </a:rPr>
              <a:t>Conoce cuando los comportamientos individuales </a:t>
            </a:r>
            <a:r>
              <a:rPr lang="es-ES" sz="1400" b="1" smtClean="0">
                <a:solidFill>
                  <a:schemeClr val="accent1">
                    <a:lumMod val="50000"/>
                  </a:schemeClr>
                </a:solidFill>
              </a:rPr>
              <a:t>son apropiados</a:t>
            </a:r>
            <a:endParaRPr lang="en-US" sz="1400" b="1" dirty="0">
              <a:solidFill>
                <a:schemeClr val="accent1">
                  <a:lumMod val="50000"/>
                </a:schemeClr>
              </a:solidFill>
            </a:endParaRPr>
          </a:p>
        </p:txBody>
      </p:sp>
      <p:sp>
        <p:nvSpPr>
          <p:cNvPr id="19" name="TextBox 18"/>
          <p:cNvSpPr txBox="1"/>
          <p:nvPr/>
        </p:nvSpPr>
        <p:spPr>
          <a:xfrm>
            <a:off x="6274323" y="5492467"/>
            <a:ext cx="2966718" cy="738664"/>
          </a:xfrm>
          <a:prstGeom prst="rect">
            <a:avLst/>
          </a:prstGeom>
          <a:noFill/>
        </p:spPr>
        <p:txBody>
          <a:bodyPr wrap="square" rtlCol="0">
            <a:spAutoFit/>
          </a:bodyPr>
          <a:lstStyle/>
          <a:p>
            <a:r>
              <a:rPr lang="es-ES" sz="1400" b="1" dirty="0" smtClean="0">
                <a:solidFill>
                  <a:schemeClr val="accent1">
                    <a:lumMod val="50000"/>
                  </a:schemeClr>
                </a:solidFill>
              </a:rPr>
              <a:t>Conoce las normas de comportamiento esperadas de </a:t>
            </a:r>
            <a:r>
              <a:rPr lang="es-ES" sz="1400" b="1" smtClean="0">
                <a:solidFill>
                  <a:schemeClr val="accent1">
                    <a:lumMod val="50000"/>
                  </a:schemeClr>
                </a:solidFill>
              </a:rPr>
              <a:t>un médico</a:t>
            </a:r>
            <a:endParaRPr lang="en-US" sz="1400" b="1" dirty="0">
              <a:solidFill>
                <a:schemeClr val="accent1">
                  <a:lumMod val="50000"/>
                </a:schemeClr>
              </a:solidFill>
            </a:endParaRPr>
          </a:p>
        </p:txBody>
      </p:sp>
    </p:spTree>
    <p:extLst>
      <p:ext uri="{BB962C8B-B14F-4D97-AF65-F5344CB8AC3E}">
        <p14:creationId xmlns:p14="http://schemas.microsoft.com/office/powerpoint/2010/main" val="140577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5" grpId="0"/>
      <p:bldP spid="16"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2452</TotalTime>
  <Words>2925</Words>
  <Application>Microsoft Macintosh PowerPoint</Application>
  <PresentationFormat>On-screen Show (4:3)</PresentationFormat>
  <Paragraphs>422</Paragraphs>
  <Slides>42</Slides>
  <Notes>26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Calibri</vt:lpstr>
      <vt:lpstr>Candara</vt:lpstr>
      <vt:lpstr>Times New Roman</vt:lpstr>
      <vt:lpstr>Tw Cen MT</vt:lpstr>
      <vt:lpstr>Wingdings</vt:lpstr>
      <vt:lpstr>Arial</vt:lpstr>
      <vt:lpstr>Office Theme</vt:lpstr>
      <vt:lpstr>Document</vt:lpstr>
      <vt:lpstr>Nuevos paradigmas en profesionalismo para un desempeño profesional responsable</vt:lpstr>
      <vt:lpstr>PowerPoint Presentation</vt:lpstr>
      <vt:lpstr>PowerPoint Presentation</vt:lpstr>
      <vt:lpstr>Profesionalismo como competencia e identidad profesional</vt:lpstr>
      <vt:lpstr>PowerPoint Presentation</vt:lpstr>
      <vt:lpstr>Profesionalismo como un medio para un fin: Identidad profesional y socialización</vt:lpstr>
      <vt:lpstr>Profesionalismo:  de competencia a formación de identidad profesional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Modelos de Profesionalismo en el  ámbito de la educación médica clínica</vt:lpstr>
      <vt:lpstr>PowerPoint Presentation</vt:lpstr>
      <vt:lpstr>PowerPoint Presentation</vt:lpstr>
      <vt:lpstr>Modelo de factores personales y ambientales del  profesionalismo médico en el ámbito de educación médica </vt:lpstr>
      <vt:lpstr>Rol Profesional en Medicina Académica</vt:lpstr>
      <vt:lpstr>PowerPoint Presentation</vt:lpstr>
      <vt:lpstr>PowerPoint Presentation</vt:lpstr>
      <vt:lpstr>El modelo del profesionalismo médico como un sistema complejo</vt:lpstr>
      <vt:lpstr>Figure 1 Medical professionalism as a complex system</vt:lpstr>
      <vt:lpstr>PowerPoint Presentation</vt:lpstr>
      <vt:lpstr>PowerPoint Presentation</vt:lpstr>
      <vt:lpstr> </vt:lpstr>
      <vt:lpstr> </vt:lpstr>
      <vt:lpstr>COMPETENCIAS DE EGRESO DISCIPLINARES (CE)  Carreras de Ciencias de la Salud</vt:lpstr>
      <vt:lpstr>PowerPoint Presentation</vt:lpstr>
      <vt:lpstr>PowerPoint Presentation</vt:lpstr>
      <vt:lpstr>PowerPoint Presentation</vt:lpstr>
      <vt:lpstr>PowerPoint Presentation</vt:lpstr>
      <vt:lpstr>Referencias</vt:lpstr>
      <vt:lpstr>RECURSOS</vt:lpstr>
      <vt:lpstr>Nuevos paradigmas en profesionalismo para un desempeño profesional responsable</vt:lpstr>
    </vt:vector>
  </TitlesOfParts>
  <Company>ITESM</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experiencia de formación a través de Tecnologías de la Información y la Comunicación</dc:title>
  <dc:creator>Mary Ana Cordero Diaz</dc:creator>
  <cp:lastModifiedBy>Mary Ana Cordero Diaz</cp:lastModifiedBy>
  <cp:revision>222</cp:revision>
  <cp:lastPrinted>2015-09-17T11:53:25Z</cp:lastPrinted>
  <dcterms:created xsi:type="dcterms:W3CDTF">2014-10-17T17:57:07Z</dcterms:created>
  <dcterms:modified xsi:type="dcterms:W3CDTF">2016-06-15T13:12:50Z</dcterms:modified>
</cp:coreProperties>
</file>