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2016. 6. 17.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"/>
            <a:ext cx="4273563" cy="511813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15061" y="1597906"/>
            <a:ext cx="4371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Novedades de las TICs aplicadas a la Medicina </a:t>
            </a:r>
            <a:endParaRPr lang="es-ES_tradnl" sz="3600" dirty="0">
              <a:solidFill>
                <a:schemeClr val="bg1">
                  <a:lumMod val="9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Marcador de contenido 4"/>
          <p:cNvSpPr txBox="1">
            <a:spLocks/>
          </p:cNvSpPr>
          <p:nvPr/>
        </p:nvSpPr>
        <p:spPr>
          <a:xfrm>
            <a:off x="6307931" y="3892452"/>
            <a:ext cx="2478427" cy="55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000" b="1" i="1" smtClean="0">
                <a:solidFill>
                  <a:srgbClr val="7030A0"/>
                </a:solidFill>
              </a:rPr>
              <a:t>Dra María de Jesús García Martínez </a:t>
            </a:r>
            <a:endParaRPr lang="es-ES_tradnl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837204" y="91127"/>
            <a:ext cx="7958868" cy="1159242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Justificación del uso de las tecnologías aplicadas a la medicina </a:t>
            </a:r>
            <a:endParaRPr lang="es-ES_tradnl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4" y="1250369"/>
            <a:ext cx="7687048" cy="36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51" y="260343"/>
            <a:ext cx="8817274" cy="707334"/>
          </a:xfrm>
        </p:spPr>
        <p:txBody>
          <a:bodyPr/>
          <a:lstStyle/>
          <a:p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Principales aplicaciones de las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TIC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en los sistemas educativos de salud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89" y="1508636"/>
            <a:ext cx="2255707" cy="1807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CuadroTexto 10"/>
          <p:cNvSpPr txBox="1"/>
          <p:nvPr/>
        </p:nvSpPr>
        <p:spPr>
          <a:xfrm>
            <a:off x="3578130" y="3088209"/>
            <a:ext cx="225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Biblioteca Virtual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78" y="1508636"/>
            <a:ext cx="2814857" cy="1807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8" y="3497662"/>
            <a:ext cx="2493301" cy="19392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626" y="3564613"/>
            <a:ext cx="2681277" cy="147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77" y="1508636"/>
            <a:ext cx="2875088" cy="1807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7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Cómo introducir las TICs a un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sistema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curricular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005" y="3672009"/>
            <a:ext cx="7784904" cy="1880989"/>
          </a:xfrm>
        </p:spPr>
        <p:txBody>
          <a:bodyPr>
            <a:normAutofit/>
          </a:bodyPr>
          <a:lstStyle/>
          <a:p>
            <a:pPr algn="just"/>
            <a:r>
              <a:rPr lang="es-ES" sz="2500" dirty="0" smtClean="0">
                <a:solidFill>
                  <a:schemeClr val="bg1"/>
                </a:solidFill>
              </a:rPr>
              <a:t>“El </a:t>
            </a:r>
            <a:r>
              <a:rPr lang="es-ES" sz="2500" dirty="0">
                <a:solidFill>
                  <a:schemeClr val="bg1"/>
                </a:solidFill>
              </a:rPr>
              <a:t>plan tecnológico debería contemplar tanto la </a:t>
            </a:r>
            <a:endParaRPr lang="es-ES" sz="2500" dirty="0" smtClean="0">
              <a:solidFill>
                <a:schemeClr val="bg1"/>
              </a:solidFill>
            </a:endParaRPr>
          </a:p>
          <a:p>
            <a:pPr algn="just"/>
            <a:r>
              <a:rPr lang="es-ES" sz="2500" dirty="0" smtClean="0">
                <a:solidFill>
                  <a:schemeClr val="bg1"/>
                </a:solidFill>
              </a:rPr>
              <a:t>infraestructura </a:t>
            </a:r>
            <a:r>
              <a:rPr lang="es-ES" sz="2500" dirty="0">
                <a:solidFill>
                  <a:schemeClr val="bg1"/>
                </a:solidFill>
              </a:rPr>
              <a:t>tecnológica </a:t>
            </a:r>
            <a:r>
              <a:rPr lang="es-ES" sz="2500" dirty="0" smtClean="0">
                <a:solidFill>
                  <a:schemeClr val="bg1"/>
                </a:solidFill>
              </a:rPr>
              <a:t>como  la </a:t>
            </a:r>
            <a:r>
              <a:rPr lang="es-ES" sz="2500" dirty="0">
                <a:solidFill>
                  <a:schemeClr val="bg1"/>
                </a:solidFill>
              </a:rPr>
              <a:t>enseñanza </a:t>
            </a:r>
            <a:endParaRPr lang="es-ES" sz="2500" dirty="0" smtClean="0">
              <a:solidFill>
                <a:schemeClr val="bg1"/>
              </a:solidFill>
            </a:endParaRPr>
          </a:p>
          <a:p>
            <a:pPr algn="just"/>
            <a:r>
              <a:rPr lang="es-ES" sz="2500" dirty="0" smtClean="0">
                <a:solidFill>
                  <a:schemeClr val="bg1"/>
                </a:solidFill>
              </a:rPr>
              <a:t>con </a:t>
            </a:r>
            <a:r>
              <a:rPr lang="es-ES" sz="2500" dirty="0">
                <a:solidFill>
                  <a:schemeClr val="bg1"/>
                </a:solidFill>
              </a:rPr>
              <a:t>la tecnología”.</a:t>
            </a:r>
            <a:endParaRPr lang="es-ES_tradnl" sz="2500" dirty="0">
              <a:solidFill>
                <a:schemeClr val="bg1"/>
              </a:solidFill>
            </a:endParaRPr>
          </a:p>
          <a:p>
            <a:pPr algn="just"/>
            <a:endParaRPr lang="es-ES_tradnl" sz="25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9593" t="32068" r="10290" b="4512"/>
          <a:stretch/>
        </p:blipFill>
        <p:spPr>
          <a:xfrm>
            <a:off x="1891861" y="1289292"/>
            <a:ext cx="5034094" cy="23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 txBox="1"/>
          <p:nvPr/>
        </p:nvSpPr>
        <p:spPr>
          <a:xfrm>
            <a:off x="539738" y="306387"/>
            <a:ext cx="8256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>
                <a:solidFill>
                  <a:schemeClr val="tx2">
                    <a:lumMod val="75000"/>
                  </a:schemeClr>
                </a:solidFill>
              </a:rPr>
              <a:t>Limitaciones en el uso de las TICS en las escuelas y facultades de medicina.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4966" b="-16"/>
          <a:stretch/>
        </p:blipFill>
        <p:spPr>
          <a:xfrm>
            <a:off x="326144" y="1488596"/>
            <a:ext cx="2535042" cy="24578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642" t="22991" r="5958" b="5395"/>
          <a:stretch/>
        </p:blipFill>
        <p:spPr>
          <a:xfrm>
            <a:off x="5828121" y="1521540"/>
            <a:ext cx="3098740" cy="2392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29" y="1521540"/>
            <a:ext cx="2649448" cy="24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4586" r="2233"/>
          <a:stretch/>
        </p:blipFill>
        <p:spPr>
          <a:xfrm>
            <a:off x="898230" y="623579"/>
            <a:ext cx="3445308" cy="35344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743" y="1318539"/>
            <a:ext cx="2570061" cy="16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5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112</Words>
  <Application>Microsoft Macintosh PowerPoint</Application>
  <PresentationFormat>Presentación en pantalla (16:9)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맑은 고딕</vt:lpstr>
      <vt:lpstr>Arial Rounded MT Bold</vt:lpstr>
      <vt:lpstr>Arial</vt:lpstr>
      <vt:lpstr>Office Theme</vt:lpstr>
      <vt:lpstr>Presentación de PowerPoint</vt:lpstr>
      <vt:lpstr>Presentación de PowerPoint</vt:lpstr>
      <vt:lpstr>Principales aplicaciones de las TICs en los sistemas educativos de salud</vt:lpstr>
      <vt:lpstr>Cómo introducir las TICs a un  sistema curricular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maria de jesus garcía</cp:lastModifiedBy>
  <cp:revision>70</cp:revision>
  <dcterms:created xsi:type="dcterms:W3CDTF">2014-04-01T16:27:38Z</dcterms:created>
  <dcterms:modified xsi:type="dcterms:W3CDTF">2016-06-17T22:09:39Z</dcterms:modified>
</cp:coreProperties>
</file>