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7.xml" ContentType="application/vnd.openxmlformats-officedocument.them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8.xml" ContentType="application/vnd.openxmlformats-officedocument.them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9.xml" ContentType="application/vnd.openxmlformats-officedocument.them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0.xml" ContentType="application/vnd.openxmlformats-officedocument.them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1.xml" ContentType="application/vnd.openxmlformats-officedocument.them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2.xml" ContentType="application/vnd.openxmlformats-officedocument.them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3.xml" ContentType="application/vnd.openxmlformats-officedocument.them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4.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7" r:id="rId3"/>
    <p:sldMasterId id="2147483694" r:id="rId4"/>
    <p:sldMasterId id="2147483711" r:id="rId5"/>
    <p:sldMasterId id="2147483728" r:id="rId6"/>
    <p:sldMasterId id="2147483745" r:id="rId7"/>
    <p:sldMasterId id="2147483762" r:id="rId8"/>
    <p:sldMasterId id="2147483779" r:id="rId9"/>
    <p:sldMasterId id="2147483796" r:id="rId10"/>
    <p:sldMasterId id="2147483813" r:id="rId11"/>
    <p:sldMasterId id="2147483830" r:id="rId12"/>
    <p:sldMasterId id="2147483847" r:id="rId13"/>
    <p:sldMasterId id="2147483864" r:id="rId14"/>
    <p:sldMasterId id="2147483878" r:id="rId15"/>
  </p:sldMasterIdLst>
  <p:notesMasterIdLst>
    <p:notesMasterId r:id="rId68"/>
  </p:notesMasterIdLst>
  <p:sldIdLst>
    <p:sldId id="256" r:id="rId16"/>
    <p:sldId id="267" r:id="rId17"/>
    <p:sldId id="258" r:id="rId18"/>
    <p:sldId id="277" r:id="rId19"/>
    <p:sldId id="278" r:id="rId20"/>
    <p:sldId id="279" r:id="rId21"/>
    <p:sldId id="259" r:id="rId22"/>
    <p:sldId id="276" r:id="rId23"/>
    <p:sldId id="280" r:id="rId24"/>
    <p:sldId id="281" r:id="rId25"/>
    <p:sldId id="282" r:id="rId26"/>
    <p:sldId id="283" r:id="rId27"/>
    <p:sldId id="284" r:id="rId28"/>
    <p:sldId id="268" r:id="rId29"/>
    <p:sldId id="275" r:id="rId30"/>
    <p:sldId id="285" r:id="rId31"/>
    <p:sldId id="286" r:id="rId32"/>
    <p:sldId id="287" r:id="rId33"/>
    <p:sldId id="288" r:id="rId34"/>
    <p:sldId id="289" r:id="rId35"/>
    <p:sldId id="272" r:id="rId36"/>
    <p:sldId id="273" r:id="rId37"/>
    <p:sldId id="270" r:id="rId38"/>
    <p:sldId id="290" r:id="rId39"/>
    <p:sldId id="291" r:id="rId40"/>
    <p:sldId id="292" r:id="rId41"/>
    <p:sldId id="294" r:id="rId42"/>
    <p:sldId id="295" r:id="rId43"/>
    <p:sldId id="293" r:id="rId44"/>
    <p:sldId id="257" r:id="rId45"/>
    <p:sldId id="260" r:id="rId46"/>
    <p:sldId id="309" r:id="rId47"/>
    <p:sldId id="261" r:id="rId48"/>
    <p:sldId id="296" r:id="rId49"/>
    <p:sldId id="265" r:id="rId50"/>
    <p:sldId id="274" r:id="rId51"/>
    <p:sldId id="271" r:id="rId52"/>
    <p:sldId id="269" r:id="rId53"/>
    <p:sldId id="263" r:id="rId54"/>
    <p:sldId id="266" r:id="rId55"/>
    <p:sldId id="298" r:id="rId56"/>
    <p:sldId id="297" r:id="rId57"/>
    <p:sldId id="299" r:id="rId58"/>
    <p:sldId id="300" r:id="rId59"/>
    <p:sldId id="301" r:id="rId60"/>
    <p:sldId id="302" r:id="rId61"/>
    <p:sldId id="303" r:id="rId62"/>
    <p:sldId id="304" r:id="rId63"/>
    <p:sldId id="305" r:id="rId64"/>
    <p:sldId id="306" r:id="rId65"/>
    <p:sldId id="307" r:id="rId66"/>
    <p:sldId id="308" r:id="rId67"/>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21" autoAdjust="0"/>
    <p:restoredTop sz="94660"/>
  </p:normalViewPr>
  <p:slideViewPr>
    <p:cSldViewPr snapToGrid="0">
      <p:cViewPr varScale="1">
        <p:scale>
          <a:sx n="63" d="100"/>
          <a:sy n="63" d="100"/>
        </p:scale>
        <p:origin x="-138" y="-246"/>
      </p:cViewPr>
      <p:guideLst>
        <p:guide orient="horz" pos="2160"/>
        <p:guide pos="3840"/>
      </p:guideLst>
    </p:cSldViewPr>
  </p:slideViewPr>
  <p:notesTextViewPr>
    <p:cViewPr>
      <p:scale>
        <a:sx n="1" d="1"/>
        <a:sy n="1" d="1"/>
      </p:scale>
      <p:origin x="0" y="0"/>
    </p:cViewPr>
  </p:notesTextViewPr>
  <p:sorterViewPr>
    <p:cViewPr>
      <p:scale>
        <a:sx n="80" d="100"/>
        <a:sy n="80" d="100"/>
      </p:scale>
      <p:origin x="0" y="-856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3" Type="http://schemas.openxmlformats.org/officeDocument/2006/relationships/slide" Target="slides/slide48.xml"/><Relationship Id="rId68"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61" Type="http://schemas.openxmlformats.org/officeDocument/2006/relationships/slide" Target="slides/slide46.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viewProps" Target="viewProps.xml"/></Relationships>
</file>

<file path=ppt/diagrams/_rels/data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image" Target="../media/image10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252906-B3EC-4D17-9137-26F29843478A}"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s-MX"/>
        </a:p>
      </dgm:t>
    </dgm:pt>
    <dgm:pt modelId="{B63E1B57-9CAE-477E-AA9D-90F45F5AA0FF}">
      <dgm:prSet phldrT="[Text]" phldr="1"/>
      <dgm:spPr>
        <a:blipFill rotWithShape="0">
          <a:blip xmlns:r="http://schemas.openxmlformats.org/officeDocument/2006/relationships" r:embed="rId1"/>
          <a:stretch>
            <a:fillRect/>
          </a:stretch>
        </a:blipFill>
      </dgm:spPr>
      <dgm:t>
        <a:bodyPr/>
        <a:lstStyle/>
        <a:p>
          <a:endParaRPr lang="es-MX" dirty="0"/>
        </a:p>
      </dgm:t>
    </dgm:pt>
    <dgm:pt modelId="{1081B29F-C4A6-4C57-BFDE-205B08997FE4}" type="parTrans" cxnId="{1C9AA27E-341F-4995-8C90-724366BAC14B}">
      <dgm:prSet/>
      <dgm:spPr/>
      <dgm:t>
        <a:bodyPr/>
        <a:lstStyle/>
        <a:p>
          <a:endParaRPr lang="es-MX"/>
        </a:p>
      </dgm:t>
    </dgm:pt>
    <dgm:pt modelId="{88F281A3-BB40-4866-9383-04C201D8ED1A}" type="sibTrans" cxnId="{1C9AA27E-341F-4995-8C90-724366BAC14B}">
      <dgm:prSet/>
      <dgm:spPr/>
      <dgm:t>
        <a:bodyPr/>
        <a:lstStyle/>
        <a:p>
          <a:endParaRPr lang="es-MX"/>
        </a:p>
      </dgm:t>
    </dgm:pt>
    <dgm:pt modelId="{C80013F1-1D7E-4F2F-BAFE-58487AD4D18B}">
      <dgm:prSet phldrT="[Text]" phldr="1"/>
      <dgm:spPr>
        <a:blipFill rotWithShape="0">
          <a:blip xmlns:r="http://schemas.openxmlformats.org/officeDocument/2006/relationships" r:embed="rId2"/>
          <a:stretch>
            <a:fillRect/>
          </a:stretch>
        </a:blipFill>
      </dgm:spPr>
      <dgm:t>
        <a:bodyPr/>
        <a:lstStyle/>
        <a:p>
          <a:endParaRPr lang="es-MX" dirty="0"/>
        </a:p>
      </dgm:t>
    </dgm:pt>
    <dgm:pt modelId="{98C631F2-BCF1-4F1E-B386-E8F29CCC99AD}" type="sibTrans" cxnId="{9151C86D-E43B-4592-8336-39589A78808C}">
      <dgm:prSet/>
      <dgm:spPr/>
      <dgm:t>
        <a:bodyPr/>
        <a:lstStyle/>
        <a:p>
          <a:endParaRPr lang="es-MX"/>
        </a:p>
      </dgm:t>
    </dgm:pt>
    <dgm:pt modelId="{57058B91-3879-4311-8D45-0645DD51D852}" type="parTrans" cxnId="{9151C86D-E43B-4592-8336-39589A78808C}">
      <dgm:prSet/>
      <dgm:spPr/>
      <dgm:t>
        <a:bodyPr/>
        <a:lstStyle/>
        <a:p>
          <a:endParaRPr lang="es-MX"/>
        </a:p>
      </dgm:t>
    </dgm:pt>
    <dgm:pt modelId="{04DEBB3D-D472-4867-B2D5-5ABBC0C5674C}" type="pres">
      <dgm:prSet presAssocID="{28252906-B3EC-4D17-9137-26F29843478A}" presName="compositeShape" presStyleCnt="0">
        <dgm:presLayoutVars>
          <dgm:chMax val="2"/>
          <dgm:dir/>
          <dgm:resizeHandles val="exact"/>
        </dgm:presLayoutVars>
      </dgm:prSet>
      <dgm:spPr/>
      <dgm:t>
        <a:bodyPr/>
        <a:lstStyle/>
        <a:p>
          <a:endParaRPr lang="es-MX"/>
        </a:p>
      </dgm:t>
    </dgm:pt>
    <dgm:pt modelId="{016A9CD2-BE0E-48C1-8DCD-8AE436EFE5E6}" type="pres">
      <dgm:prSet presAssocID="{28252906-B3EC-4D17-9137-26F29843478A}" presName="divider" presStyleLbl="fgShp" presStyleIdx="0" presStyleCnt="1"/>
      <dgm:spPr/>
    </dgm:pt>
    <dgm:pt modelId="{348093E3-1B01-4F93-BBFA-982351F184CF}" type="pres">
      <dgm:prSet presAssocID="{B63E1B57-9CAE-477E-AA9D-90F45F5AA0FF}" presName="downArrow" presStyleLbl="node1" presStyleIdx="0" presStyleCnt="2" custLinFactNeighborX="-59339" custLinFactNeighborY="6282"/>
      <dgm:spPr/>
    </dgm:pt>
    <dgm:pt modelId="{C1E41F8D-940C-4345-AC78-A9CD2B43592C}" type="pres">
      <dgm:prSet presAssocID="{B63E1B57-9CAE-477E-AA9D-90F45F5AA0FF}" presName="downArrowText" presStyleLbl="revTx" presStyleIdx="0" presStyleCnt="2" custLinFactNeighborX="1793" custLinFactNeighborY="1088">
        <dgm:presLayoutVars>
          <dgm:bulletEnabled val="1"/>
        </dgm:presLayoutVars>
      </dgm:prSet>
      <dgm:spPr/>
      <dgm:t>
        <a:bodyPr/>
        <a:lstStyle/>
        <a:p>
          <a:endParaRPr lang="es-MX"/>
        </a:p>
      </dgm:t>
    </dgm:pt>
    <dgm:pt modelId="{615683DC-ACF8-47D8-8B47-F9252DDE091A}" type="pres">
      <dgm:prSet presAssocID="{C80013F1-1D7E-4F2F-BAFE-58487AD4D18B}" presName="upArrow" presStyleLbl="node1" presStyleIdx="1" presStyleCnt="2"/>
      <dgm:spPr/>
    </dgm:pt>
    <dgm:pt modelId="{B985CD48-9A37-4A81-9D19-891F8B93C56B}" type="pres">
      <dgm:prSet presAssocID="{C80013F1-1D7E-4F2F-BAFE-58487AD4D18B}" presName="upArrowText" presStyleLbl="revTx" presStyleIdx="1" presStyleCnt="2" custLinFactNeighborX="-22646">
        <dgm:presLayoutVars>
          <dgm:bulletEnabled val="1"/>
        </dgm:presLayoutVars>
      </dgm:prSet>
      <dgm:spPr/>
      <dgm:t>
        <a:bodyPr/>
        <a:lstStyle/>
        <a:p>
          <a:endParaRPr lang="es-MX"/>
        </a:p>
      </dgm:t>
    </dgm:pt>
  </dgm:ptLst>
  <dgm:cxnLst>
    <dgm:cxn modelId="{DC938568-15E6-45EA-AFE4-1DCCF86A1E7E}" type="presOf" srcId="{B63E1B57-9CAE-477E-AA9D-90F45F5AA0FF}" destId="{C1E41F8D-940C-4345-AC78-A9CD2B43592C}" srcOrd="0" destOrd="0" presId="urn:microsoft.com/office/officeart/2005/8/layout/arrow3"/>
    <dgm:cxn modelId="{1C9AA27E-341F-4995-8C90-724366BAC14B}" srcId="{28252906-B3EC-4D17-9137-26F29843478A}" destId="{B63E1B57-9CAE-477E-AA9D-90F45F5AA0FF}" srcOrd="0" destOrd="0" parTransId="{1081B29F-C4A6-4C57-BFDE-205B08997FE4}" sibTransId="{88F281A3-BB40-4866-9383-04C201D8ED1A}"/>
    <dgm:cxn modelId="{9151C86D-E43B-4592-8336-39589A78808C}" srcId="{28252906-B3EC-4D17-9137-26F29843478A}" destId="{C80013F1-1D7E-4F2F-BAFE-58487AD4D18B}" srcOrd="1" destOrd="0" parTransId="{57058B91-3879-4311-8D45-0645DD51D852}" sibTransId="{98C631F2-BCF1-4F1E-B386-E8F29CCC99AD}"/>
    <dgm:cxn modelId="{5018EF76-135B-4D1B-BE56-90A1BEC4F9EF}" type="presOf" srcId="{C80013F1-1D7E-4F2F-BAFE-58487AD4D18B}" destId="{B985CD48-9A37-4A81-9D19-891F8B93C56B}" srcOrd="0" destOrd="0" presId="urn:microsoft.com/office/officeart/2005/8/layout/arrow3"/>
    <dgm:cxn modelId="{D524C600-64F1-425C-8DA0-F00FABE1A8FB}" type="presOf" srcId="{28252906-B3EC-4D17-9137-26F29843478A}" destId="{04DEBB3D-D472-4867-B2D5-5ABBC0C5674C}" srcOrd="0" destOrd="0" presId="urn:microsoft.com/office/officeart/2005/8/layout/arrow3"/>
    <dgm:cxn modelId="{B71990CC-C8A6-47D2-9ED4-A6C9B039AD04}" type="presParOf" srcId="{04DEBB3D-D472-4867-B2D5-5ABBC0C5674C}" destId="{016A9CD2-BE0E-48C1-8DCD-8AE436EFE5E6}" srcOrd="0" destOrd="0" presId="urn:microsoft.com/office/officeart/2005/8/layout/arrow3"/>
    <dgm:cxn modelId="{93A6D381-A443-44DE-8029-FF272C6EC924}" type="presParOf" srcId="{04DEBB3D-D472-4867-B2D5-5ABBC0C5674C}" destId="{348093E3-1B01-4F93-BBFA-982351F184CF}" srcOrd="1" destOrd="0" presId="urn:microsoft.com/office/officeart/2005/8/layout/arrow3"/>
    <dgm:cxn modelId="{A92B27FC-0560-44F1-9DF1-BA2E903A427F}" type="presParOf" srcId="{04DEBB3D-D472-4867-B2D5-5ABBC0C5674C}" destId="{C1E41F8D-940C-4345-AC78-A9CD2B43592C}" srcOrd="2" destOrd="0" presId="urn:microsoft.com/office/officeart/2005/8/layout/arrow3"/>
    <dgm:cxn modelId="{0AB46069-FA34-413D-9D99-3CD12F960284}" type="presParOf" srcId="{04DEBB3D-D472-4867-B2D5-5ABBC0C5674C}" destId="{615683DC-ACF8-47D8-8B47-F9252DDE091A}" srcOrd="3" destOrd="0" presId="urn:microsoft.com/office/officeart/2005/8/layout/arrow3"/>
    <dgm:cxn modelId="{6BB4CE85-1B20-4138-8D8C-5D612695862D}" type="presParOf" srcId="{04DEBB3D-D472-4867-B2D5-5ABBC0C5674C}" destId="{B985CD48-9A37-4A81-9D19-891F8B93C56B}" srcOrd="4" destOrd="0" presId="urn:microsoft.com/office/officeart/2005/8/layout/arrow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651A57-61DA-4A6A-82D9-9CB75F03E027}" type="doc">
      <dgm:prSet loTypeId="urn:microsoft.com/office/officeart/2005/8/layout/hProcess9" loCatId="process" qsTypeId="urn:microsoft.com/office/officeart/2005/8/quickstyle/simple1" qsCatId="simple" csTypeId="urn:microsoft.com/office/officeart/2005/8/colors/accent1_2" csCatId="accent1" phldr="1"/>
      <dgm:spPr/>
    </dgm:pt>
    <dgm:pt modelId="{E0D8FE0E-6057-4DD0-9BBE-919BE013E79F}">
      <dgm:prSet phldrT="[Text]"/>
      <dgm:spPr/>
      <dgm:t>
        <a:bodyPr/>
        <a:lstStyle/>
        <a:p>
          <a:r>
            <a:rPr lang="es-MX" dirty="0" smtClean="0">
              <a:solidFill>
                <a:schemeClr val="accent2"/>
              </a:solidFill>
            </a:rPr>
            <a:t>Basado en Ciencia</a:t>
          </a:r>
          <a:endParaRPr lang="es-MX" dirty="0">
            <a:solidFill>
              <a:schemeClr val="accent2"/>
            </a:solidFill>
          </a:endParaRPr>
        </a:p>
      </dgm:t>
    </dgm:pt>
    <dgm:pt modelId="{7EE5E3FA-2466-4A01-A8F7-CC6A3CCBB1DF}" type="parTrans" cxnId="{BA268471-3DC1-464E-96C8-ED9E85D4386D}">
      <dgm:prSet/>
      <dgm:spPr/>
      <dgm:t>
        <a:bodyPr/>
        <a:lstStyle/>
        <a:p>
          <a:endParaRPr lang="es-MX"/>
        </a:p>
      </dgm:t>
    </dgm:pt>
    <dgm:pt modelId="{765DCFF5-B8CE-43BD-80EC-41B580A8A16D}" type="sibTrans" cxnId="{BA268471-3DC1-464E-96C8-ED9E85D4386D}">
      <dgm:prSet/>
      <dgm:spPr/>
      <dgm:t>
        <a:bodyPr/>
        <a:lstStyle/>
        <a:p>
          <a:endParaRPr lang="es-MX"/>
        </a:p>
      </dgm:t>
    </dgm:pt>
    <dgm:pt modelId="{1DD56AA9-7D15-4E48-BF56-FE5633E8FF6C}">
      <dgm:prSet phldrT="[Text]"/>
      <dgm:spPr/>
      <dgm:t>
        <a:bodyPr/>
        <a:lstStyle/>
        <a:p>
          <a:r>
            <a:rPr lang="es-MX" dirty="0" smtClean="0">
              <a:solidFill>
                <a:schemeClr val="accent2"/>
              </a:solidFill>
            </a:rPr>
            <a:t>Basado en Problemas</a:t>
          </a:r>
          <a:endParaRPr lang="es-MX" dirty="0">
            <a:solidFill>
              <a:schemeClr val="accent2"/>
            </a:solidFill>
          </a:endParaRPr>
        </a:p>
      </dgm:t>
    </dgm:pt>
    <dgm:pt modelId="{CACE279B-49BE-4059-BD55-31B70A4281BF}" type="parTrans" cxnId="{732440CE-8E38-4DCE-8410-BCCF27704177}">
      <dgm:prSet/>
      <dgm:spPr/>
      <dgm:t>
        <a:bodyPr/>
        <a:lstStyle/>
        <a:p>
          <a:endParaRPr lang="es-MX"/>
        </a:p>
      </dgm:t>
    </dgm:pt>
    <dgm:pt modelId="{CAA5EC92-0C96-46A7-8C4D-798DC90BC282}" type="sibTrans" cxnId="{732440CE-8E38-4DCE-8410-BCCF27704177}">
      <dgm:prSet/>
      <dgm:spPr/>
      <dgm:t>
        <a:bodyPr/>
        <a:lstStyle/>
        <a:p>
          <a:endParaRPr lang="es-MX"/>
        </a:p>
      </dgm:t>
    </dgm:pt>
    <dgm:pt modelId="{19AB7385-DC47-4C30-9D3B-D14373FA93AE}">
      <dgm:prSet phldrT="[Text]"/>
      <dgm:spPr/>
      <dgm:t>
        <a:bodyPr/>
        <a:lstStyle/>
        <a:p>
          <a:r>
            <a:rPr lang="es-MX" dirty="0" smtClean="0">
              <a:solidFill>
                <a:schemeClr val="accent2"/>
              </a:solidFill>
            </a:rPr>
            <a:t>Basado en Sistemas</a:t>
          </a:r>
          <a:endParaRPr lang="es-MX" dirty="0">
            <a:solidFill>
              <a:schemeClr val="accent2"/>
            </a:solidFill>
          </a:endParaRPr>
        </a:p>
      </dgm:t>
    </dgm:pt>
    <dgm:pt modelId="{1B70E738-7B7A-41E3-BBB4-79B9F12F9C77}" type="parTrans" cxnId="{A3ED29BB-7EDB-4129-8C2C-B879402A0112}">
      <dgm:prSet/>
      <dgm:spPr/>
      <dgm:t>
        <a:bodyPr/>
        <a:lstStyle/>
        <a:p>
          <a:endParaRPr lang="es-MX"/>
        </a:p>
      </dgm:t>
    </dgm:pt>
    <dgm:pt modelId="{5DA53F59-48D8-47FA-88A9-D735D42F9453}" type="sibTrans" cxnId="{A3ED29BB-7EDB-4129-8C2C-B879402A0112}">
      <dgm:prSet/>
      <dgm:spPr/>
      <dgm:t>
        <a:bodyPr/>
        <a:lstStyle/>
        <a:p>
          <a:endParaRPr lang="es-MX"/>
        </a:p>
      </dgm:t>
    </dgm:pt>
    <dgm:pt modelId="{795F5E49-F90D-4BBB-895C-3B0173C3A61A}" type="pres">
      <dgm:prSet presAssocID="{B1651A57-61DA-4A6A-82D9-9CB75F03E027}" presName="CompostProcess" presStyleCnt="0">
        <dgm:presLayoutVars>
          <dgm:dir/>
          <dgm:resizeHandles val="exact"/>
        </dgm:presLayoutVars>
      </dgm:prSet>
      <dgm:spPr/>
    </dgm:pt>
    <dgm:pt modelId="{C093B5E7-3E4E-488D-B76C-F2338B94B016}" type="pres">
      <dgm:prSet presAssocID="{B1651A57-61DA-4A6A-82D9-9CB75F03E027}" presName="arrow" presStyleLbl="bgShp" presStyleIdx="0" presStyleCnt="1" custScaleX="117647" custLinFactNeighborX="-11920"/>
      <dgm:spPr/>
    </dgm:pt>
    <dgm:pt modelId="{B16BE986-77B9-46CD-A40E-E4575DB69B36}" type="pres">
      <dgm:prSet presAssocID="{B1651A57-61DA-4A6A-82D9-9CB75F03E027}" presName="linearProcess" presStyleCnt="0"/>
      <dgm:spPr/>
    </dgm:pt>
    <dgm:pt modelId="{F082C71A-2AEE-4311-ADA8-B0CA350B301A}" type="pres">
      <dgm:prSet presAssocID="{E0D8FE0E-6057-4DD0-9BBE-919BE013E79F}" presName="textNode" presStyleLbl="node1" presStyleIdx="0" presStyleCnt="3" custScaleY="250000" custLinFactNeighborX="-95688">
        <dgm:presLayoutVars>
          <dgm:bulletEnabled val="1"/>
        </dgm:presLayoutVars>
      </dgm:prSet>
      <dgm:spPr/>
      <dgm:t>
        <a:bodyPr/>
        <a:lstStyle/>
        <a:p>
          <a:endParaRPr lang="es-MX"/>
        </a:p>
      </dgm:t>
    </dgm:pt>
    <dgm:pt modelId="{92D40956-4DEC-4763-B454-21BB37DE78AA}" type="pres">
      <dgm:prSet presAssocID="{765DCFF5-B8CE-43BD-80EC-41B580A8A16D}" presName="sibTrans" presStyleCnt="0"/>
      <dgm:spPr/>
    </dgm:pt>
    <dgm:pt modelId="{9C2F9B3A-5737-4017-9E2F-4984FDBA723B}" type="pres">
      <dgm:prSet presAssocID="{1DD56AA9-7D15-4E48-BF56-FE5633E8FF6C}" presName="textNode" presStyleLbl="node1" presStyleIdx="1" presStyleCnt="3" custScaleY="250000" custLinFactNeighborY="0">
        <dgm:presLayoutVars>
          <dgm:bulletEnabled val="1"/>
        </dgm:presLayoutVars>
      </dgm:prSet>
      <dgm:spPr/>
      <dgm:t>
        <a:bodyPr/>
        <a:lstStyle/>
        <a:p>
          <a:endParaRPr lang="es-MX"/>
        </a:p>
      </dgm:t>
    </dgm:pt>
    <dgm:pt modelId="{B7BB900B-CD37-416B-A5E0-4B6EC20A37AF}" type="pres">
      <dgm:prSet presAssocID="{CAA5EC92-0C96-46A7-8C4D-798DC90BC282}" presName="sibTrans" presStyleCnt="0"/>
      <dgm:spPr/>
    </dgm:pt>
    <dgm:pt modelId="{6A704E36-9F0E-4D8A-836A-70A3D4FEBF73}" type="pres">
      <dgm:prSet presAssocID="{19AB7385-DC47-4C30-9D3B-D14373FA93AE}" presName="textNode" presStyleLbl="node1" presStyleIdx="2" presStyleCnt="3" custScaleY="250000" custLinFactNeighborX="3674" custLinFactNeighborY="-3108">
        <dgm:presLayoutVars>
          <dgm:bulletEnabled val="1"/>
        </dgm:presLayoutVars>
      </dgm:prSet>
      <dgm:spPr/>
      <dgm:t>
        <a:bodyPr/>
        <a:lstStyle/>
        <a:p>
          <a:endParaRPr lang="es-MX"/>
        </a:p>
      </dgm:t>
    </dgm:pt>
  </dgm:ptLst>
  <dgm:cxnLst>
    <dgm:cxn modelId="{A3ED29BB-7EDB-4129-8C2C-B879402A0112}" srcId="{B1651A57-61DA-4A6A-82D9-9CB75F03E027}" destId="{19AB7385-DC47-4C30-9D3B-D14373FA93AE}" srcOrd="2" destOrd="0" parTransId="{1B70E738-7B7A-41E3-BBB4-79B9F12F9C77}" sibTransId="{5DA53F59-48D8-47FA-88A9-D735D42F9453}"/>
    <dgm:cxn modelId="{BA268471-3DC1-464E-96C8-ED9E85D4386D}" srcId="{B1651A57-61DA-4A6A-82D9-9CB75F03E027}" destId="{E0D8FE0E-6057-4DD0-9BBE-919BE013E79F}" srcOrd="0" destOrd="0" parTransId="{7EE5E3FA-2466-4A01-A8F7-CC6A3CCBB1DF}" sibTransId="{765DCFF5-B8CE-43BD-80EC-41B580A8A16D}"/>
    <dgm:cxn modelId="{0831FF0E-D98E-483A-B55D-47CF21CB4148}" type="presOf" srcId="{19AB7385-DC47-4C30-9D3B-D14373FA93AE}" destId="{6A704E36-9F0E-4D8A-836A-70A3D4FEBF73}" srcOrd="0" destOrd="0" presId="urn:microsoft.com/office/officeart/2005/8/layout/hProcess9"/>
    <dgm:cxn modelId="{DAC27E82-9352-4E25-9DBF-1045E6939236}" type="presOf" srcId="{B1651A57-61DA-4A6A-82D9-9CB75F03E027}" destId="{795F5E49-F90D-4BBB-895C-3B0173C3A61A}" srcOrd="0" destOrd="0" presId="urn:microsoft.com/office/officeart/2005/8/layout/hProcess9"/>
    <dgm:cxn modelId="{019942B4-151B-47CF-BA46-545DB7FA2AEF}" type="presOf" srcId="{E0D8FE0E-6057-4DD0-9BBE-919BE013E79F}" destId="{F082C71A-2AEE-4311-ADA8-B0CA350B301A}" srcOrd="0" destOrd="0" presId="urn:microsoft.com/office/officeart/2005/8/layout/hProcess9"/>
    <dgm:cxn modelId="{732440CE-8E38-4DCE-8410-BCCF27704177}" srcId="{B1651A57-61DA-4A6A-82D9-9CB75F03E027}" destId="{1DD56AA9-7D15-4E48-BF56-FE5633E8FF6C}" srcOrd="1" destOrd="0" parTransId="{CACE279B-49BE-4059-BD55-31B70A4281BF}" sibTransId="{CAA5EC92-0C96-46A7-8C4D-798DC90BC282}"/>
    <dgm:cxn modelId="{2CB87CD0-0696-4DA9-B250-8A2722424797}" type="presOf" srcId="{1DD56AA9-7D15-4E48-BF56-FE5633E8FF6C}" destId="{9C2F9B3A-5737-4017-9E2F-4984FDBA723B}" srcOrd="0" destOrd="0" presId="urn:microsoft.com/office/officeart/2005/8/layout/hProcess9"/>
    <dgm:cxn modelId="{BE12522A-0991-4790-9F7F-ABD6AC358F27}" type="presParOf" srcId="{795F5E49-F90D-4BBB-895C-3B0173C3A61A}" destId="{C093B5E7-3E4E-488D-B76C-F2338B94B016}" srcOrd="0" destOrd="0" presId="urn:microsoft.com/office/officeart/2005/8/layout/hProcess9"/>
    <dgm:cxn modelId="{D4C358AB-6A56-431B-A4CA-ABEC2A45F4FB}" type="presParOf" srcId="{795F5E49-F90D-4BBB-895C-3B0173C3A61A}" destId="{B16BE986-77B9-46CD-A40E-E4575DB69B36}" srcOrd="1" destOrd="0" presId="urn:microsoft.com/office/officeart/2005/8/layout/hProcess9"/>
    <dgm:cxn modelId="{495ED726-25AE-402C-BD48-C37E359A5640}" type="presParOf" srcId="{B16BE986-77B9-46CD-A40E-E4575DB69B36}" destId="{F082C71A-2AEE-4311-ADA8-B0CA350B301A}" srcOrd="0" destOrd="0" presId="urn:microsoft.com/office/officeart/2005/8/layout/hProcess9"/>
    <dgm:cxn modelId="{3615CBA6-1858-4C29-B8EC-0FD9745349AC}" type="presParOf" srcId="{B16BE986-77B9-46CD-A40E-E4575DB69B36}" destId="{92D40956-4DEC-4763-B454-21BB37DE78AA}" srcOrd="1" destOrd="0" presId="urn:microsoft.com/office/officeart/2005/8/layout/hProcess9"/>
    <dgm:cxn modelId="{94F8C60A-CCDB-46AB-A9CF-894060D8F6F9}" type="presParOf" srcId="{B16BE986-77B9-46CD-A40E-E4575DB69B36}" destId="{9C2F9B3A-5737-4017-9E2F-4984FDBA723B}" srcOrd="2" destOrd="0" presId="urn:microsoft.com/office/officeart/2005/8/layout/hProcess9"/>
    <dgm:cxn modelId="{BD6D283A-1883-4D76-811F-EFFFDD6AF4F8}" type="presParOf" srcId="{B16BE986-77B9-46CD-A40E-E4575DB69B36}" destId="{B7BB900B-CD37-416B-A5E0-4B6EC20A37AF}" srcOrd="3" destOrd="0" presId="urn:microsoft.com/office/officeart/2005/8/layout/hProcess9"/>
    <dgm:cxn modelId="{2D7972F7-9446-4C8D-B56F-D60AA9BA6199}" type="presParOf" srcId="{B16BE986-77B9-46CD-A40E-E4575DB69B36}" destId="{6A704E36-9F0E-4D8A-836A-70A3D4FEBF73}"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3F48CBD-D60B-4704-B5B2-0F707250D551}" type="doc">
      <dgm:prSet loTypeId="urn:microsoft.com/office/officeart/2005/8/layout/hProcess7#5" loCatId="list" qsTypeId="urn:microsoft.com/office/officeart/2005/8/quickstyle/simple1" qsCatId="simple" csTypeId="urn:microsoft.com/office/officeart/2005/8/colors/accent1_2" csCatId="accent1" phldr="1"/>
      <dgm:spPr/>
      <dgm:t>
        <a:bodyPr/>
        <a:lstStyle/>
        <a:p>
          <a:endParaRPr lang="es-MX"/>
        </a:p>
      </dgm:t>
    </dgm:pt>
    <dgm:pt modelId="{C30BF334-D694-42B3-9D2A-4F63651D790C}">
      <dgm:prSet phldrT="[Text]" phldr="1"/>
      <dgm:spPr/>
      <dgm:t>
        <a:bodyPr/>
        <a:lstStyle/>
        <a:p>
          <a:endParaRPr lang="es-MX" dirty="0"/>
        </a:p>
      </dgm:t>
    </dgm:pt>
    <dgm:pt modelId="{DBB2BA31-9A1A-47B6-B492-F1F0A718F70B}" type="parTrans" cxnId="{24AE0AB1-8D71-4E3D-92A7-BB8407CFBA67}">
      <dgm:prSet/>
      <dgm:spPr/>
      <dgm:t>
        <a:bodyPr/>
        <a:lstStyle/>
        <a:p>
          <a:endParaRPr lang="es-MX"/>
        </a:p>
      </dgm:t>
    </dgm:pt>
    <dgm:pt modelId="{A0331865-0287-46D2-994F-EF13998D411E}" type="sibTrans" cxnId="{24AE0AB1-8D71-4E3D-92A7-BB8407CFBA67}">
      <dgm:prSet/>
      <dgm:spPr/>
      <dgm:t>
        <a:bodyPr/>
        <a:lstStyle/>
        <a:p>
          <a:endParaRPr lang="es-MX"/>
        </a:p>
      </dgm:t>
    </dgm:pt>
    <dgm:pt modelId="{2C7FFA05-B850-4C5F-97E8-67BCA680BC35}">
      <dgm:prSet phldrT="[Text]"/>
      <dgm:spPr>
        <a:solidFill>
          <a:schemeClr val="tx2">
            <a:lumMod val="60000"/>
            <a:lumOff val="40000"/>
          </a:schemeClr>
        </a:solidFill>
      </dgm:spPr>
      <dgm:t>
        <a:bodyPr/>
        <a:lstStyle/>
        <a:p>
          <a:r>
            <a:rPr lang="es-MX" b="1" dirty="0" smtClean="0">
              <a:solidFill>
                <a:schemeClr val="accent2">
                  <a:lumMod val="50000"/>
                </a:schemeClr>
              </a:solidFill>
            </a:rPr>
            <a:t>Currículo</a:t>
          </a:r>
        </a:p>
        <a:p>
          <a:r>
            <a:rPr lang="es-MX" b="1" dirty="0" smtClean="0">
              <a:solidFill>
                <a:schemeClr val="accent2">
                  <a:lumMod val="50000"/>
                </a:schemeClr>
              </a:solidFill>
            </a:rPr>
            <a:t>Científico</a:t>
          </a:r>
          <a:endParaRPr lang="es-MX" b="1" dirty="0">
            <a:solidFill>
              <a:schemeClr val="accent2">
                <a:lumMod val="50000"/>
              </a:schemeClr>
            </a:solidFill>
          </a:endParaRPr>
        </a:p>
      </dgm:t>
    </dgm:pt>
    <dgm:pt modelId="{9415F6D2-83A7-4D67-8A66-98CB084292B8}" type="parTrans" cxnId="{223812E9-4336-4F41-8697-EF003964B4B2}">
      <dgm:prSet/>
      <dgm:spPr/>
      <dgm:t>
        <a:bodyPr/>
        <a:lstStyle/>
        <a:p>
          <a:endParaRPr lang="es-MX"/>
        </a:p>
      </dgm:t>
    </dgm:pt>
    <dgm:pt modelId="{153959D4-2D9B-4327-8E47-BF8A4D53706D}" type="sibTrans" cxnId="{223812E9-4336-4F41-8697-EF003964B4B2}">
      <dgm:prSet/>
      <dgm:spPr/>
      <dgm:t>
        <a:bodyPr/>
        <a:lstStyle/>
        <a:p>
          <a:endParaRPr lang="es-MX"/>
        </a:p>
      </dgm:t>
    </dgm:pt>
    <dgm:pt modelId="{9B1A55B3-C0D9-4CB5-83CD-DA760000A4C5}">
      <dgm:prSet phldrT="[Text]" phldr="1"/>
      <dgm:spPr/>
      <dgm:t>
        <a:bodyPr/>
        <a:lstStyle/>
        <a:p>
          <a:endParaRPr lang="es-MX" dirty="0"/>
        </a:p>
      </dgm:t>
    </dgm:pt>
    <dgm:pt modelId="{7E594262-C286-4B4B-9CD2-DB40DF0D20D9}" type="parTrans" cxnId="{B5213FA9-998A-46BD-B755-DBAA61AD31F0}">
      <dgm:prSet/>
      <dgm:spPr/>
      <dgm:t>
        <a:bodyPr/>
        <a:lstStyle/>
        <a:p>
          <a:endParaRPr lang="es-MX"/>
        </a:p>
      </dgm:t>
    </dgm:pt>
    <dgm:pt modelId="{B53B4BF0-B0C9-424E-AFE9-EBEEC643648A}" type="sibTrans" cxnId="{B5213FA9-998A-46BD-B755-DBAA61AD31F0}">
      <dgm:prSet/>
      <dgm:spPr/>
      <dgm:t>
        <a:bodyPr/>
        <a:lstStyle/>
        <a:p>
          <a:endParaRPr lang="es-MX"/>
        </a:p>
      </dgm:t>
    </dgm:pt>
    <dgm:pt modelId="{D9F60A0B-5DE0-4431-B33F-321486E0A7F2}">
      <dgm:prSet phldrT="[Text]"/>
      <dgm:spPr>
        <a:solidFill>
          <a:schemeClr val="tx2">
            <a:lumMod val="60000"/>
            <a:lumOff val="40000"/>
          </a:schemeClr>
        </a:solidFill>
      </dgm:spPr>
      <dgm:t>
        <a:bodyPr/>
        <a:lstStyle/>
        <a:p>
          <a:r>
            <a:rPr lang="es-MX" b="1" dirty="0" smtClean="0">
              <a:solidFill>
                <a:schemeClr val="accent2">
                  <a:lumMod val="50000"/>
                </a:schemeClr>
              </a:solidFill>
            </a:rPr>
            <a:t>Aprendizaje</a:t>
          </a:r>
        </a:p>
        <a:p>
          <a:r>
            <a:rPr lang="es-MX" b="1" dirty="0" smtClean="0">
              <a:solidFill>
                <a:schemeClr val="accent2">
                  <a:lumMod val="50000"/>
                </a:schemeClr>
              </a:solidFill>
            </a:rPr>
            <a:t>Basado en</a:t>
          </a:r>
        </a:p>
        <a:p>
          <a:r>
            <a:rPr lang="es-MX" b="1" dirty="0" smtClean="0">
              <a:solidFill>
                <a:schemeClr val="accent2">
                  <a:lumMod val="50000"/>
                </a:schemeClr>
              </a:solidFill>
            </a:rPr>
            <a:t>problemas</a:t>
          </a:r>
          <a:endParaRPr lang="es-MX" b="1" dirty="0">
            <a:solidFill>
              <a:schemeClr val="accent2">
                <a:lumMod val="50000"/>
              </a:schemeClr>
            </a:solidFill>
          </a:endParaRPr>
        </a:p>
      </dgm:t>
    </dgm:pt>
    <dgm:pt modelId="{2768B162-C2AF-4023-B5B1-5342E998770F}" type="parTrans" cxnId="{EB3A35E4-2D9B-4DB2-86E6-FBC30A37E1EE}">
      <dgm:prSet/>
      <dgm:spPr/>
      <dgm:t>
        <a:bodyPr/>
        <a:lstStyle/>
        <a:p>
          <a:endParaRPr lang="es-MX"/>
        </a:p>
      </dgm:t>
    </dgm:pt>
    <dgm:pt modelId="{2FEF612F-1BB4-42CB-93FF-9C6B58A527ED}" type="sibTrans" cxnId="{EB3A35E4-2D9B-4DB2-86E6-FBC30A37E1EE}">
      <dgm:prSet/>
      <dgm:spPr/>
      <dgm:t>
        <a:bodyPr/>
        <a:lstStyle/>
        <a:p>
          <a:endParaRPr lang="es-MX"/>
        </a:p>
      </dgm:t>
    </dgm:pt>
    <dgm:pt modelId="{E6077CAE-944D-4DB9-BDD1-5DB8B3408120}">
      <dgm:prSet phldrT="[Text]" phldr="1"/>
      <dgm:spPr>
        <a:solidFill>
          <a:schemeClr val="accent1"/>
        </a:solidFill>
      </dgm:spPr>
      <dgm:t>
        <a:bodyPr/>
        <a:lstStyle/>
        <a:p>
          <a:endParaRPr lang="es-MX" dirty="0"/>
        </a:p>
      </dgm:t>
    </dgm:pt>
    <dgm:pt modelId="{9FA701AA-0352-4C00-86CD-2CBAEBA32265}" type="parTrans" cxnId="{C4157A4C-8DFA-402B-A4F0-23E9C1C5AD73}">
      <dgm:prSet/>
      <dgm:spPr/>
      <dgm:t>
        <a:bodyPr/>
        <a:lstStyle/>
        <a:p>
          <a:endParaRPr lang="es-MX"/>
        </a:p>
      </dgm:t>
    </dgm:pt>
    <dgm:pt modelId="{08C7C890-BAD3-42DE-8E1C-D67A3C273AE8}" type="sibTrans" cxnId="{C4157A4C-8DFA-402B-A4F0-23E9C1C5AD73}">
      <dgm:prSet/>
      <dgm:spPr/>
      <dgm:t>
        <a:bodyPr/>
        <a:lstStyle/>
        <a:p>
          <a:endParaRPr lang="es-MX"/>
        </a:p>
      </dgm:t>
    </dgm:pt>
    <dgm:pt modelId="{5BC4B7EF-1CA3-4E11-AAEC-DFABFFC6D8DD}">
      <dgm:prSet phldrT="[Text]" custT="1"/>
      <dgm:spPr/>
      <dgm:t>
        <a:bodyPr/>
        <a:lstStyle/>
        <a:p>
          <a:r>
            <a:rPr lang="es-MX" sz="1400" b="1" dirty="0" smtClean="0">
              <a:solidFill>
                <a:schemeClr val="accent2">
                  <a:lumMod val="50000"/>
                </a:schemeClr>
              </a:solidFill>
            </a:rPr>
            <a:t>Dirigido por competencias</a:t>
          </a:r>
          <a:endParaRPr lang="es-MX" sz="1400" b="1" dirty="0">
            <a:solidFill>
              <a:schemeClr val="accent2">
                <a:lumMod val="50000"/>
              </a:schemeClr>
            </a:solidFill>
          </a:endParaRPr>
        </a:p>
      </dgm:t>
    </dgm:pt>
    <dgm:pt modelId="{E80A14B9-8717-4440-B07E-15EA88CB76D8}" type="parTrans" cxnId="{A25C5889-B52A-4BD7-811F-D3AE0EF2A71C}">
      <dgm:prSet/>
      <dgm:spPr/>
      <dgm:t>
        <a:bodyPr/>
        <a:lstStyle/>
        <a:p>
          <a:endParaRPr lang="es-MX"/>
        </a:p>
      </dgm:t>
    </dgm:pt>
    <dgm:pt modelId="{C4A88AF9-53A0-42DA-91A1-5734BB620237}" type="sibTrans" cxnId="{A25C5889-B52A-4BD7-811F-D3AE0EF2A71C}">
      <dgm:prSet/>
      <dgm:spPr/>
      <dgm:t>
        <a:bodyPr/>
        <a:lstStyle/>
        <a:p>
          <a:endParaRPr lang="es-MX"/>
        </a:p>
      </dgm:t>
    </dgm:pt>
    <dgm:pt modelId="{1F99779A-9D64-4987-ADFB-5D8F54302351}" type="pres">
      <dgm:prSet presAssocID="{13F48CBD-D60B-4704-B5B2-0F707250D551}" presName="Name0" presStyleCnt="0">
        <dgm:presLayoutVars>
          <dgm:dir/>
          <dgm:animLvl val="lvl"/>
          <dgm:resizeHandles val="exact"/>
        </dgm:presLayoutVars>
      </dgm:prSet>
      <dgm:spPr/>
      <dgm:t>
        <a:bodyPr/>
        <a:lstStyle/>
        <a:p>
          <a:endParaRPr lang="es-MX"/>
        </a:p>
      </dgm:t>
    </dgm:pt>
    <dgm:pt modelId="{3CC9FF62-334B-4BEA-B4A7-20DEED16EF61}" type="pres">
      <dgm:prSet presAssocID="{C30BF334-D694-42B3-9D2A-4F63651D790C}" presName="compositeNode" presStyleCnt="0">
        <dgm:presLayoutVars>
          <dgm:bulletEnabled val="1"/>
        </dgm:presLayoutVars>
      </dgm:prSet>
      <dgm:spPr/>
    </dgm:pt>
    <dgm:pt modelId="{30A6E8D7-BDB8-4E0D-8CBD-6CE0A2F805A3}" type="pres">
      <dgm:prSet presAssocID="{C30BF334-D694-42B3-9D2A-4F63651D790C}" presName="bgRect" presStyleLbl="node1" presStyleIdx="0" presStyleCnt="3" custScaleX="85059" custLinFactNeighborX="-8616" custLinFactNeighborY="3830"/>
      <dgm:spPr/>
      <dgm:t>
        <a:bodyPr/>
        <a:lstStyle/>
        <a:p>
          <a:endParaRPr lang="es-MX"/>
        </a:p>
      </dgm:t>
    </dgm:pt>
    <dgm:pt modelId="{6A6F6F1C-8AB9-493C-B9C6-EA25B103897D}" type="pres">
      <dgm:prSet presAssocID="{C30BF334-D694-42B3-9D2A-4F63651D790C}" presName="parentNode" presStyleLbl="node1" presStyleIdx="0" presStyleCnt="3">
        <dgm:presLayoutVars>
          <dgm:chMax val="0"/>
          <dgm:bulletEnabled val="1"/>
        </dgm:presLayoutVars>
      </dgm:prSet>
      <dgm:spPr/>
      <dgm:t>
        <a:bodyPr/>
        <a:lstStyle/>
        <a:p>
          <a:endParaRPr lang="es-MX"/>
        </a:p>
      </dgm:t>
    </dgm:pt>
    <dgm:pt modelId="{FB544241-EFC4-4D83-9B70-AD893CC665AD}" type="pres">
      <dgm:prSet presAssocID="{C30BF334-D694-42B3-9D2A-4F63651D790C}" presName="childNode" presStyleLbl="node1" presStyleIdx="0" presStyleCnt="3">
        <dgm:presLayoutVars>
          <dgm:bulletEnabled val="1"/>
        </dgm:presLayoutVars>
      </dgm:prSet>
      <dgm:spPr/>
      <dgm:t>
        <a:bodyPr/>
        <a:lstStyle/>
        <a:p>
          <a:endParaRPr lang="es-MX"/>
        </a:p>
      </dgm:t>
    </dgm:pt>
    <dgm:pt modelId="{EEF20ECC-C6B7-43AD-9BEF-0E6F6B3497E8}" type="pres">
      <dgm:prSet presAssocID="{A0331865-0287-46D2-994F-EF13998D411E}" presName="hSp" presStyleCnt="0"/>
      <dgm:spPr/>
    </dgm:pt>
    <dgm:pt modelId="{83E363E6-A43D-4360-ADBF-D24E55872F11}" type="pres">
      <dgm:prSet presAssocID="{A0331865-0287-46D2-994F-EF13998D411E}" presName="vProcSp" presStyleCnt="0"/>
      <dgm:spPr/>
    </dgm:pt>
    <dgm:pt modelId="{D98B3EB5-812A-4EEC-BDFB-BC429F3B7F1C}" type="pres">
      <dgm:prSet presAssocID="{A0331865-0287-46D2-994F-EF13998D411E}" presName="vSp1" presStyleCnt="0"/>
      <dgm:spPr/>
    </dgm:pt>
    <dgm:pt modelId="{F184F806-BF58-433F-BC6D-076A41539C41}" type="pres">
      <dgm:prSet presAssocID="{A0331865-0287-46D2-994F-EF13998D411E}" presName="simulatedConn" presStyleLbl="solidFgAcc1" presStyleIdx="0" presStyleCnt="2"/>
      <dgm:spPr/>
    </dgm:pt>
    <dgm:pt modelId="{FA76C30C-61ED-4EF9-9614-FC29A9C988FC}" type="pres">
      <dgm:prSet presAssocID="{A0331865-0287-46D2-994F-EF13998D411E}" presName="vSp2" presStyleCnt="0"/>
      <dgm:spPr/>
    </dgm:pt>
    <dgm:pt modelId="{DF522038-8CE0-4FE4-8DEE-8CF9C95DBD7A}" type="pres">
      <dgm:prSet presAssocID="{A0331865-0287-46D2-994F-EF13998D411E}" presName="sibTrans" presStyleCnt="0"/>
      <dgm:spPr/>
    </dgm:pt>
    <dgm:pt modelId="{090FFEBF-4689-4686-9190-274BF2154248}" type="pres">
      <dgm:prSet presAssocID="{9B1A55B3-C0D9-4CB5-83CD-DA760000A4C5}" presName="compositeNode" presStyleCnt="0">
        <dgm:presLayoutVars>
          <dgm:bulletEnabled val="1"/>
        </dgm:presLayoutVars>
      </dgm:prSet>
      <dgm:spPr/>
    </dgm:pt>
    <dgm:pt modelId="{61F84FF0-85BF-4887-A3BA-98E0AF38D889}" type="pres">
      <dgm:prSet presAssocID="{9B1A55B3-C0D9-4CB5-83CD-DA760000A4C5}" presName="bgRect" presStyleLbl="node1" presStyleIdx="1" presStyleCnt="3" custScaleX="81528" custLinFactNeighborX="2942" custLinFactNeighborY="3830"/>
      <dgm:spPr/>
      <dgm:t>
        <a:bodyPr/>
        <a:lstStyle/>
        <a:p>
          <a:endParaRPr lang="es-MX"/>
        </a:p>
      </dgm:t>
    </dgm:pt>
    <dgm:pt modelId="{F6E1FA88-3602-434E-8D48-34B8D7FD68E8}" type="pres">
      <dgm:prSet presAssocID="{9B1A55B3-C0D9-4CB5-83CD-DA760000A4C5}" presName="parentNode" presStyleLbl="node1" presStyleIdx="1" presStyleCnt="3">
        <dgm:presLayoutVars>
          <dgm:chMax val="0"/>
          <dgm:bulletEnabled val="1"/>
        </dgm:presLayoutVars>
      </dgm:prSet>
      <dgm:spPr/>
      <dgm:t>
        <a:bodyPr/>
        <a:lstStyle/>
        <a:p>
          <a:endParaRPr lang="es-MX"/>
        </a:p>
      </dgm:t>
    </dgm:pt>
    <dgm:pt modelId="{A9470B9B-D0D0-48ED-A267-2A2652625831}" type="pres">
      <dgm:prSet presAssocID="{9B1A55B3-C0D9-4CB5-83CD-DA760000A4C5}" presName="childNode" presStyleLbl="node1" presStyleIdx="1" presStyleCnt="3">
        <dgm:presLayoutVars>
          <dgm:bulletEnabled val="1"/>
        </dgm:presLayoutVars>
      </dgm:prSet>
      <dgm:spPr/>
      <dgm:t>
        <a:bodyPr/>
        <a:lstStyle/>
        <a:p>
          <a:endParaRPr lang="es-MX"/>
        </a:p>
      </dgm:t>
    </dgm:pt>
    <dgm:pt modelId="{665E6AD6-9FE3-4F8E-9608-0B1CBA6379A9}" type="pres">
      <dgm:prSet presAssocID="{B53B4BF0-B0C9-424E-AFE9-EBEEC643648A}" presName="hSp" presStyleCnt="0"/>
      <dgm:spPr/>
    </dgm:pt>
    <dgm:pt modelId="{5089870D-C033-436C-ADC2-CAE61613534E}" type="pres">
      <dgm:prSet presAssocID="{B53B4BF0-B0C9-424E-AFE9-EBEEC643648A}" presName="vProcSp" presStyleCnt="0"/>
      <dgm:spPr/>
    </dgm:pt>
    <dgm:pt modelId="{B752250B-D0B2-4BE2-A487-17E6C5643501}" type="pres">
      <dgm:prSet presAssocID="{B53B4BF0-B0C9-424E-AFE9-EBEEC643648A}" presName="vSp1" presStyleCnt="0"/>
      <dgm:spPr/>
    </dgm:pt>
    <dgm:pt modelId="{42641B36-DD0C-4437-9BAD-A848CAD2A36E}" type="pres">
      <dgm:prSet presAssocID="{B53B4BF0-B0C9-424E-AFE9-EBEEC643648A}" presName="simulatedConn" presStyleLbl="solidFgAcc1" presStyleIdx="1" presStyleCnt="2"/>
      <dgm:spPr/>
    </dgm:pt>
    <dgm:pt modelId="{1B622EDC-B6D7-4DA5-BCBF-CAFA4BE478BA}" type="pres">
      <dgm:prSet presAssocID="{B53B4BF0-B0C9-424E-AFE9-EBEEC643648A}" presName="vSp2" presStyleCnt="0"/>
      <dgm:spPr/>
    </dgm:pt>
    <dgm:pt modelId="{5B3EE00D-333A-4C06-81B4-7C1C25B052F3}" type="pres">
      <dgm:prSet presAssocID="{B53B4BF0-B0C9-424E-AFE9-EBEEC643648A}" presName="sibTrans" presStyleCnt="0"/>
      <dgm:spPr/>
    </dgm:pt>
    <dgm:pt modelId="{F1D20341-9D6C-4907-AC10-5B58EDCCFB7D}" type="pres">
      <dgm:prSet presAssocID="{E6077CAE-944D-4DB9-BDD1-5DB8B3408120}" presName="compositeNode" presStyleCnt="0">
        <dgm:presLayoutVars>
          <dgm:bulletEnabled val="1"/>
        </dgm:presLayoutVars>
      </dgm:prSet>
      <dgm:spPr/>
    </dgm:pt>
    <dgm:pt modelId="{7BD43FB5-5B04-4FA6-87D0-0651BECA8375}" type="pres">
      <dgm:prSet presAssocID="{E6077CAE-944D-4DB9-BDD1-5DB8B3408120}" presName="bgRect" presStyleLbl="node1" presStyleIdx="2" presStyleCnt="3"/>
      <dgm:spPr/>
      <dgm:t>
        <a:bodyPr/>
        <a:lstStyle/>
        <a:p>
          <a:endParaRPr lang="es-MX"/>
        </a:p>
      </dgm:t>
    </dgm:pt>
    <dgm:pt modelId="{7957117F-3A1F-4FF1-93AD-5C0E5EBF75F3}" type="pres">
      <dgm:prSet presAssocID="{E6077CAE-944D-4DB9-BDD1-5DB8B3408120}" presName="parentNode" presStyleLbl="node1" presStyleIdx="2" presStyleCnt="3">
        <dgm:presLayoutVars>
          <dgm:chMax val="0"/>
          <dgm:bulletEnabled val="1"/>
        </dgm:presLayoutVars>
      </dgm:prSet>
      <dgm:spPr/>
      <dgm:t>
        <a:bodyPr/>
        <a:lstStyle/>
        <a:p>
          <a:endParaRPr lang="es-MX"/>
        </a:p>
      </dgm:t>
    </dgm:pt>
    <dgm:pt modelId="{1C5064D6-F675-4650-8851-763E6D741A01}" type="pres">
      <dgm:prSet presAssocID="{E6077CAE-944D-4DB9-BDD1-5DB8B3408120}" presName="childNode" presStyleLbl="node1" presStyleIdx="2" presStyleCnt="3">
        <dgm:presLayoutVars>
          <dgm:bulletEnabled val="1"/>
        </dgm:presLayoutVars>
      </dgm:prSet>
      <dgm:spPr/>
      <dgm:t>
        <a:bodyPr/>
        <a:lstStyle/>
        <a:p>
          <a:endParaRPr lang="es-MX"/>
        </a:p>
      </dgm:t>
    </dgm:pt>
  </dgm:ptLst>
  <dgm:cxnLst>
    <dgm:cxn modelId="{221D503C-48B3-4A26-8578-AF3F4E2BC9AE}" type="presOf" srcId="{E6077CAE-944D-4DB9-BDD1-5DB8B3408120}" destId="{7BD43FB5-5B04-4FA6-87D0-0651BECA8375}" srcOrd="0" destOrd="0" presId="urn:microsoft.com/office/officeart/2005/8/layout/hProcess7#5"/>
    <dgm:cxn modelId="{BF5C4056-10B5-491B-8C13-B4079747606A}" type="presOf" srcId="{E6077CAE-944D-4DB9-BDD1-5DB8B3408120}" destId="{7957117F-3A1F-4FF1-93AD-5C0E5EBF75F3}" srcOrd="1" destOrd="0" presId="urn:microsoft.com/office/officeart/2005/8/layout/hProcess7#5"/>
    <dgm:cxn modelId="{4ACB8D6D-92C9-43FA-990A-172AE3EBBA7A}" type="presOf" srcId="{9B1A55B3-C0D9-4CB5-83CD-DA760000A4C5}" destId="{F6E1FA88-3602-434E-8D48-34B8D7FD68E8}" srcOrd="1" destOrd="0" presId="urn:microsoft.com/office/officeart/2005/8/layout/hProcess7#5"/>
    <dgm:cxn modelId="{24AE0AB1-8D71-4E3D-92A7-BB8407CFBA67}" srcId="{13F48CBD-D60B-4704-B5B2-0F707250D551}" destId="{C30BF334-D694-42B3-9D2A-4F63651D790C}" srcOrd="0" destOrd="0" parTransId="{DBB2BA31-9A1A-47B6-B492-F1F0A718F70B}" sibTransId="{A0331865-0287-46D2-994F-EF13998D411E}"/>
    <dgm:cxn modelId="{B11C1845-7CFA-4EBE-B4EC-7A39606607C5}" type="presOf" srcId="{13F48CBD-D60B-4704-B5B2-0F707250D551}" destId="{1F99779A-9D64-4987-ADFB-5D8F54302351}" srcOrd="0" destOrd="0" presId="urn:microsoft.com/office/officeart/2005/8/layout/hProcess7#5"/>
    <dgm:cxn modelId="{46BED035-56F8-46C1-AB21-E776D86383C0}" type="presOf" srcId="{D9F60A0B-5DE0-4431-B33F-321486E0A7F2}" destId="{A9470B9B-D0D0-48ED-A267-2A2652625831}" srcOrd="0" destOrd="0" presId="urn:microsoft.com/office/officeart/2005/8/layout/hProcess7#5"/>
    <dgm:cxn modelId="{19309033-29E6-4FA5-AE41-F9E152839FDD}" type="presOf" srcId="{C30BF334-D694-42B3-9D2A-4F63651D790C}" destId="{30A6E8D7-BDB8-4E0D-8CBD-6CE0A2F805A3}" srcOrd="0" destOrd="0" presId="urn:microsoft.com/office/officeart/2005/8/layout/hProcess7#5"/>
    <dgm:cxn modelId="{8F667121-8BA9-425F-975B-9F3B7A1786EB}" type="presOf" srcId="{9B1A55B3-C0D9-4CB5-83CD-DA760000A4C5}" destId="{61F84FF0-85BF-4887-A3BA-98E0AF38D889}" srcOrd="0" destOrd="0" presId="urn:microsoft.com/office/officeart/2005/8/layout/hProcess7#5"/>
    <dgm:cxn modelId="{B5213FA9-998A-46BD-B755-DBAA61AD31F0}" srcId="{13F48CBD-D60B-4704-B5B2-0F707250D551}" destId="{9B1A55B3-C0D9-4CB5-83CD-DA760000A4C5}" srcOrd="1" destOrd="0" parTransId="{7E594262-C286-4B4B-9CD2-DB40DF0D20D9}" sibTransId="{B53B4BF0-B0C9-424E-AFE9-EBEEC643648A}"/>
    <dgm:cxn modelId="{223812E9-4336-4F41-8697-EF003964B4B2}" srcId="{C30BF334-D694-42B3-9D2A-4F63651D790C}" destId="{2C7FFA05-B850-4C5F-97E8-67BCA680BC35}" srcOrd="0" destOrd="0" parTransId="{9415F6D2-83A7-4D67-8A66-98CB084292B8}" sibTransId="{153959D4-2D9B-4327-8E47-BF8A4D53706D}"/>
    <dgm:cxn modelId="{A25C5889-B52A-4BD7-811F-D3AE0EF2A71C}" srcId="{E6077CAE-944D-4DB9-BDD1-5DB8B3408120}" destId="{5BC4B7EF-1CA3-4E11-AAEC-DFABFFC6D8DD}" srcOrd="0" destOrd="0" parTransId="{E80A14B9-8717-4440-B07E-15EA88CB76D8}" sibTransId="{C4A88AF9-53A0-42DA-91A1-5734BB620237}"/>
    <dgm:cxn modelId="{EB3A35E4-2D9B-4DB2-86E6-FBC30A37E1EE}" srcId="{9B1A55B3-C0D9-4CB5-83CD-DA760000A4C5}" destId="{D9F60A0B-5DE0-4431-B33F-321486E0A7F2}" srcOrd="0" destOrd="0" parTransId="{2768B162-C2AF-4023-B5B1-5342E998770F}" sibTransId="{2FEF612F-1BB4-42CB-93FF-9C6B58A527ED}"/>
    <dgm:cxn modelId="{7CD44862-16A3-4C92-B7E7-9F2944E27B4A}" type="presOf" srcId="{5BC4B7EF-1CA3-4E11-AAEC-DFABFFC6D8DD}" destId="{1C5064D6-F675-4650-8851-763E6D741A01}" srcOrd="0" destOrd="0" presId="urn:microsoft.com/office/officeart/2005/8/layout/hProcess7#5"/>
    <dgm:cxn modelId="{C4157A4C-8DFA-402B-A4F0-23E9C1C5AD73}" srcId="{13F48CBD-D60B-4704-B5B2-0F707250D551}" destId="{E6077CAE-944D-4DB9-BDD1-5DB8B3408120}" srcOrd="2" destOrd="0" parTransId="{9FA701AA-0352-4C00-86CD-2CBAEBA32265}" sibTransId="{08C7C890-BAD3-42DE-8E1C-D67A3C273AE8}"/>
    <dgm:cxn modelId="{45A24317-DCE3-4D8D-8663-95FBF5CD54CF}" type="presOf" srcId="{C30BF334-D694-42B3-9D2A-4F63651D790C}" destId="{6A6F6F1C-8AB9-493C-B9C6-EA25B103897D}" srcOrd="1" destOrd="0" presId="urn:microsoft.com/office/officeart/2005/8/layout/hProcess7#5"/>
    <dgm:cxn modelId="{31763337-2A3F-4985-BF7A-293A7CF16198}" type="presOf" srcId="{2C7FFA05-B850-4C5F-97E8-67BCA680BC35}" destId="{FB544241-EFC4-4D83-9B70-AD893CC665AD}" srcOrd="0" destOrd="0" presId="urn:microsoft.com/office/officeart/2005/8/layout/hProcess7#5"/>
    <dgm:cxn modelId="{56674C85-FAFF-491F-A545-1738369410B8}" type="presParOf" srcId="{1F99779A-9D64-4987-ADFB-5D8F54302351}" destId="{3CC9FF62-334B-4BEA-B4A7-20DEED16EF61}" srcOrd="0" destOrd="0" presId="urn:microsoft.com/office/officeart/2005/8/layout/hProcess7#5"/>
    <dgm:cxn modelId="{BF528E65-6602-48C8-867B-4F5D1ABA0B9A}" type="presParOf" srcId="{3CC9FF62-334B-4BEA-B4A7-20DEED16EF61}" destId="{30A6E8D7-BDB8-4E0D-8CBD-6CE0A2F805A3}" srcOrd="0" destOrd="0" presId="urn:microsoft.com/office/officeart/2005/8/layout/hProcess7#5"/>
    <dgm:cxn modelId="{FE488525-4753-4501-AA02-5FBD7AB94AC0}" type="presParOf" srcId="{3CC9FF62-334B-4BEA-B4A7-20DEED16EF61}" destId="{6A6F6F1C-8AB9-493C-B9C6-EA25B103897D}" srcOrd="1" destOrd="0" presId="urn:microsoft.com/office/officeart/2005/8/layout/hProcess7#5"/>
    <dgm:cxn modelId="{38EB8F8B-A465-41EA-A8EF-34AC32B77F8D}" type="presParOf" srcId="{3CC9FF62-334B-4BEA-B4A7-20DEED16EF61}" destId="{FB544241-EFC4-4D83-9B70-AD893CC665AD}" srcOrd="2" destOrd="0" presId="urn:microsoft.com/office/officeart/2005/8/layout/hProcess7#5"/>
    <dgm:cxn modelId="{A6330F75-ACF9-475B-9854-B04815E69A3D}" type="presParOf" srcId="{1F99779A-9D64-4987-ADFB-5D8F54302351}" destId="{EEF20ECC-C6B7-43AD-9BEF-0E6F6B3497E8}" srcOrd="1" destOrd="0" presId="urn:microsoft.com/office/officeart/2005/8/layout/hProcess7#5"/>
    <dgm:cxn modelId="{E2125A00-9934-4A35-8B43-B5D72E1C6B90}" type="presParOf" srcId="{1F99779A-9D64-4987-ADFB-5D8F54302351}" destId="{83E363E6-A43D-4360-ADBF-D24E55872F11}" srcOrd="2" destOrd="0" presId="urn:microsoft.com/office/officeart/2005/8/layout/hProcess7#5"/>
    <dgm:cxn modelId="{55770275-C1E2-43B2-B725-1EF8A08E4466}" type="presParOf" srcId="{83E363E6-A43D-4360-ADBF-D24E55872F11}" destId="{D98B3EB5-812A-4EEC-BDFB-BC429F3B7F1C}" srcOrd="0" destOrd="0" presId="urn:microsoft.com/office/officeart/2005/8/layout/hProcess7#5"/>
    <dgm:cxn modelId="{CA8E3875-44E5-4299-BB07-343ED9FD34BA}" type="presParOf" srcId="{83E363E6-A43D-4360-ADBF-D24E55872F11}" destId="{F184F806-BF58-433F-BC6D-076A41539C41}" srcOrd="1" destOrd="0" presId="urn:microsoft.com/office/officeart/2005/8/layout/hProcess7#5"/>
    <dgm:cxn modelId="{A1F6BAF5-C880-4B11-8E2D-07844C9209A3}" type="presParOf" srcId="{83E363E6-A43D-4360-ADBF-D24E55872F11}" destId="{FA76C30C-61ED-4EF9-9614-FC29A9C988FC}" srcOrd="2" destOrd="0" presId="urn:microsoft.com/office/officeart/2005/8/layout/hProcess7#5"/>
    <dgm:cxn modelId="{391F5E0B-960B-459C-B084-F82A0A0BCAA9}" type="presParOf" srcId="{1F99779A-9D64-4987-ADFB-5D8F54302351}" destId="{DF522038-8CE0-4FE4-8DEE-8CF9C95DBD7A}" srcOrd="3" destOrd="0" presId="urn:microsoft.com/office/officeart/2005/8/layout/hProcess7#5"/>
    <dgm:cxn modelId="{444BDD30-723A-4BFD-80FE-6EEF6CBE533C}" type="presParOf" srcId="{1F99779A-9D64-4987-ADFB-5D8F54302351}" destId="{090FFEBF-4689-4686-9190-274BF2154248}" srcOrd="4" destOrd="0" presId="urn:microsoft.com/office/officeart/2005/8/layout/hProcess7#5"/>
    <dgm:cxn modelId="{BFFB755C-4759-4CA6-8560-96977322B656}" type="presParOf" srcId="{090FFEBF-4689-4686-9190-274BF2154248}" destId="{61F84FF0-85BF-4887-A3BA-98E0AF38D889}" srcOrd="0" destOrd="0" presId="urn:microsoft.com/office/officeart/2005/8/layout/hProcess7#5"/>
    <dgm:cxn modelId="{863E9C2A-EE7F-46B4-9FE0-1812168CFFB2}" type="presParOf" srcId="{090FFEBF-4689-4686-9190-274BF2154248}" destId="{F6E1FA88-3602-434E-8D48-34B8D7FD68E8}" srcOrd="1" destOrd="0" presId="urn:microsoft.com/office/officeart/2005/8/layout/hProcess7#5"/>
    <dgm:cxn modelId="{77CAB409-8347-46C2-87EA-3B13D442690B}" type="presParOf" srcId="{090FFEBF-4689-4686-9190-274BF2154248}" destId="{A9470B9B-D0D0-48ED-A267-2A2652625831}" srcOrd="2" destOrd="0" presId="urn:microsoft.com/office/officeart/2005/8/layout/hProcess7#5"/>
    <dgm:cxn modelId="{5DED4A9B-1AAC-4AD9-9F3E-E4FEB945B3A6}" type="presParOf" srcId="{1F99779A-9D64-4987-ADFB-5D8F54302351}" destId="{665E6AD6-9FE3-4F8E-9608-0B1CBA6379A9}" srcOrd="5" destOrd="0" presId="urn:microsoft.com/office/officeart/2005/8/layout/hProcess7#5"/>
    <dgm:cxn modelId="{61BCAD09-D5D1-4D78-B9A6-EAD91C5A9E4F}" type="presParOf" srcId="{1F99779A-9D64-4987-ADFB-5D8F54302351}" destId="{5089870D-C033-436C-ADC2-CAE61613534E}" srcOrd="6" destOrd="0" presId="urn:microsoft.com/office/officeart/2005/8/layout/hProcess7#5"/>
    <dgm:cxn modelId="{171AD6AE-529D-4C9C-8149-C2E1CEBFD587}" type="presParOf" srcId="{5089870D-C033-436C-ADC2-CAE61613534E}" destId="{B752250B-D0B2-4BE2-A487-17E6C5643501}" srcOrd="0" destOrd="0" presId="urn:microsoft.com/office/officeart/2005/8/layout/hProcess7#5"/>
    <dgm:cxn modelId="{BDDE9F93-811C-41A7-A6A4-133F376793E2}" type="presParOf" srcId="{5089870D-C033-436C-ADC2-CAE61613534E}" destId="{42641B36-DD0C-4437-9BAD-A848CAD2A36E}" srcOrd="1" destOrd="0" presId="urn:microsoft.com/office/officeart/2005/8/layout/hProcess7#5"/>
    <dgm:cxn modelId="{6B1C8801-1FF8-41D7-BB7F-F691279C914D}" type="presParOf" srcId="{5089870D-C033-436C-ADC2-CAE61613534E}" destId="{1B622EDC-B6D7-4DA5-BCBF-CAFA4BE478BA}" srcOrd="2" destOrd="0" presId="urn:microsoft.com/office/officeart/2005/8/layout/hProcess7#5"/>
    <dgm:cxn modelId="{ABEBE095-8CDE-4B06-8321-99AEA577FA0C}" type="presParOf" srcId="{1F99779A-9D64-4987-ADFB-5D8F54302351}" destId="{5B3EE00D-333A-4C06-81B4-7C1C25B052F3}" srcOrd="7" destOrd="0" presId="urn:microsoft.com/office/officeart/2005/8/layout/hProcess7#5"/>
    <dgm:cxn modelId="{4D37CFE9-3464-4BD7-AC82-AB1A44018086}" type="presParOf" srcId="{1F99779A-9D64-4987-ADFB-5D8F54302351}" destId="{F1D20341-9D6C-4907-AC10-5B58EDCCFB7D}" srcOrd="8" destOrd="0" presId="urn:microsoft.com/office/officeart/2005/8/layout/hProcess7#5"/>
    <dgm:cxn modelId="{E3E49A30-1695-43F1-83C9-9235F7B91B37}" type="presParOf" srcId="{F1D20341-9D6C-4907-AC10-5B58EDCCFB7D}" destId="{7BD43FB5-5B04-4FA6-87D0-0651BECA8375}" srcOrd="0" destOrd="0" presId="urn:microsoft.com/office/officeart/2005/8/layout/hProcess7#5"/>
    <dgm:cxn modelId="{EC8D65FC-C9A8-4F6E-A892-C93B36573606}" type="presParOf" srcId="{F1D20341-9D6C-4907-AC10-5B58EDCCFB7D}" destId="{7957117F-3A1F-4FF1-93AD-5C0E5EBF75F3}" srcOrd="1" destOrd="0" presId="urn:microsoft.com/office/officeart/2005/8/layout/hProcess7#5"/>
    <dgm:cxn modelId="{27D30893-8450-40F5-98B4-E551C9E3525D}" type="presParOf" srcId="{F1D20341-9D6C-4907-AC10-5B58EDCCFB7D}" destId="{1C5064D6-F675-4650-8851-763E6D741A01}" srcOrd="2" destOrd="0" presId="urn:microsoft.com/office/officeart/2005/8/layout/hProcess7#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370B100-121B-4D2C-A94C-6A2FDC469A7F}" type="doc">
      <dgm:prSet loTypeId="urn:microsoft.com/office/officeart/2005/8/layout/hProcess7#6" loCatId="list" qsTypeId="urn:microsoft.com/office/officeart/2005/8/quickstyle/simple1" qsCatId="simple" csTypeId="urn:microsoft.com/office/officeart/2005/8/colors/accent1_2" csCatId="accent1" phldr="1"/>
      <dgm:spPr/>
      <dgm:t>
        <a:bodyPr/>
        <a:lstStyle/>
        <a:p>
          <a:endParaRPr lang="es-MX"/>
        </a:p>
      </dgm:t>
    </dgm:pt>
    <dgm:pt modelId="{2DA87588-7E43-4377-AEB6-D2AB650392A1}">
      <dgm:prSet phldrT="[Text]" phldr="1"/>
      <dgm:spPr>
        <a:solidFill>
          <a:schemeClr val="accent1">
            <a:lumMod val="50000"/>
          </a:schemeClr>
        </a:solidFill>
      </dgm:spPr>
      <dgm:t>
        <a:bodyPr/>
        <a:lstStyle/>
        <a:p>
          <a:endParaRPr lang="es-MX" dirty="0"/>
        </a:p>
      </dgm:t>
    </dgm:pt>
    <dgm:pt modelId="{DA12993F-7598-43C5-8EC6-8C2D882D5176}" type="parTrans" cxnId="{E182B550-CA73-4F4F-BDAA-8390082EABAB}">
      <dgm:prSet/>
      <dgm:spPr/>
      <dgm:t>
        <a:bodyPr/>
        <a:lstStyle/>
        <a:p>
          <a:endParaRPr lang="es-MX"/>
        </a:p>
      </dgm:t>
    </dgm:pt>
    <dgm:pt modelId="{569B3897-5BB9-4B32-8E87-A3F1C5539F67}" type="sibTrans" cxnId="{E182B550-CA73-4F4F-BDAA-8390082EABAB}">
      <dgm:prSet/>
      <dgm:spPr/>
      <dgm:t>
        <a:bodyPr/>
        <a:lstStyle/>
        <a:p>
          <a:endParaRPr lang="es-MX"/>
        </a:p>
      </dgm:t>
    </dgm:pt>
    <dgm:pt modelId="{42895C27-60CA-463B-ADE5-68EC7903DB1B}">
      <dgm:prSet phldrT="[Text]"/>
      <dgm:spPr/>
      <dgm:t>
        <a:bodyPr/>
        <a:lstStyle/>
        <a:p>
          <a:r>
            <a:rPr lang="es-MX" b="1" dirty="0" smtClean="0"/>
            <a:t>Basado en universidad</a:t>
          </a:r>
          <a:endParaRPr lang="es-MX" b="1" dirty="0"/>
        </a:p>
      </dgm:t>
    </dgm:pt>
    <dgm:pt modelId="{4CECEFF3-B7A2-4A37-9961-9BAA2349BEBC}" type="parTrans" cxnId="{036EAE33-63A1-4C83-A669-A26A53A0C0BE}">
      <dgm:prSet/>
      <dgm:spPr/>
      <dgm:t>
        <a:bodyPr/>
        <a:lstStyle/>
        <a:p>
          <a:endParaRPr lang="es-MX"/>
        </a:p>
      </dgm:t>
    </dgm:pt>
    <dgm:pt modelId="{5B8FBCDF-562A-42A1-84F1-DE668E353A3B}" type="sibTrans" cxnId="{036EAE33-63A1-4C83-A669-A26A53A0C0BE}">
      <dgm:prSet/>
      <dgm:spPr/>
      <dgm:t>
        <a:bodyPr/>
        <a:lstStyle/>
        <a:p>
          <a:endParaRPr lang="es-MX"/>
        </a:p>
      </dgm:t>
    </dgm:pt>
    <dgm:pt modelId="{BA3BE7C4-6B60-4837-915C-A1972662478E}">
      <dgm:prSet phldrT="[Text]" phldr="1"/>
      <dgm:spPr>
        <a:solidFill>
          <a:schemeClr val="accent1">
            <a:lumMod val="50000"/>
          </a:schemeClr>
        </a:solidFill>
      </dgm:spPr>
      <dgm:t>
        <a:bodyPr/>
        <a:lstStyle/>
        <a:p>
          <a:endParaRPr lang="es-MX" dirty="0"/>
        </a:p>
      </dgm:t>
    </dgm:pt>
    <dgm:pt modelId="{B40DE03D-649F-46DA-A6F8-DB002F127290}" type="parTrans" cxnId="{1A81FAF1-D018-455B-BE63-87FCFAA4897B}">
      <dgm:prSet/>
      <dgm:spPr/>
      <dgm:t>
        <a:bodyPr/>
        <a:lstStyle/>
        <a:p>
          <a:endParaRPr lang="es-MX"/>
        </a:p>
      </dgm:t>
    </dgm:pt>
    <dgm:pt modelId="{B69BF654-EB7D-4717-9717-4B6CE2CC5AF6}" type="sibTrans" cxnId="{1A81FAF1-D018-455B-BE63-87FCFAA4897B}">
      <dgm:prSet/>
      <dgm:spPr/>
      <dgm:t>
        <a:bodyPr/>
        <a:lstStyle/>
        <a:p>
          <a:endParaRPr lang="es-MX"/>
        </a:p>
      </dgm:t>
    </dgm:pt>
    <dgm:pt modelId="{167377C3-6371-4790-9DEF-ECBE6191ABC8}">
      <dgm:prSet phldrT="[Text]"/>
      <dgm:spPr/>
      <dgm:t>
        <a:bodyPr/>
        <a:lstStyle/>
        <a:p>
          <a:r>
            <a:rPr lang="es-MX" b="1" dirty="0" smtClean="0"/>
            <a:t>Centros Académicos</a:t>
          </a:r>
          <a:endParaRPr lang="es-MX" b="1" dirty="0"/>
        </a:p>
      </dgm:t>
    </dgm:pt>
    <dgm:pt modelId="{2BEC0D9A-CDA0-4567-8FB2-F8F3903C5491}" type="parTrans" cxnId="{66604071-9F95-49D1-9B51-7DCB6B93E65C}">
      <dgm:prSet/>
      <dgm:spPr/>
      <dgm:t>
        <a:bodyPr/>
        <a:lstStyle/>
        <a:p>
          <a:endParaRPr lang="es-MX"/>
        </a:p>
      </dgm:t>
    </dgm:pt>
    <dgm:pt modelId="{52D16457-2C32-4859-A494-1333716249EF}" type="sibTrans" cxnId="{66604071-9F95-49D1-9B51-7DCB6B93E65C}">
      <dgm:prSet/>
      <dgm:spPr/>
      <dgm:t>
        <a:bodyPr/>
        <a:lstStyle/>
        <a:p>
          <a:endParaRPr lang="es-MX"/>
        </a:p>
      </dgm:t>
    </dgm:pt>
    <dgm:pt modelId="{B4114FE9-ACE3-4226-A69E-7432893A0BAE}">
      <dgm:prSet phldrT="[Text]" phldr="1"/>
      <dgm:spPr>
        <a:solidFill>
          <a:schemeClr val="accent1">
            <a:lumMod val="50000"/>
          </a:schemeClr>
        </a:solidFill>
      </dgm:spPr>
      <dgm:t>
        <a:bodyPr/>
        <a:lstStyle/>
        <a:p>
          <a:endParaRPr lang="es-MX" dirty="0"/>
        </a:p>
      </dgm:t>
    </dgm:pt>
    <dgm:pt modelId="{67D74FD8-B966-4F08-A859-2162EC1C05F5}" type="parTrans" cxnId="{85EE2DEB-15B4-4D0A-A3FC-4CCD841DBF1B}">
      <dgm:prSet/>
      <dgm:spPr/>
      <dgm:t>
        <a:bodyPr/>
        <a:lstStyle/>
        <a:p>
          <a:endParaRPr lang="es-MX"/>
        </a:p>
      </dgm:t>
    </dgm:pt>
    <dgm:pt modelId="{FAD66E49-EE7B-436D-ADDB-A0EF80EC9A3A}" type="sibTrans" cxnId="{85EE2DEB-15B4-4D0A-A3FC-4CCD841DBF1B}">
      <dgm:prSet/>
      <dgm:spPr/>
      <dgm:t>
        <a:bodyPr/>
        <a:lstStyle/>
        <a:p>
          <a:endParaRPr lang="es-MX"/>
        </a:p>
      </dgm:t>
    </dgm:pt>
    <dgm:pt modelId="{54F3AD53-726E-4562-94D6-78288F0FEF2A}">
      <dgm:prSet phldrT="[Text]"/>
      <dgm:spPr/>
      <dgm:t>
        <a:bodyPr/>
        <a:lstStyle/>
        <a:p>
          <a:r>
            <a:rPr lang="es-MX" b="1" dirty="0" smtClean="0"/>
            <a:t>Sistemas Académicos de Salud</a:t>
          </a:r>
          <a:endParaRPr lang="es-MX" b="1" dirty="0"/>
        </a:p>
      </dgm:t>
    </dgm:pt>
    <dgm:pt modelId="{B0A816FB-E51B-414A-973A-F8E5343A0F66}" type="parTrans" cxnId="{7574B455-5C21-4B4B-A988-AAFB834D24AD}">
      <dgm:prSet/>
      <dgm:spPr/>
      <dgm:t>
        <a:bodyPr/>
        <a:lstStyle/>
        <a:p>
          <a:endParaRPr lang="es-MX"/>
        </a:p>
      </dgm:t>
    </dgm:pt>
    <dgm:pt modelId="{0C3C915F-59DD-436B-AF99-61BBFFF6F61C}" type="sibTrans" cxnId="{7574B455-5C21-4B4B-A988-AAFB834D24AD}">
      <dgm:prSet/>
      <dgm:spPr/>
      <dgm:t>
        <a:bodyPr/>
        <a:lstStyle/>
        <a:p>
          <a:endParaRPr lang="es-MX"/>
        </a:p>
      </dgm:t>
    </dgm:pt>
    <dgm:pt modelId="{5A9D492F-AD5A-4052-ACF3-B5129701EB8E}" type="pres">
      <dgm:prSet presAssocID="{F370B100-121B-4D2C-A94C-6A2FDC469A7F}" presName="Name0" presStyleCnt="0">
        <dgm:presLayoutVars>
          <dgm:dir/>
          <dgm:animLvl val="lvl"/>
          <dgm:resizeHandles val="exact"/>
        </dgm:presLayoutVars>
      </dgm:prSet>
      <dgm:spPr/>
      <dgm:t>
        <a:bodyPr/>
        <a:lstStyle/>
        <a:p>
          <a:endParaRPr lang="es-MX"/>
        </a:p>
      </dgm:t>
    </dgm:pt>
    <dgm:pt modelId="{CD38E23D-F171-4E44-A7EE-2383B9199586}" type="pres">
      <dgm:prSet presAssocID="{2DA87588-7E43-4377-AEB6-D2AB650392A1}" presName="compositeNode" presStyleCnt="0">
        <dgm:presLayoutVars>
          <dgm:bulletEnabled val="1"/>
        </dgm:presLayoutVars>
      </dgm:prSet>
      <dgm:spPr/>
    </dgm:pt>
    <dgm:pt modelId="{ABE62B12-5FB7-4518-88BD-18FC4468889F}" type="pres">
      <dgm:prSet presAssocID="{2DA87588-7E43-4377-AEB6-D2AB650392A1}" presName="bgRect" presStyleLbl="node1" presStyleIdx="0" presStyleCnt="3" custScaleX="98366" custLinFactNeighborX="-50025" custLinFactNeighborY="3501"/>
      <dgm:spPr/>
      <dgm:t>
        <a:bodyPr/>
        <a:lstStyle/>
        <a:p>
          <a:endParaRPr lang="es-MX"/>
        </a:p>
      </dgm:t>
    </dgm:pt>
    <dgm:pt modelId="{914D9E21-BD86-4388-8182-26222087CD28}" type="pres">
      <dgm:prSet presAssocID="{2DA87588-7E43-4377-AEB6-D2AB650392A1}" presName="parentNode" presStyleLbl="node1" presStyleIdx="0" presStyleCnt="3">
        <dgm:presLayoutVars>
          <dgm:chMax val="0"/>
          <dgm:bulletEnabled val="1"/>
        </dgm:presLayoutVars>
      </dgm:prSet>
      <dgm:spPr/>
      <dgm:t>
        <a:bodyPr/>
        <a:lstStyle/>
        <a:p>
          <a:endParaRPr lang="es-MX"/>
        </a:p>
      </dgm:t>
    </dgm:pt>
    <dgm:pt modelId="{C7181D36-1EF2-494B-9040-6E1CB2BA9151}" type="pres">
      <dgm:prSet presAssocID="{2DA87588-7E43-4377-AEB6-D2AB650392A1}" presName="childNode" presStyleLbl="node1" presStyleIdx="0" presStyleCnt="3">
        <dgm:presLayoutVars>
          <dgm:bulletEnabled val="1"/>
        </dgm:presLayoutVars>
      </dgm:prSet>
      <dgm:spPr/>
      <dgm:t>
        <a:bodyPr/>
        <a:lstStyle/>
        <a:p>
          <a:endParaRPr lang="es-MX"/>
        </a:p>
      </dgm:t>
    </dgm:pt>
    <dgm:pt modelId="{F01A66C2-417A-4EB7-A0EC-2787433642A8}" type="pres">
      <dgm:prSet presAssocID="{569B3897-5BB9-4B32-8E87-A3F1C5539F67}" presName="hSp" presStyleCnt="0"/>
      <dgm:spPr/>
    </dgm:pt>
    <dgm:pt modelId="{C4E1E7EF-9E2F-4269-862D-9CD65BC05D6F}" type="pres">
      <dgm:prSet presAssocID="{569B3897-5BB9-4B32-8E87-A3F1C5539F67}" presName="vProcSp" presStyleCnt="0"/>
      <dgm:spPr/>
    </dgm:pt>
    <dgm:pt modelId="{F32EB307-AD43-432F-9884-5C5F2BF7F6DF}" type="pres">
      <dgm:prSet presAssocID="{569B3897-5BB9-4B32-8E87-A3F1C5539F67}" presName="vSp1" presStyleCnt="0"/>
      <dgm:spPr/>
    </dgm:pt>
    <dgm:pt modelId="{B66A33BF-A60A-4A56-A90C-7727BD78F602}" type="pres">
      <dgm:prSet presAssocID="{569B3897-5BB9-4B32-8E87-A3F1C5539F67}" presName="simulatedConn" presStyleLbl="solidFgAcc1" presStyleIdx="0" presStyleCnt="2"/>
      <dgm:spPr/>
    </dgm:pt>
    <dgm:pt modelId="{C4461843-CEC4-43D3-BD5B-D3D83ED43F1C}" type="pres">
      <dgm:prSet presAssocID="{569B3897-5BB9-4B32-8E87-A3F1C5539F67}" presName="vSp2" presStyleCnt="0"/>
      <dgm:spPr/>
    </dgm:pt>
    <dgm:pt modelId="{1F51977B-54A0-4D2D-83DD-C2A66607779B}" type="pres">
      <dgm:prSet presAssocID="{569B3897-5BB9-4B32-8E87-A3F1C5539F67}" presName="sibTrans" presStyleCnt="0"/>
      <dgm:spPr/>
    </dgm:pt>
    <dgm:pt modelId="{37EC4665-BE62-4944-B3A0-224CA770FD35}" type="pres">
      <dgm:prSet presAssocID="{BA3BE7C4-6B60-4837-915C-A1972662478E}" presName="compositeNode" presStyleCnt="0">
        <dgm:presLayoutVars>
          <dgm:bulletEnabled val="1"/>
        </dgm:presLayoutVars>
      </dgm:prSet>
      <dgm:spPr/>
    </dgm:pt>
    <dgm:pt modelId="{70BF7A3A-4272-4AE8-A657-0E17C7200005}" type="pres">
      <dgm:prSet presAssocID="{BA3BE7C4-6B60-4837-915C-A1972662478E}" presName="bgRect" presStyleLbl="node1" presStyleIdx="1" presStyleCnt="3"/>
      <dgm:spPr/>
      <dgm:t>
        <a:bodyPr/>
        <a:lstStyle/>
        <a:p>
          <a:endParaRPr lang="es-MX"/>
        </a:p>
      </dgm:t>
    </dgm:pt>
    <dgm:pt modelId="{85CD7862-01EB-4B54-9EB5-1FEEC5964FB1}" type="pres">
      <dgm:prSet presAssocID="{BA3BE7C4-6B60-4837-915C-A1972662478E}" presName="parentNode" presStyleLbl="node1" presStyleIdx="1" presStyleCnt="3">
        <dgm:presLayoutVars>
          <dgm:chMax val="0"/>
          <dgm:bulletEnabled val="1"/>
        </dgm:presLayoutVars>
      </dgm:prSet>
      <dgm:spPr/>
      <dgm:t>
        <a:bodyPr/>
        <a:lstStyle/>
        <a:p>
          <a:endParaRPr lang="es-MX"/>
        </a:p>
      </dgm:t>
    </dgm:pt>
    <dgm:pt modelId="{824A15C4-F7CF-4F1F-8D6C-6E957DE4BAB0}" type="pres">
      <dgm:prSet presAssocID="{BA3BE7C4-6B60-4837-915C-A1972662478E}" presName="childNode" presStyleLbl="node1" presStyleIdx="1" presStyleCnt="3">
        <dgm:presLayoutVars>
          <dgm:bulletEnabled val="1"/>
        </dgm:presLayoutVars>
      </dgm:prSet>
      <dgm:spPr/>
      <dgm:t>
        <a:bodyPr/>
        <a:lstStyle/>
        <a:p>
          <a:endParaRPr lang="es-MX"/>
        </a:p>
      </dgm:t>
    </dgm:pt>
    <dgm:pt modelId="{FABB723B-3CA6-4FCB-98B6-D8410C5CE11F}" type="pres">
      <dgm:prSet presAssocID="{B69BF654-EB7D-4717-9717-4B6CE2CC5AF6}" presName="hSp" presStyleCnt="0"/>
      <dgm:spPr/>
    </dgm:pt>
    <dgm:pt modelId="{2C6E8F10-8115-461A-8B88-6D431A1F2121}" type="pres">
      <dgm:prSet presAssocID="{B69BF654-EB7D-4717-9717-4B6CE2CC5AF6}" presName="vProcSp" presStyleCnt="0"/>
      <dgm:spPr/>
    </dgm:pt>
    <dgm:pt modelId="{6595BE04-97D4-4A99-9797-DFFBAFB7288E}" type="pres">
      <dgm:prSet presAssocID="{B69BF654-EB7D-4717-9717-4B6CE2CC5AF6}" presName="vSp1" presStyleCnt="0"/>
      <dgm:spPr/>
    </dgm:pt>
    <dgm:pt modelId="{A8E445E1-3423-4837-858C-91A478B6E4F0}" type="pres">
      <dgm:prSet presAssocID="{B69BF654-EB7D-4717-9717-4B6CE2CC5AF6}" presName="simulatedConn" presStyleLbl="solidFgAcc1" presStyleIdx="1" presStyleCnt="2"/>
      <dgm:spPr/>
    </dgm:pt>
    <dgm:pt modelId="{2240A55A-8E0E-4D18-85ED-FF3826B0E591}" type="pres">
      <dgm:prSet presAssocID="{B69BF654-EB7D-4717-9717-4B6CE2CC5AF6}" presName="vSp2" presStyleCnt="0"/>
      <dgm:spPr/>
    </dgm:pt>
    <dgm:pt modelId="{DD5EF307-54A3-4772-BBAE-46579AD0A226}" type="pres">
      <dgm:prSet presAssocID="{B69BF654-EB7D-4717-9717-4B6CE2CC5AF6}" presName="sibTrans" presStyleCnt="0"/>
      <dgm:spPr/>
    </dgm:pt>
    <dgm:pt modelId="{1B8FB0F8-C643-4CAC-9AE2-F33087E34C18}" type="pres">
      <dgm:prSet presAssocID="{B4114FE9-ACE3-4226-A69E-7432893A0BAE}" presName="compositeNode" presStyleCnt="0">
        <dgm:presLayoutVars>
          <dgm:bulletEnabled val="1"/>
        </dgm:presLayoutVars>
      </dgm:prSet>
      <dgm:spPr/>
    </dgm:pt>
    <dgm:pt modelId="{ECDD0BD4-7F18-466D-8619-561E184A48E0}" type="pres">
      <dgm:prSet presAssocID="{B4114FE9-ACE3-4226-A69E-7432893A0BAE}" presName="bgRect" presStyleLbl="node1" presStyleIdx="2" presStyleCnt="3"/>
      <dgm:spPr/>
      <dgm:t>
        <a:bodyPr/>
        <a:lstStyle/>
        <a:p>
          <a:endParaRPr lang="es-MX"/>
        </a:p>
      </dgm:t>
    </dgm:pt>
    <dgm:pt modelId="{0A8D7DF4-8966-474F-9CA7-1949B0D09A3F}" type="pres">
      <dgm:prSet presAssocID="{B4114FE9-ACE3-4226-A69E-7432893A0BAE}" presName="parentNode" presStyleLbl="node1" presStyleIdx="2" presStyleCnt="3">
        <dgm:presLayoutVars>
          <dgm:chMax val="0"/>
          <dgm:bulletEnabled val="1"/>
        </dgm:presLayoutVars>
      </dgm:prSet>
      <dgm:spPr/>
      <dgm:t>
        <a:bodyPr/>
        <a:lstStyle/>
        <a:p>
          <a:endParaRPr lang="es-MX"/>
        </a:p>
      </dgm:t>
    </dgm:pt>
    <dgm:pt modelId="{6918DBB3-8D68-49C7-B905-D15E47869410}" type="pres">
      <dgm:prSet presAssocID="{B4114FE9-ACE3-4226-A69E-7432893A0BAE}" presName="childNode" presStyleLbl="node1" presStyleIdx="2" presStyleCnt="3">
        <dgm:presLayoutVars>
          <dgm:bulletEnabled val="1"/>
        </dgm:presLayoutVars>
      </dgm:prSet>
      <dgm:spPr/>
      <dgm:t>
        <a:bodyPr/>
        <a:lstStyle/>
        <a:p>
          <a:endParaRPr lang="es-MX"/>
        </a:p>
      </dgm:t>
    </dgm:pt>
  </dgm:ptLst>
  <dgm:cxnLst>
    <dgm:cxn modelId="{1A81FAF1-D018-455B-BE63-87FCFAA4897B}" srcId="{F370B100-121B-4D2C-A94C-6A2FDC469A7F}" destId="{BA3BE7C4-6B60-4837-915C-A1972662478E}" srcOrd="1" destOrd="0" parTransId="{B40DE03D-649F-46DA-A6F8-DB002F127290}" sibTransId="{B69BF654-EB7D-4717-9717-4B6CE2CC5AF6}"/>
    <dgm:cxn modelId="{0327CAC2-F7AE-4BCC-B81F-3E8001F6812A}" type="presOf" srcId="{2DA87588-7E43-4377-AEB6-D2AB650392A1}" destId="{914D9E21-BD86-4388-8182-26222087CD28}" srcOrd="1" destOrd="0" presId="urn:microsoft.com/office/officeart/2005/8/layout/hProcess7#6"/>
    <dgm:cxn modelId="{C4F8C1F1-F7F5-4DE0-B97E-0FD0B8002771}" type="presOf" srcId="{54F3AD53-726E-4562-94D6-78288F0FEF2A}" destId="{6918DBB3-8D68-49C7-B905-D15E47869410}" srcOrd="0" destOrd="0" presId="urn:microsoft.com/office/officeart/2005/8/layout/hProcess7#6"/>
    <dgm:cxn modelId="{CDE5DA0A-D10E-41AC-9FE2-4FE07C41023E}" type="presOf" srcId="{B4114FE9-ACE3-4226-A69E-7432893A0BAE}" destId="{ECDD0BD4-7F18-466D-8619-561E184A48E0}" srcOrd="0" destOrd="0" presId="urn:microsoft.com/office/officeart/2005/8/layout/hProcess7#6"/>
    <dgm:cxn modelId="{473B0893-4ABC-4E6B-9869-154568C6E461}" type="presOf" srcId="{B4114FE9-ACE3-4226-A69E-7432893A0BAE}" destId="{0A8D7DF4-8966-474F-9CA7-1949B0D09A3F}" srcOrd="1" destOrd="0" presId="urn:microsoft.com/office/officeart/2005/8/layout/hProcess7#6"/>
    <dgm:cxn modelId="{34F76272-D9C3-4FDF-84F5-914EB57FF07C}" type="presOf" srcId="{BA3BE7C4-6B60-4837-915C-A1972662478E}" destId="{70BF7A3A-4272-4AE8-A657-0E17C7200005}" srcOrd="0" destOrd="0" presId="urn:microsoft.com/office/officeart/2005/8/layout/hProcess7#6"/>
    <dgm:cxn modelId="{D0538341-0ED2-488D-9BFD-4F53E4854468}" type="presOf" srcId="{167377C3-6371-4790-9DEF-ECBE6191ABC8}" destId="{824A15C4-F7CF-4F1F-8D6C-6E957DE4BAB0}" srcOrd="0" destOrd="0" presId="urn:microsoft.com/office/officeart/2005/8/layout/hProcess7#6"/>
    <dgm:cxn modelId="{5B609BCB-C69A-40B5-B1FA-C3ACAE5F134D}" type="presOf" srcId="{BA3BE7C4-6B60-4837-915C-A1972662478E}" destId="{85CD7862-01EB-4B54-9EB5-1FEEC5964FB1}" srcOrd="1" destOrd="0" presId="urn:microsoft.com/office/officeart/2005/8/layout/hProcess7#6"/>
    <dgm:cxn modelId="{66604071-9F95-49D1-9B51-7DCB6B93E65C}" srcId="{BA3BE7C4-6B60-4837-915C-A1972662478E}" destId="{167377C3-6371-4790-9DEF-ECBE6191ABC8}" srcOrd="0" destOrd="0" parTransId="{2BEC0D9A-CDA0-4567-8FB2-F8F3903C5491}" sibTransId="{52D16457-2C32-4859-A494-1333716249EF}"/>
    <dgm:cxn modelId="{7574B455-5C21-4B4B-A988-AAFB834D24AD}" srcId="{B4114FE9-ACE3-4226-A69E-7432893A0BAE}" destId="{54F3AD53-726E-4562-94D6-78288F0FEF2A}" srcOrd="0" destOrd="0" parTransId="{B0A816FB-E51B-414A-973A-F8E5343A0F66}" sibTransId="{0C3C915F-59DD-436B-AF99-61BBFFF6F61C}"/>
    <dgm:cxn modelId="{1B6410B1-1616-4AEC-918E-8423B2FE4042}" type="presOf" srcId="{F370B100-121B-4D2C-A94C-6A2FDC469A7F}" destId="{5A9D492F-AD5A-4052-ACF3-B5129701EB8E}" srcOrd="0" destOrd="0" presId="urn:microsoft.com/office/officeart/2005/8/layout/hProcess7#6"/>
    <dgm:cxn modelId="{E182B550-CA73-4F4F-BDAA-8390082EABAB}" srcId="{F370B100-121B-4D2C-A94C-6A2FDC469A7F}" destId="{2DA87588-7E43-4377-AEB6-D2AB650392A1}" srcOrd="0" destOrd="0" parTransId="{DA12993F-7598-43C5-8EC6-8C2D882D5176}" sibTransId="{569B3897-5BB9-4B32-8E87-A3F1C5539F67}"/>
    <dgm:cxn modelId="{6BB19E40-4CD2-4D58-A2B8-CF11C3BD43D3}" type="presOf" srcId="{42895C27-60CA-463B-ADE5-68EC7903DB1B}" destId="{C7181D36-1EF2-494B-9040-6E1CB2BA9151}" srcOrd="0" destOrd="0" presId="urn:microsoft.com/office/officeart/2005/8/layout/hProcess7#6"/>
    <dgm:cxn modelId="{85EE2DEB-15B4-4D0A-A3FC-4CCD841DBF1B}" srcId="{F370B100-121B-4D2C-A94C-6A2FDC469A7F}" destId="{B4114FE9-ACE3-4226-A69E-7432893A0BAE}" srcOrd="2" destOrd="0" parTransId="{67D74FD8-B966-4F08-A859-2162EC1C05F5}" sibTransId="{FAD66E49-EE7B-436D-ADDB-A0EF80EC9A3A}"/>
    <dgm:cxn modelId="{036EAE33-63A1-4C83-A669-A26A53A0C0BE}" srcId="{2DA87588-7E43-4377-AEB6-D2AB650392A1}" destId="{42895C27-60CA-463B-ADE5-68EC7903DB1B}" srcOrd="0" destOrd="0" parTransId="{4CECEFF3-B7A2-4A37-9961-9BAA2349BEBC}" sibTransId="{5B8FBCDF-562A-42A1-84F1-DE668E353A3B}"/>
    <dgm:cxn modelId="{B6C5E630-C021-4EBE-BE88-0AD4BC39F7F9}" type="presOf" srcId="{2DA87588-7E43-4377-AEB6-D2AB650392A1}" destId="{ABE62B12-5FB7-4518-88BD-18FC4468889F}" srcOrd="0" destOrd="0" presId="urn:microsoft.com/office/officeart/2005/8/layout/hProcess7#6"/>
    <dgm:cxn modelId="{7E87540B-8F53-46D8-8554-7D55A58775AA}" type="presParOf" srcId="{5A9D492F-AD5A-4052-ACF3-B5129701EB8E}" destId="{CD38E23D-F171-4E44-A7EE-2383B9199586}" srcOrd="0" destOrd="0" presId="urn:microsoft.com/office/officeart/2005/8/layout/hProcess7#6"/>
    <dgm:cxn modelId="{5DC9C73D-A1BA-4F2A-9EAE-582ACDE6560D}" type="presParOf" srcId="{CD38E23D-F171-4E44-A7EE-2383B9199586}" destId="{ABE62B12-5FB7-4518-88BD-18FC4468889F}" srcOrd="0" destOrd="0" presId="urn:microsoft.com/office/officeart/2005/8/layout/hProcess7#6"/>
    <dgm:cxn modelId="{492327FC-7058-4D00-B963-5783C5CCC9E6}" type="presParOf" srcId="{CD38E23D-F171-4E44-A7EE-2383B9199586}" destId="{914D9E21-BD86-4388-8182-26222087CD28}" srcOrd="1" destOrd="0" presId="urn:microsoft.com/office/officeart/2005/8/layout/hProcess7#6"/>
    <dgm:cxn modelId="{84520C49-2434-416B-A3DE-A471268C08FB}" type="presParOf" srcId="{CD38E23D-F171-4E44-A7EE-2383B9199586}" destId="{C7181D36-1EF2-494B-9040-6E1CB2BA9151}" srcOrd="2" destOrd="0" presId="urn:microsoft.com/office/officeart/2005/8/layout/hProcess7#6"/>
    <dgm:cxn modelId="{1F9A7227-93BE-4D16-9569-9A221A19C1A0}" type="presParOf" srcId="{5A9D492F-AD5A-4052-ACF3-B5129701EB8E}" destId="{F01A66C2-417A-4EB7-A0EC-2787433642A8}" srcOrd="1" destOrd="0" presId="urn:microsoft.com/office/officeart/2005/8/layout/hProcess7#6"/>
    <dgm:cxn modelId="{0D26B0F0-338A-4EE9-9856-31A0D872F7BF}" type="presParOf" srcId="{5A9D492F-AD5A-4052-ACF3-B5129701EB8E}" destId="{C4E1E7EF-9E2F-4269-862D-9CD65BC05D6F}" srcOrd="2" destOrd="0" presId="urn:microsoft.com/office/officeart/2005/8/layout/hProcess7#6"/>
    <dgm:cxn modelId="{2CB00D91-9F5F-4A59-8760-20046D198316}" type="presParOf" srcId="{C4E1E7EF-9E2F-4269-862D-9CD65BC05D6F}" destId="{F32EB307-AD43-432F-9884-5C5F2BF7F6DF}" srcOrd="0" destOrd="0" presId="urn:microsoft.com/office/officeart/2005/8/layout/hProcess7#6"/>
    <dgm:cxn modelId="{37EBCA87-CEBA-4846-A966-6C1CF6C533DD}" type="presParOf" srcId="{C4E1E7EF-9E2F-4269-862D-9CD65BC05D6F}" destId="{B66A33BF-A60A-4A56-A90C-7727BD78F602}" srcOrd="1" destOrd="0" presId="urn:microsoft.com/office/officeart/2005/8/layout/hProcess7#6"/>
    <dgm:cxn modelId="{6F77BAAB-DAE3-4AE0-9965-0EFBD7A62F45}" type="presParOf" srcId="{C4E1E7EF-9E2F-4269-862D-9CD65BC05D6F}" destId="{C4461843-CEC4-43D3-BD5B-D3D83ED43F1C}" srcOrd="2" destOrd="0" presId="urn:microsoft.com/office/officeart/2005/8/layout/hProcess7#6"/>
    <dgm:cxn modelId="{DC9EE4BA-4110-41E7-BF3E-887F35CCD991}" type="presParOf" srcId="{5A9D492F-AD5A-4052-ACF3-B5129701EB8E}" destId="{1F51977B-54A0-4D2D-83DD-C2A66607779B}" srcOrd="3" destOrd="0" presId="urn:microsoft.com/office/officeart/2005/8/layout/hProcess7#6"/>
    <dgm:cxn modelId="{37D95F0E-72A7-4A2F-94FE-6C0D6EB5954A}" type="presParOf" srcId="{5A9D492F-AD5A-4052-ACF3-B5129701EB8E}" destId="{37EC4665-BE62-4944-B3A0-224CA770FD35}" srcOrd="4" destOrd="0" presId="urn:microsoft.com/office/officeart/2005/8/layout/hProcess7#6"/>
    <dgm:cxn modelId="{DA484CA4-8E50-45E8-AE8A-47E03CA8F84A}" type="presParOf" srcId="{37EC4665-BE62-4944-B3A0-224CA770FD35}" destId="{70BF7A3A-4272-4AE8-A657-0E17C7200005}" srcOrd="0" destOrd="0" presId="urn:microsoft.com/office/officeart/2005/8/layout/hProcess7#6"/>
    <dgm:cxn modelId="{025D30B5-4E21-4116-A8FD-272A574C5B54}" type="presParOf" srcId="{37EC4665-BE62-4944-B3A0-224CA770FD35}" destId="{85CD7862-01EB-4B54-9EB5-1FEEC5964FB1}" srcOrd="1" destOrd="0" presId="urn:microsoft.com/office/officeart/2005/8/layout/hProcess7#6"/>
    <dgm:cxn modelId="{5B7F307D-4DA7-4100-A9FC-3A367C339B04}" type="presParOf" srcId="{37EC4665-BE62-4944-B3A0-224CA770FD35}" destId="{824A15C4-F7CF-4F1F-8D6C-6E957DE4BAB0}" srcOrd="2" destOrd="0" presId="urn:microsoft.com/office/officeart/2005/8/layout/hProcess7#6"/>
    <dgm:cxn modelId="{1AD2654C-17D9-4D06-9049-549E541777E6}" type="presParOf" srcId="{5A9D492F-AD5A-4052-ACF3-B5129701EB8E}" destId="{FABB723B-3CA6-4FCB-98B6-D8410C5CE11F}" srcOrd="5" destOrd="0" presId="urn:microsoft.com/office/officeart/2005/8/layout/hProcess7#6"/>
    <dgm:cxn modelId="{F2CAABBD-857B-48B7-8624-23A157273B7F}" type="presParOf" srcId="{5A9D492F-AD5A-4052-ACF3-B5129701EB8E}" destId="{2C6E8F10-8115-461A-8B88-6D431A1F2121}" srcOrd="6" destOrd="0" presId="urn:microsoft.com/office/officeart/2005/8/layout/hProcess7#6"/>
    <dgm:cxn modelId="{6280B31E-93D9-4382-8F8E-D544CB4725CF}" type="presParOf" srcId="{2C6E8F10-8115-461A-8B88-6D431A1F2121}" destId="{6595BE04-97D4-4A99-9797-DFFBAFB7288E}" srcOrd="0" destOrd="0" presId="urn:microsoft.com/office/officeart/2005/8/layout/hProcess7#6"/>
    <dgm:cxn modelId="{D854B8AC-4CD7-4A27-A9D5-8291D3507A27}" type="presParOf" srcId="{2C6E8F10-8115-461A-8B88-6D431A1F2121}" destId="{A8E445E1-3423-4837-858C-91A478B6E4F0}" srcOrd="1" destOrd="0" presId="urn:microsoft.com/office/officeart/2005/8/layout/hProcess7#6"/>
    <dgm:cxn modelId="{E81128AC-E7A9-43D9-9A1D-50FBD609A1EB}" type="presParOf" srcId="{2C6E8F10-8115-461A-8B88-6D431A1F2121}" destId="{2240A55A-8E0E-4D18-85ED-FF3826B0E591}" srcOrd="2" destOrd="0" presId="urn:microsoft.com/office/officeart/2005/8/layout/hProcess7#6"/>
    <dgm:cxn modelId="{7523EBB6-7C17-4331-9066-9C3EB20CC567}" type="presParOf" srcId="{5A9D492F-AD5A-4052-ACF3-B5129701EB8E}" destId="{DD5EF307-54A3-4772-BBAE-46579AD0A226}" srcOrd="7" destOrd="0" presId="urn:microsoft.com/office/officeart/2005/8/layout/hProcess7#6"/>
    <dgm:cxn modelId="{A940ABC9-60BD-452A-9F3E-5C046EA2F7BB}" type="presParOf" srcId="{5A9D492F-AD5A-4052-ACF3-B5129701EB8E}" destId="{1B8FB0F8-C643-4CAC-9AE2-F33087E34C18}" srcOrd="8" destOrd="0" presId="urn:microsoft.com/office/officeart/2005/8/layout/hProcess7#6"/>
    <dgm:cxn modelId="{2C0B9CF5-4E67-4E95-ACA0-CA84AFE3D0C7}" type="presParOf" srcId="{1B8FB0F8-C643-4CAC-9AE2-F33087E34C18}" destId="{ECDD0BD4-7F18-466D-8619-561E184A48E0}" srcOrd="0" destOrd="0" presId="urn:microsoft.com/office/officeart/2005/8/layout/hProcess7#6"/>
    <dgm:cxn modelId="{4431C69C-7DDB-4131-B0F8-28DAE7D39741}" type="presParOf" srcId="{1B8FB0F8-C643-4CAC-9AE2-F33087E34C18}" destId="{0A8D7DF4-8966-474F-9CA7-1949B0D09A3F}" srcOrd="1" destOrd="0" presId="urn:microsoft.com/office/officeart/2005/8/layout/hProcess7#6"/>
    <dgm:cxn modelId="{DC6C7D86-7172-4AF2-81F7-BF96A22CF5FD}" type="presParOf" srcId="{1B8FB0F8-C643-4CAC-9AE2-F33087E34C18}" destId="{6918DBB3-8D68-49C7-B905-D15E47869410}" srcOrd="2" destOrd="0" presId="urn:microsoft.com/office/officeart/2005/8/layout/hProcess7#6"/>
  </dgm:cxnLst>
  <dgm:bg>
    <a:solidFill>
      <a:schemeClr val="accent1">
        <a:lumMod val="50000"/>
      </a:schemeClr>
    </a:solidFill>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EE8BC17-D7D2-4884-8C5F-A0F0AA8B6A7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AE993EE4-AF40-4298-B009-51B34E9C48D0}">
      <dgm:prSet phldrT="[Text]"/>
      <dgm:spPr>
        <a:solidFill>
          <a:schemeClr val="accent1"/>
        </a:solidFill>
      </dgm:spPr>
      <dgm:t>
        <a:bodyPr/>
        <a:lstStyle/>
        <a:p>
          <a:r>
            <a:rPr lang="es-MX" b="1" dirty="0" smtClean="0">
              <a:solidFill>
                <a:schemeClr val="accent2">
                  <a:lumMod val="50000"/>
                </a:schemeClr>
              </a:solidFill>
            </a:rPr>
            <a:t>Instruccional</a:t>
          </a:r>
          <a:endParaRPr lang="es-MX" b="1" dirty="0">
            <a:solidFill>
              <a:schemeClr val="accent2">
                <a:lumMod val="50000"/>
              </a:schemeClr>
            </a:solidFill>
          </a:endParaRPr>
        </a:p>
      </dgm:t>
    </dgm:pt>
    <dgm:pt modelId="{DF4D6A1A-E03A-41A9-A302-973CB685BF1B}" type="parTrans" cxnId="{DE73E65A-27ED-4931-A919-F3AEB66476F4}">
      <dgm:prSet/>
      <dgm:spPr/>
      <dgm:t>
        <a:bodyPr/>
        <a:lstStyle/>
        <a:p>
          <a:endParaRPr lang="es-MX"/>
        </a:p>
      </dgm:t>
    </dgm:pt>
    <dgm:pt modelId="{4254E186-81ED-4269-B09F-165456C1D4EC}" type="sibTrans" cxnId="{DE73E65A-27ED-4931-A919-F3AEB66476F4}">
      <dgm:prSet/>
      <dgm:spPr/>
      <dgm:t>
        <a:bodyPr/>
        <a:lstStyle/>
        <a:p>
          <a:endParaRPr lang="es-MX"/>
        </a:p>
      </dgm:t>
    </dgm:pt>
    <dgm:pt modelId="{FD1A616D-5A0D-40C6-84AE-265BB63C7440}">
      <dgm:prSet phldrT="[Text]"/>
      <dgm:spPr>
        <a:solidFill>
          <a:schemeClr val="accent1">
            <a:lumMod val="50000"/>
          </a:schemeClr>
        </a:solidFill>
      </dgm:spPr>
      <dgm:t>
        <a:bodyPr/>
        <a:lstStyle/>
        <a:p>
          <a:r>
            <a:rPr lang="es-MX" dirty="0" smtClean="0"/>
            <a:t>Institucional</a:t>
          </a:r>
          <a:endParaRPr lang="es-MX" dirty="0"/>
        </a:p>
      </dgm:t>
    </dgm:pt>
    <dgm:pt modelId="{D0466882-D6ED-4E5B-B177-A8DAD0F06DD6}" type="parTrans" cxnId="{8955B8A4-ACEC-4601-A82C-37B6E299030A}">
      <dgm:prSet/>
      <dgm:spPr/>
      <dgm:t>
        <a:bodyPr/>
        <a:lstStyle/>
        <a:p>
          <a:endParaRPr lang="es-MX"/>
        </a:p>
      </dgm:t>
    </dgm:pt>
    <dgm:pt modelId="{92C0B1C6-E9C7-495E-916C-5F611C802537}" type="sibTrans" cxnId="{8955B8A4-ACEC-4601-A82C-37B6E299030A}">
      <dgm:prSet/>
      <dgm:spPr/>
      <dgm:t>
        <a:bodyPr/>
        <a:lstStyle/>
        <a:p>
          <a:endParaRPr lang="es-MX"/>
        </a:p>
      </dgm:t>
    </dgm:pt>
    <dgm:pt modelId="{BF0D7E71-A160-4B13-95F5-4F287F4BE2D3}" type="pres">
      <dgm:prSet presAssocID="{2EE8BC17-D7D2-4884-8C5F-A0F0AA8B6A7A}" presName="linear" presStyleCnt="0">
        <dgm:presLayoutVars>
          <dgm:animLvl val="lvl"/>
          <dgm:resizeHandles val="exact"/>
        </dgm:presLayoutVars>
      </dgm:prSet>
      <dgm:spPr/>
      <dgm:t>
        <a:bodyPr/>
        <a:lstStyle/>
        <a:p>
          <a:endParaRPr lang="es-MX"/>
        </a:p>
      </dgm:t>
    </dgm:pt>
    <dgm:pt modelId="{DFE38C60-D969-4F1C-B619-E9FBF2420F9B}" type="pres">
      <dgm:prSet presAssocID="{AE993EE4-AF40-4298-B009-51B34E9C48D0}" presName="parentText" presStyleLbl="node1" presStyleIdx="0" presStyleCnt="2" custScaleY="298882" custLinFactY="8285" custLinFactNeighborY="100000">
        <dgm:presLayoutVars>
          <dgm:chMax val="0"/>
          <dgm:bulletEnabled val="1"/>
        </dgm:presLayoutVars>
      </dgm:prSet>
      <dgm:spPr/>
      <dgm:t>
        <a:bodyPr/>
        <a:lstStyle/>
        <a:p>
          <a:endParaRPr lang="es-MX"/>
        </a:p>
      </dgm:t>
    </dgm:pt>
    <dgm:pt modelId="{F8CA858E-CCA9-40BD-A0C6-3F5550025FBF}" type="pres">
      <dgm:prSet presAssocID="{4254E186-81ED-4269-B09F-165456C1D4EC}" presName="spacer" presStyleCnt="0"/>
      <dgm:spPr/>
    </dgm:pt>
    <dgm:pt modelId="{D48DCEDF-4B65-448A-95FD-A5FBF5119161}" type="pres">
      <dgm:prSet presAssocID="{FD1A616D-5A0D-40C6-84AE-265BB63C7440}" presName="parentText" presStyleLbl="node1" presStyleIdx="1" presStyleCnt="2" custScaleY="280790" custLinFactY="241120" custLinFactNeighborX="12781" custLinFactNeighborY="300000">
        <dgm:presLayoutVars>
          <dgm:chMax val="0"/>
          <dgm:bulletEnabled val="1"/>
        </dgm:presLayoutVars>
      </dgm:prSet>
      <dgm:spPr/>
      <dgm:t>
        <a:bodyPr/>
        <a:lstStyle/>
        <a:p>
          <a:endParaRPr lang="es-MX"/>
        </a:p>
      </dgm:t>
    </dgm:pt>
  </dgm:ptLst>
  <dgm:cxnLst>
    <dgm:cxn modelId="{276920F0-70D1-4972-9874-B1DEF8FD445D}" type="presOf" srcId="{2EE8BC17-D7D2-4884-8C5F-A0F0AA8B6A7A}" destId="{BF0D7E71-A160-4B13-95F5-4F287F4BE2D3}" srcOrd="0" destOrd="0" presId="urn:microsoft.com/office/officeart/2005/8/layout/vList2"/>
    <dgm:cxn modelId="{741C45E9-EEB5-4EB4-BAC1-DE2904A212E1}" type="presOf" srcId="{FD1A616D-5A0D-40C6-84AE-265BB63C7440}" destId="{D48DCEDF-4B65-448A-95FD-A5FBF5119161}" srcOrd="0" destOrd="0" presId="urn:microsoft.com/office/officeart/2005/8/layout/vList2"/>
    <dgm:cxn modelId="{8955B8A4-ACEC-4601-A82C-37B6E299030A}" srcId="{2EE8BC17-D7D2-4884-8C5F-A0F0AA8B6A7A}" destId="{FD1A616D-5A0D-40C6-84AE-265BB63C7440}" srcOrd="1" destOrd="0" parTransId="{D0466882-D6ED-4E5B-B177-A8DAD0F06DD6}" sibTransId="{92C0B1C6-E9C7-495E-916C-5F611C802537}"/>
    <dgm:cxn modelId="{DE73E65A-27ED-4931-A919-F3AEB66476F4}" srcId="{2EE8BC17-D7D2-4884-8C5F-A0F0AA8B6A7A}" destId="{AE993EE4-AF40-4298-B009-51B34E9C48D0}" srcOrd="0" destOrd="0" parTransId="{DF4D6A1A-E03A-41A9-A302-973CB685BF1B}" sibTransId="{4254E186-81ED-4269-B09F-165456C1D4EC}"/>
    <dgm:cxn modelId="{28C5D444-271D-4CE9-AF8F-7F36CF3B7550}" type="presOf" srcId="{AE993EE4-AF40-4298-B009-51B34E9C48D0}" destId="{DFE38C60-D969-4F1C-B619-E9FBF2420F9B}" srcOrd="0" destOrd="0" presId="urn:microsoft.com/office/officeart/2005/8/layout/vList2"/>
    <dgm:cxn modelId="{29C64D5A-28B0-4409-88D8-AC3A1DC82F71}" type="presParOf" srcId="{BF0D7E71-A160-4B13-95F5-4F287F4BE2D3}" destId="{DFE38C60-D969-4F1C-B619-E9FBF2420F9B}" srcOrd="0" destOrd="0" presId="urn:microsoft.com/office/officeart/2005/8/layout/vList2"/>
    <dgm:cxn modelId="{52288802-4FA3-47F6-B400-5365D858DE0B}" type="presParOf" srcId="{BF0D7E71-A160-4B13-95F5-4F287F4BE2D3}" destId="{F8CA858E-CCA9-40BD-A0C6-3F5550025FBF}" srcOrd="1" destOrd="0" presId="urn:microsoft.com/office/officeart/2005/8/layout/vList2"/>
    <dgm:cxn modelId="{E4C9B716-8E9D-4D41-BE34-FCCF3E4F007F}" type="presParOf" srcId="{BF0D7E71-A160-4B13-95F5-4F287F4BE2D3}" destId="{D48DCEDF-4B65-448A-95FD-A5FBF5119161}" srcOrd="2" destOrd="0" presId="urn:microsoft.com/office/officeart/2005/8/layout/vList2"/>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7#5">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presOf axis="self"/>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presOf axis="self"/>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7#6">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presOf axis="self"/>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presOf axis="self"/>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NULL"/></Relationships>
</file>

<file path=ppt/drawings/_rels/vmlDrawing10.vml.rels><?xml version="1.0" encoding="UTF-8" standalone="yes"?>
<Relationships xmlns="http://schemas.openxmlformats.org/package/2006/relationships"><Relationship Id="rId1" Type="http://schemas.openxmlformats.org/officeDocument/2006/relationships/image" Target="NULL"/></Relationships>
</file>

<file path=ppt/drawings/_rels/vmlDrawing11.vml.rels><?xml version="1.0" encoding="UTF-8" standalone="yes"?>
<Relationships xmlns="http://schemas.openxmlformats.org/package/2006/relationships"><Relationship Id="rId1" Type="http://schemas.openxmlformats.org/officeDocument/2006/relationships/image" Target="NULL"/></Relationships>
</file>

<file path=ppt/drawings/_rels/vmlDrawing12.vml.rels><?xml version="1.0" encoding="UTF-8" standalone="yes"?>
<Relationships xmlns="http://schemas.openxmlformats.org/package/2006/relationships"><Relationship Id="rId1" Type="http://schemas.openxmlformats.org/officeDocument/2006/relationships/image" Target="NULL"/></Relationships>
</file>

<file path=ppt/drawings/_rels/vmlDrawing2.vml.rels><?xml version="1.0" encoding="UTF-8" standalone="yes"?>
<Relationships xmlns="http://schemas.openxmlformats.org/package/2006/relationships"><Relationship Id="rId1" Type="http://schemas.openxmlformats.org/officeDocument/2006/relationships/image" Target="NULL"/></Relationships>
</file>

<file path=ppt/drawings/_rels/vmlDrawing3.vml.rels><?xml version="1.0" encoding="UTF-8" standalone="yes"?>
<Relationships xmlns="http://schemas.openxmlformats.org/package/2006/relationships"><Relationship Id="rId1" Type="http://schemas.openxmlformats.org/officeDocument/2006/relationships/image" Target="NULL"/></Relationships>
</file>

<file path=ppt/drawings/_rels/vmlDrawing4.vml.rels><?xml version="1.0" encoding="UTF-8" standalone="yes"?>
<Relationships xmlns="http://schemas.openxmlformats.org/package/2006/relationships"><Relationship Id="rId1" Type="http://schemas.openxmlformats.org/officeDocument/2006/relationships/image" Target="NULL"/></Relationships>
</file>

<file path=ppt/drawings/_rels/vmlDrawing5.vml.rels><?xml version="1.0" encoding="UTF-8" standalone="yes"?>
<Relationships xmlns="http://schemas.openxmlformats.org/package/2006/relationships"><Relationship Id="rId1" Type="http://schemas.openxmlformats.org/officeDocument/2006/relationships/image" Target="NULL"/></Relationships>
</file>

<file path=ppt/drawings/_rels/vmlDrawing6.vml.rels><?xml version="1.0" encoding="UTF-8" standalone="yes"?>
<Relationships xmlns="http://schemas.openxmlformats.org/package/2006/relationships"><Relationship Id="rId1" Type="http://schemas.openxmlformats.org/officeDocument/2006/relationships/image" Target="NULL"/></Relationships>
</file>

<file path=ppt/drawings/_rels/vmlDrawing7.vml.rels><?xml version="1.0" encoding="UTF-8" standalone="yes"?>
<Relationships xmlns="http://schemas.openxmlformats.org/package/2006/relationships"><Relationship Id="rId1" Type="http://schemas.openxmlformats.org/officeDocument/2006/relationships/image" Target="NULL"/></Relationships>
</file>

<file path=ppt/drawings/_rels/vmlDrawing8.vml.rels><?xml version="1.0" encoding="UTF-8" standalone="yes"?>
<Relationships xmlns="http://schemas.openxmlformats.org/package/2006/relationships"><Relationship Id="rId1" Type="http://schemas.openxmlformats.org/officeDocument/2006/relationships/image" Target="NULL"/></Relationships>
</file>

<file path=ppt/drawings/_rels/vmlDrawing9.vml.rels><?xml version="1.0" encoding="UTF-8" standalone="yes"?>
<Relationships xmlns="http://schemas.openxmlformats.org/package/2006/relationships"><Relationship Id="rId1" Type="http://schemas.openxmlformats.org/officeDocument/2006/relationships/image" Target="NUL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6D3DB6-FF1B-46A2-B8EB-9E7AB1D80D02}" type="datetimeFigureOut">
              <a:rPr lang="es-MX" smtClean="0"/>
              <a:t>17/06/2016</a:t>
            </a:fld>
            <a:endParaRPr lang="es-MX"/>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74553C-5F6E-4F48-B874-BBBEA8FDE081}" type="slidenum">
              <a:rPr lang="es-MX" smtClean="0"/>
              <a:t>‹Nº›</a:t>
            </a:fld>
            <a:endParaRPr lang="es-MX"/>
          </a:p>
        </p:txBody>
      </p:sp>
    </p:spTree>
    <p:extLst>
      <p:ext uri="{BB962C8B-B14F-4D97-AF65-F5344CB8AC3E}">
        <p14:creationId xmlns:p14="http://schemas.microsoft.com/office/powerpoint/2010/main" val="354264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슬라이드 이미지 개체 틀 1"/>
          <p:cNvSpPr>
            <a:spLocks noGrp="1" noRot="1" noChangeAspect="1" noTextEdit="1"/>
          </p:cNvSpPr>
          <p:nvPr>
            <p:ph type="sldImg"/>
          </p:nvPr>
        </p:nvSpPr>
        <p:spPr bwMode="auto">
          <a:xfrm>
            <a:off x="382588" y="687388"/>
            <a:ext cx="6092825" cy="34274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ko-KR" altLang="en-US" smtClean="0">
              <a:ea typeface="ＭＳ Ｐゴシック" panose="020B0600070205080204" pitchFamily="34" charset="-128"/>
            </a:endParaRPr>
          </a:p>
        </p:txBody>
      </p:sp>
      <p:sp>
        <p:nvSpPr>
          <p:cNvPr id="43012"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5DE22F0-C921-4AFB-AF81-1B15DA5C4353}" type="slidenum">
              <a:rPr lang="en-US" altLang="ko-KR">
                <a:solidFill>
                  <a:prstClr val="black"/>
                </a:solidFill>
                <a:latin typeface="Arial" panose="020B0604020202020204" pitchFamily="34" charset="0"/>
              </a:rPr>
              <a:pPr>
                <a:spcBef>
                  <a:spcPct val="0"/>
                </a:spcBef>
              </a:pPr>
              <a:t>46</a:t>
            </a:fld>
            <a:endParaRPr lang="en-US" altLang="ko-KR">
              <a:solidFill>
                <a:prstClr val="black"/>
              </a:solidFill>
              <a:latin typeface="Arial" panose="020B0604020202020204" pitchFamily="34" charset="0"/>
            </a:endParaRPr>
          </a:p>
        </p:txBody>
      </p:sp>
    </p:spTree>
    <p:extLst>
      <p:ext uri="{BB962C8B-B14F-4D97-AF65-F5344CB8AC3E}">
        <p14:creationId xmlns:p14="http://schemas.microsoft.com/office/powerpoint/2010/main" val="2566325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014E93-A691-41F9-BE70-1267D803A493}" type="slidenum">
              <a:rPr lang="en-US" altLang="es-MX">
                <a:solidFill>
                  <a:prstClr val="black"/>
                </a:solidFill>
              </a:rPr>
              <a:pPr/>
              <a:t>49</a:t>
            </a:fld>
            <a:endParaRPr lang="en-US" altLang="es-MX" dirty="0">
              <a:solidFill>
                <a:prstClr val="black"/>
              </a:solidFill>
            </a:endParaRPr>
          </a:p>
        </p:txBody>
      </p:sp>
      <p:sp>
        <p:nvSpPr>
          <p:cNvPr id="296962" name="Rectangle 2"/>
          <p:cNvSpPr>
            <a:spLocks noGrp="1" noRot="1" noChangeAspect="1" noChangeArrowheads="1" noTextEdit="1"/>
          </p:cNvSpPr>
          <p:nvPr>
            <p:ph type="sldImg"/>
          </p:nvPr>
        </p:nvSpPr>
        <p:spPr>
          <a:ln/>
        </p:spPr>
      </p:sp>
      <p:sp>
        <p:nvSpPr>
          <p:cNvPr id="296963" name="Rectangle 3"/>
          <p:cNvSpPr>
            <a:spLocks noGrp="1" noChangeArrowheads="1"/>
          </p:cNvSpPr>
          <p:nvPr>
            <p:ph type="body" idx="1"/>
          </p:nvPr>
        </p:nvSpPr>
        <p:spPr/>
        <p:txBody>
          <a:bodyPr/>
          <a:lstStyle/>
          <a:p>
            <a:endParaRPr lang="en-US" altLang="es-MX" dirty="0"/>
          </a:p>
        </p:txBody>
      </p:sp>
    </p:spTree>
    <p:extLst>
      <p:ext uri="{BB962C8B-B14F-4D97-AF65-F5344CB8AC3E}">
        <p14:creationId xmlns:p14="http://schemas.microsoft.com/office/powerpoint/2010/main" val="1185767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vmlDrawing" Target="../drawings/vmlDrawing6.vml"/><Relationship Id="rId6" Type="http://schemas.openxmlformats.org/officeDocument/2006/relationships/image" Target="../media/image4.jpeg"/><Relationship Id="rId5" Type="http://schemas.openxmlformats.org/officeDocument/2006/relationships/oleObject" Target="../embeddings/oleObject6.bin"/><Relationship Id="rId4"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7.xml"/><Relationship Id="rId1" Type="http://schemas.openxmlformats.org/officeDocument/2006/relationships/tags" Target="../tags/tag3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8.xml"/><Relationship Id="rId1" Type="http://schemas.openxmlformats.org/officeDocument/2006/relationships/tags" Target="../tags/tag32.xml"/><Relationship Id="rId4" Type="http://schemas.openxmlformats.org/officeDocument/2006/relationships/image" Target="../media/image3.jpe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vmlDrawing" Target="../drawings/vmlDrawing7.vml"/><Relationship Id="rId6" Type="http://schemas.openxmlformats.org/officeDocument/2006/relationships/image" Target="../media/image4.jpeg"/><Relationship Id="rId5" Type="http://schemas.openxmlformats.org/officeDocument/2006/relationships/oleObject" Target="../embeddings/oleObject7.bin"/><Relationship Id="rId4"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2.xml"/><Relationship Id="rId1" Type="http://schemas.openxmlformats.org/officeDocument/2006/relationships/tags" Target="../tags/tag2.xml"/><Relationship Id="rId4" Type="http://schemas.openxmlformats.org/officeDocument/2006/relationships/image" Target="../media/image3.jpe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8.xml"/><Relationship Id="rId1" Type="http://schemas.openxmlformats.org/officeDocument/2006/relationships/tags" Target="../tags/tag3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9.xml"/><Relationship Id="rId1" Type="http://schemas.openxmlformats.org/officeDocument/2006/relationships/tags" Target="../tags/tag37.xml"/><Relationship Id="rId4" Type="http://schemas.openxmlformats.org/officeDocument/2006/relationships/image" Target="../media/image3.jpe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vmlDrawing" Target="../drawings/vmlDrawing8.vml"/><Relationship Id="rId6" Type="http://schemas.openxmlformats.org/officeDocument/2006/relationships/image" Target="../media/image4.jpeg"/><Relationship Id="rId5" Type="http://schemas.openxmlformats.org/officeDocument/2006/relationships/oleObject" Target="../embeddings/oleObject8.bin"/><Relationship Id="rId4"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9.xml"/><Relationship Id="rId1" Type="http://schemas.openxmlformats.org/officeDocument/2006/relationships/tags" Target="../tags/tag4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10.xml"/><Relationship Id="rId1" Type="http://schemas.openxmlformats.org/officeDocument/2006/relationships/tags" Target="../tags/tag42.xml"/><Relationship Id="rId4" Type="http://schemas.openxmlformats.org/officeDocument/2006/relationships/image" Target="../media/image3.jpe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vmlDrawing" Target="../drawings/vmlDrawing9.vml"/><Relationship Id="rId6" Type="http://schemas.openxmlformats.org/officeDocument/2006/relationships/image" Target="../media/image4.jpeg"/><Relationship Id="rId5" Type="http://schemas.openxmlformats.org/officeDocument/2006/relationships/oleObject" Target="../embeddings/oleObject9.bin"/><Relationship Id="rId4"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0.xml"/><Relationship Id="rId1" Type="http://schemas.openxmlformats.org/officeDocument/2006/relationships/tags" Target="../tags/tag4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11.xml"/><Relationship Id="rId1" Type="http://schemas.openxmlformats.org/officeDocument/2006/relationships/tags" Target="../tags/tag47.xml"/><Relationship Id="rId4" Type="http://schemas.openxmlformats.org/officeDocument/2006/relationships/image" Target="../media/image3.jpe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vmlDrawing" Target="../drawings/vmlDrawing10.vml"/><Relationship Id="rId6" Type="http://schemas.openxmlformats.org/officeDocument/2006/relationships/image" Target="../media/image4.jpeg"/><Relationship Id="rId5" Type="http://schemas.openxmlformats.org/officeDocument/2006/relationships/oleObject" Target="../embeddings/oleObject10.bin"/><Relationship Id="rId4"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1.xml"/><Relationship Id="rId1" Type="http://schemas.openxmlformats.org/officeDocument/2006/relationships/tags" Target="../tags/tag5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12.xml"/><Relationship Id="rId1" Type="http://schemas.openxmlformats.org/officeDocument/2006/relationships/tags" Target="../tags/tag52.xml"/><Relationship Id="rId4" Type="http://schemas.openxmlformats.org/officeDocument/2006/relationships/image" Target="../media/image3.jpeg"/></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vmlDrawing" Target="../drawings/vmlDrawing11.vml"/><Relationship Id="rId6" Type="http://schemas.openxmlformats.org/officeDocument/2006/relationships/image" Target="../media/image4.jpeg"/><Relationship Id="rId5" Type="http://schemas.openxmlformats.org/officeDocument/2006/relationships/oleObject" Target="../embeddings/oleObject11.bin"/><Relationship Id="rId4"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2.xml"/><Relationship Id="rId1" Type="http://schemas.openxmlformats.org/officeDocument/2006/relationships/tags" Target="../tags/tag5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13.xml"/><Relationship Id="rId1" Type="http://schemas.openxmlformats.org/officeDocument/2006/relationships/tags" Target="../tags/tag57.xml"/><Relationship Id="rId4" Type="http://schemas.openxmlformats.org/officeDocument/2006/relationships/image" Target="../media/image3.jpeg"/></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vmlDrawing" Target="../drawings/vmlDrawing12.vml"/><Relationship Id="rId6" Type="http://schemas.openxmlformats.org/officeDocument/2006/relationships/image" Target="../media/image4.jpeg"/><Relationship Id="rId5" Type="http://schemas.openxmlformats.org/officeDocument/2006/relationships/oleObject" Target="../embeddings/oleObject12.bin"/><Relationship Id="rId4"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3.xml"/><Relationship Id="rId1" Type="http://schemas.openxmlformats.org/officeDocument/2006/relationships/tags" Target="../tags/tag6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5.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oleObject" Target="../embeddings/oleObject1.bin"/><Relationship Id="rId4"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3.xml"/><Relationship Id="rId1" Type="http://schemas.openxmlformats.org/officeDocument/2006/relationships/tags" Target="../tags/tag7.xml"/><Relationship Id="rId4" Type="http://schemas.openxmlformats.org/officeDocument/2006/relationships/image" Target="../media/image3.jpe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vmlDrawing" Target="../drawings/vmlDrawing2.vml"/><Relationship Id="rId6" Type="http://schemas.openxmlformats.org/officeDocument/2006/relationships/image" Target="../media/image4.jpeg"/><Relationship Id="rId5" Type="http://schemas.openxmlformats.org/officeDocument/2006/relationships/oleObject" Target="../embeddings/oleObject2.bin"/><Relationship Id="rId4"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3.xml"/><Relationship Id="rId1" Type="http://schemas.openxmlformats.org/officeDocument/2006/relationships/tags" Target="../tags/tag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4.xml"/><Relationship Id="rId1" Type="http://schemas.openxmlformats.org/officeDocument/2006/relationships/tags" Target="../tags/tag12.xml"/><Relationship Id="rId4" Type="http://schemas.openxmlformats.org/officeDocument/2006/relationships/image" Target="../media/image3.jpe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vmlDrawing" Target="../drawings/vmlDrawing3.vml"/><Relationship Id="rId6" Type="http://schemas.openxmlformats.org/officeDocument/2006/relationships/image" Target="../media/image4.jpeg"/><Relationship Id="rId5" Type="http://schemas.openxmlformats.org/officeDocument/2006/relationships/oleObject" Target="../embeddings/oleObject3.bin"/><Relationship Id="rId4"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4.xml"/><Relationship Id="rId1" Type="http://schemas.openxmlformats.org/officeDocument/2006/relationships/tags" Target="../tags/tag1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5.xml"/><Relationship Id="rId1" Type="http://schemas.openxmlformats.org/officeDocument/2006/relationships/tags" Target="../tags/tag17.xml"/><Relationship Id="rId4" Type="http://schemas.openxmlformats.org/officeDocument/2006/relationships/image" Target="../media/image3.jpe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vmlDrawing" Target="../drawings/vmlDrawing4.vml"/><Relationship Id="rId6" Type="http://schemas.openxmlformats.org/officeDocument/2006/relationships/image" Target="../media/image4.jpeg"/><Relationship Id="rId5" Type="http://schemas.openxmlformats.org/officeDocument/2006/relationships/oleObject" Target="../embeddings/oleObject4.bin"/><Relationship Id="rId4"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5.xml"/><Relationship Id="rId1" Type="http://schemas.openxmlformats.org/officeDocument/2006/relationships/tags" Target="../tags/tag2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6.xml"/><Relationship Id="rId1" Type="http://schemas.openxmlformats.org/officeDocument/2006/relationships/tags" Target="../tags/tag22.xml"/><Relationship Id="rId4" Type="http://schemas.openxmlformats.org/officeDocument/2006/relationships/image" Target="../media/image3.jpe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vmlDrawing" Target="../drawings/vmlDrawing5.vml"/><Relationship Id="rId6" Type="http://schemas.openxmlformats.org/officeDocument/2006/relationships/image" Target="../media/image4.jpeg"/><Relationship Id="rId5" Type="http://schemas.openxmlformats.org/officeDocument/2006/relationships/oleObject" Target="../embeddings/oleObject5.bin"/><Relationship Id="rId4"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6.xml"/><Relationship Id="rId1" Type="http://schemas.openxmlformats.org/officeDocument/2006/relationships/tags" Target="../tags/tag2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7.xml"/><Relationship Id="rId1" Type="http://schemas.openxmlformats.org/officeDocument/2006/relationships/tags" Target="../tags/tag27.xml"/><Relationship Id="rId4" Type="http://schemas.openxmlformats.org/officeDocument/2006/relationships/image" Target="../media/image3.jpe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s-MX"/>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s-MX"/>
          </a:p>
        </p:txBody>
      </p:sp>
      <p:sp>
        <p:nvSpPr>
          <p:cNvPr id="4" name="Date Placeholder 3"/>
          <p:cNvSpPr>
            <a:spLocks noGrp="1"/>
          </p:cNvSpPr>
          <p:nvPr>
            <p:ph type="dt" sz="half" idx="10"/>
          </p:nvPr>
        </p:nvSpPr>
        <p:spPr/>
        <p:txBody>
          <a:bodyPr/>
          <a:lstStyle/>
          <a:p>
            <a:fld id="{9EA42611-3AE7-4E6C-9E39-4885A712AE6B}" type="datetimeFigureOut">
              <a:rPr lang="es-MX" smtClean="0"/>
              <a:t>17/06/2016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AD7A7FD0-360E-4A2A-9449-C9080B735450}" type="slidenum">
              <a:rPr lang="es-MX" smtClean="0"/>
              <a:t>‹Nº›</a:t>
            </a:fld>
            <a:endParaRPr lang="es-MX"/>
          </a:p>
        </p:txBody>
      </p:sp>
    </p:spTree>
    <p:extLst>
      <p:ext uri="{BB962C8B-B14F-4D97-AF65-F5344CB8AC3E}">
        <p14:creationId xmlns:p14="http://schemas.microsoft.com/office/powerpoint/2010/main" val="459528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fld id="{9EA42611-3AE7-4E6C-9E39-4885A712AE6B}" type="datetimeFigureOut">
              <a:rPr lang="es-MX" smtClean="0"/>
              <a:t>17/06/2016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AD7A7FD0-360E-4A2A-9449-C9080B735450}" type="slidenum">
              <a:rPr lang="es-MX" smtClean="0"/>
              <a:t>‹Nº›</a:t>
            </a:fld>
            <a:endParaRPr lang="es-MX"/>
          </a:p>
        </p:txBody>
      </p:sp>
    </p:spTree>
    <p:extLst>
      <p:ext uri="{BB962C8B-B14F-4D97-AF65-F5344CB8AC3E}">
        <p14:creationId xmlns:p14="http://schemas.microsoft.com/office/powerpoint/2010/main" val="19344527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8726" y="5053825"/>
            <a:ext cx="7315200" cy="314028"/>
          </a:xfrm>
        </p:spPr>
        <p:txBody>
          <a:bodyPr anchor="b"/>
          <a:lstStyle>
            <a:lvl1pPr algn="l">
              <a:defRPr sz="2041" b="1"/>
            </a:lvl1pPr>
          </a:lstStyle>
          <a:p>
            <a:r>
              <a:rPr lang="es-ES_tradnl" smtClean="0"/>
              <a:t>Click to edit Master title style</a:t>
            </a:r>
            <a:endParaRPr lang="en-US"/>
          </a:p>
        </p:txBody>
      </p:sp>
      <p:sp>
        <p:nvSpPr>
          <p:cNvPr id="3" name="Picture Placeholder 2"/>
          <p:cNvSpPr>
            <a:spLocks noGrp="1"/>
          </p:cNvSpPr>
          <p:nvPr>
            <p:ph type="pic" idx="1"/>
          </p:nvPr>
        </p:nvSpPr>
        <p:spPr>
          <a:xfrm>
            <a:off x="2388726" y="612266"/>
            <a:ext cx="7315200" cy="4115772"/>
          </a:xfrm>
        </p:spPr>
        <p:txBody>
          <a:bodyPr/>
          <a:lstStyle>
            <a:lvl1pPr marL="0" indent="0">
              <a:buNone/>
              <a:defRPr sz="3265"/>
            </a:lvl1pPr>
            <a:lvl2pPr marL="465915" indent="0">
              <a:buNone/>
              <a:defRPr sz="2857"/>
            </a:lvl2pPr>
            <a:lvl3pPr marL="931828" indent="0">
              <a:buNone/>
              <a:defRPr sz="2449"/>
            </a:lvl3pPr>
            <a:lvl4pPr marL="1397732" indent="0">
              <a:buNone/>
              <a:defRPr sz="2041"/>
            </a:lvl4pPr>
            <a:lvl5pPr marL="1863647" indent="0">
              <a:buNone/>
              <a:defRPr sz="2041"/>
            </a:lvl5pPr>
            <a:lvl6pPr marL="2329564" indent="0">
              <a:buNone/>
              <a:defRPr sz="2041"/>
            </a:lvl6pPr>
            <a:lvl7pPr marL="2795476" indent="0">
              <a:buNone/>
              <a:defRPr sz="2041"/>
            </a:lvl7pPr>
            <a:lvl8pPr marL="3261386" indent="0">
              <a:buNone/>
              <a:defRPr sz="2041"/>
            </a:lvl8pPr>
            <a:lvl9pPr marL="3727295" indent="0">
              <a:buNone/>
              <a:defRPr sz="2041"/>
            </a:lvl9pPr>
          </a:lstStyle>
          <a:p>
            <a:pPr lvl="0"/>
            <a:endParaRPr lang="en-US" noProof="0" dirty="0"/>
          </a:p>
        </p:txBody>
      </p:sp>
      <p:sp>
        <p:nvSpPr>
          <p:cNvPr id="4" name="Text Placeholder 3"/>
          <p:cNvSpPr>
            <a:spLocks noGrp="1"/>
          </p:cNvSpPr>
          <p:nvPr>
            <p:ph type="body" sz="half" idx="2"/>
          </p:nvPr>
        </p:nvSpPr>
        <p:spPr>
          <a:xfrm>
            <a:off x="2388726" y="5367849"/>
            <a:ext cx="7315200" cy="805015"/>
          </a:xfrm>
        </p:spPr>
        <p:txBody>
          <a:bodyPr/>
          <a:lstStyle>
            <a:lvl1pPr marL="0" indent="0">
              <a:buNone/>
              <a:defRPr sz="1428"/>
            </a:lvl1pPr>
            <a:lvl2pPr marL="465915" indent="0">
              <a:buNone/>
              <a:defRPr sz="1224"/>
            </a:lvl2pPr>
            <a:lvl3pPr marL="931828" indent="0">
              <a:buNone/>
              <a:defRPr sz="1020"/>
            </a:lvl3pPr>
            <a:lvl4pPr marL="1397732" indent="0">
              <a:buNone/>
              <a:defRPr sz="918"/>
            </a:lvl4pPr>
            <a:lvl5pPr marL="1863647" indent="0">
              <a:buNone/>
              <a:defRPr sz="918"/>
            </a:lvl5pPr>
            <a:lvl6pPr marL="2329564" indent="0">
              <a:buNone/>
              <a:defRPr sz="918"/>
            </a:lvl6pPr>
            <a:lvl7pPr marL="2795476" indent="0">
              <a:buNone/>
              <a:defRPr sz="918"/>
            </a:lvl7pPr>
            <a:lvl8pPr marL="3261386" indent="0">
              <a:buNone/>
              <a:defRPr sz="918"/>
            </a:lvl8pPr>
            <a:lvl9pPr marL="3727295" indent="0">
              <a:buNone/>
              <a:defRPr sz="918"/>
            </a:lvl9pPr>
          </a:lstStyle>
          <a:p>
            <a:pPr lvl="0"/>
            <a:r>
              <a:rPr lang="es-ES_tradnl" smtClean="0"/>
              <a:t>Click to edit Master text styles</a:t>
            </a:r>
          </a:p>
        </p:txBody>
      </p:sp>
      <p:sp>
        <p:nvSpPr>
          <p:cNvPr id="5" name="Slide Number Placeholder 2"/>
          <p:cNvSpPr>
            <a:spLocks noGrp="1"/>
          </p:cNvSpPr>
          <p:nvPr>
            <p:ph type="sldNum" sz="quarter" idx="10"/>
          </p:nvPr>
        </p:nvSpPr>
        <p:spPr/>
        <p:txBody>
          <a:bodyPr/>
          <a:lstStyle>
            <a:lvl1pPr defTabSz="932962">
              <a:defRPr b="1"/>
            </a:lvl1pPr>
          </a:lstStyle>
          <a:p>
            <a:pPr>
              <a:defRPr/>
            </a:pPr>
            <a:fld id="{838CE7CA-A96F-498A-A25B-6FA5E986E2CC}"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19959299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Slide Number Placeholder 2"/>
          <p:cNvSpPr>
            <a:spLocks noGrp="1"/>
          </p:cNvSpPr>
          <p:nvPr>
            <p:ph type="sldNum" sz="quarter" idx="10"/>
          </p:nvPr>
        </p:nvSpPr>
        <p:spPr/>
        <p:txBody>
          <a:bodyPr/>
          <a:lstStyle>
            <a:lvl1pPr defTabSz="932962">
              <a:defRPr b="1"/>
            </a:lvl1pPr>
          </a:lstStyle>
          <a:p>
            <a:pPr>
              <a:defRPr/>
            </a:pPr>
            <a:fld id="{B161D779-017C-4DC4-B1E6-CCE2E48465F8}"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76541206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290673" y="234877"/>
            <a:ext cx="596830" cy="3003007"/>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161990" y="234877"/>
            <a:ext cx="8587314" cy="3003007"/>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Slide Number Placeholder 2"/>
          <p:cNvSpPr>
            <a:spLocks noGrp="1"/>
          </p:cNvSpPr>
          <p:nvPr>
            <p:ph type="sldNum" sz="quarter" idx="10"/>
          </p:nvPr>
        </p:nvSpPr>
        <p:spPr/>
        <p:txBody>
          <a:bodyPr/>
          <a:lstStyle>
            <a:lvl1pPr defTabSz="932962">
              <a:defRPr b="1"/>
            </a:lvl1pPr>
          </a:lstStyle>
          <a:p>
            <a:pPr>
              <a:defRPr/>
            </a:pPr>
            <a:fld id="{3FAD0E50-7E54-44EF-AC0A-C3A01DE50090}"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186087458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grpSp>
        <p:nvGrpSpPr>
          <p:cNvPr id="4" name="McK Title Elements"/>
          <p:cNvGrpSpPr>
            <a:grpSpLocks/>
          </p:cNvGrpSpPr>
          <p:nvPr userDrawn="1"/>
        </p:nvGrpSpPr>
        <p:grpSpPr bwMode="auto">
          <a:xfrm>
            <a:off x="844478" y="498882"/>
            <a:ext cx="6822767" cy="6023832"/>
            <a:chOff x="391" y="308"/>
            <a:chExt cx="3159" cy="3719"/>
          </a:xfrm>
        </p:grpSpPr>
        <p:sp>
          <p:nvSpPr>
            <p:cNvPr id="5" name="McK Confidential" hidden="1"/>
            <p:cNvSpPr txBox="1">
              <a:spLocks noChangeArrowheads="1"/>
            </p:cNvSpPr>
            <p:nvPr userDrawn="1"/>
          </p:nvSpPr>
          <p:spPr bwMode="auto">
            <a:xfrm>
              <a:off x="391" y="308"/>
              <a:ext cx="934"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defTabSz="913285" fontAlgn="base">
                <a:spcBef>
                  <a:spcPct val="0"/>
                </a:spcBef>
                <a:spcAft>
                  <a:spcPct val="0"/>
                </a:spcAft>
                <a:defRPr/>
              </a:pPr>
              <a:r>
                <a:rPr lang="en-US" sz="1428" dirty="0">
                  <a:solidFill>
                    <a:srgbClr val="FFFFFF"/>
                  </a:solidFill>
                </a:rPr>
                <a:t>CONFIDENTIAL</a:t>
              </a:r>
            </a:p>
          </p:txBody>
        </p:sp>
        <p:sp>
          <p:nvSpPr>
            <p:cNvPr id="6" name="McK Document" hidden="1"/>
            <p:cNvSpPr txBox="1">
              <a:spLocks noChangeArrowheads="1"/>
            </p:cNvSpPr>
            <p:nvPr userDrawn="1"/>
          </p:nvSpPr>
          <p:spPr bwMode="auto">
            <a:xfrm>
              <a:off x="391" y="2572"/>
              <a:ext cx="315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913285" fontAlgn="base">
                <a:spcBef>
                  <a:spcPct val="0"/>
                </a:spcBef>
                <a:spcAft>
                  <a:spcPct val="0"/>
                </a:spcAft>
                <a:defRPr/>
              </a:pPr>
              <a:r>
                <a:rPr lang="en-US" sz="1428" dirty="0">
                  <a:solidFill>
                    <a:srgbClr val="FFFFFF"/>
                  </a:solidFill>
                </a:rPr>
                <a:t>Document</a:t>
              </a:r>
            </a:p>
          </p:txBody>
        </p:sp>
        <p:sp>
          <p:nvSpPr>
            <p:cNvPr id="7" name="McK Date" hidden="1"/>
            <p:cNvSpPr txBox="1">
              <a:spLocks noChangeArrowheads="1"/>
            </p:cNvSpPr>
            <p:nvPr userDrawn="1"/>
          </p:nvSpPr>
          <p:spPr bwMode="auto">
            <a:xfrm>
              <a:off x="391" y="2753"/>
              <a:ext cx="315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defTabSz="913285" fontAlgn="base">
                <a:spcBef>
                  <a:spcPct val="0"/>
                </a:spcBef>
                <a:spcAft>
                  <a:spcPct val="0"/>
                </a:spcAft>
                <a:defRPr/>
              </a:pPr>
              <a:r>
                <a:rPr lang="en-US" sz="1428" dirty="0">
                  <a:solidFill>
                    <a:srgbClr val="FFFFFF"/>
                  </a:solidFill>
                </a:rPr>
                <a:t>Date</a:t>
              </a:r>
            </a:p>
          </p:txBody>
        </p:sp>
        <p:sp>
          <p:nvSpPr>
            <p:cNvPr id="8" name="McK Disclaimer" hidden="1"/>
            <p:cNvSpPr>
              <a:spLocks noChangeArrowheads="1"/>
            </p:cNvSpPr>
            <p:nvPr userDrawn="1">
              <p:custDataLst>
                <p:tags r:id="rId3"/>
              </p:custDataLst>
            </p:nvPr>
          </p:nvSpPr>
          <p:spPr bwMode="auto">
            <a:xfrm>
              <a:off x="391" y="3678"/>
              <a:ext cx="2297"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820201" eaLnBrk="0" fontAlgn="base" hangingPunct="0">
                <a:spcBef>
                  <a:spcPct val="0"/>
                </a:spcBef>
                <a:spcAft>
                  <a:spcPct val="0"/>
                </a:spcAft>
                <a:defRPr/>
              </a:pPr>
              <a:r>
                <a:rPr lang="en-US" sz="918" dirty="0">
                  <a:solidFill>
                    <a:srgbClr val="FFFFFF"/>
                  </a:solidFill>
                </a:rPr>
                <a:t>This report is solely for the use of client personnel.  No part of it may be circulated, quoted, or reproduced for distribution outside the client organization without prior written approval from McKinsey &amp; Company. This material was used by McKinsey &amp; Company during an oral presentation; it is not a complete record of the discussion.</a:t>
              </a:r>
            </a:p>
          </p:txBody>
        </p:sp>
      </p:grpSp>
      <p:graphicFrame>
        <p:nvGraphicFramePr>
          <p:cNvPr id="9" name="Rectangle 1059" hidden="1"/>
          <p:cNvGraphicFramePr>
            <a:graphicFrameLocks/>
          </p:cNvGraphicFramePr>
          <p:nvPr>
            <p:custDataLst>
              <p:tags r:id="rId2"/>
            </p:custDataLst>
          </p:nvPr>
        </p:nvGraphicFramePr>
        <p:xfrm>
          <a:off x="0" y="0"/>
          <a:ext cx="215979" cy="161974"/>
        </p:xfrm>
        <a:graphic>
          <a:graphicData uri="http://schemas.openxmlformats.org/presentationml/2006/ole">
            <mc:AlternateContent xmlns:mc="http://schemas.openxmlformats.org/markup-compatibility/2006">
              <mc:Choice xmlns:v="urn:schemas-microsoft-com:vml" Requires="v">
                <p:oleObj spid="_x0000_s6167" name="think-cell Slide" r:id="rId5" imgW="0" imgH="0" progId="TCLayout.ActiveDocument.1">
                  <p:embed/>
                </p:oleObj>
              </mc:Choice>
              <mc:Fallback>
                <p:oleObj name="think-cell Slide" r:id="rId5" imgW="0" imgH="0" progId="TCLayout.ActiveDocument.1">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215979" cy="1619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10" name="Picture 7" descr="BG-02"/>
          <p:cNvPicPr>
            <a:picLocks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2262785"/>
            <a:ext cx="3017224" cy="461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a:spLocks/>
          </p:cNvSpPr>
          <p:nvPr userDrawn="1"/>
        </p:nvSpPr>
        <p:spPr>
          <a:xfrm>
            <a:off x="0" y="0"/>
            <a:ext cx="3017224" cy="2262784"/>
          </a:xfrm>
          <a:prstGeom prst="rect">
            <a:avLst/>
          </a:prstGeom>
          <a:solidFill>
            <a:srgbClr val="91B0FF"/>
          </a:solidFill>
          <a:ln>
            <a:noFill/>
          </a:ln>
        </p:spPr>
        <p:style>
          <a:lnRef idx="1">
            <a:schemeClr val="accent1"/>
          </a:lnRef>
          <a:fillRef idx="3">
            <a:schemeClr val="accent1"/>
          </a:fillRef>
          <a:effectRef idx="2">
            <a:schemeClr val="accent1"/>
          </a:effectRef>
          <a:fontRef idx="minor">
            <a:schemeClr val="lt1"/>
          </a:fontRef>
        </p:style>
        <p:txBody>
          <a:bodyPr lIns="91383" tIns="45692" rIns="91383" bIns="45692" anchor="ctr"/>
          <a:lstStyle/>
          <a:p>
            <a:pPr algn="ctr" defTabSz="456639">
              <a:defRPr/>
            </a:pPr>
            <a:endParaRPr lang="en-US" sz="1837" dirty="0">
              <a:solidFill>
                <a:srgbClr val="FFFFFF"/>
              </a:solidFill>
            </a:endParaRPr>
          </a:p>
        </p:txBody>
      </p:sp>
      <p:sp>
        <p:nvSpPr>
          <p:cNvPr id="13314" name="Rectangle 1026"/>
          <p:cNvSpPr>
            <a:spLocks noGrp="1" noChangeArrowheads="1"/>
          </p:cNvSpPr>
          <p:nvPr>
            <p:ph type="ctrTitle"/>
          </p:nvPr>
        </p:nvSpPr>
        <p:spPr>
          <a:xfrm>
            <a:off x="3776369" y="1302941"/>
            <a:ext cx="6840046" cy="446276"/>
          </a:xfrm>
        </p:spPr>
        <p:txBody>
          <a:bodyPr/>
          <a:lstStyle>
            <a:lvl1pPr>
              <a:defRPr sz="2857" b="0">
                <a:solidFill>
                  <a:schemeClr val="tx1"/>
                </a:solidFill>
              </a:defRPr>
            </a:lvl1pPr>
          </a:lstStyle>
          <a:p>
            <a:pPr lvl="0"/>
            <a:r>
              <a:rPr lang="en-US" noProof="0" dirty="0" smtClean="0"/>
              <a:t>Click to edit Master title style</a:t>
            </a:r>
          </a:p>
        </p:txBody>
      </p:sp>
      <p:sp>
        <p:nvSpPr>
          <p:cNvPr id="13315" name="Rectangle 1027"/>
          <p:cNvSpPr>
            <a:spLocks noGrp="1" noChangeArrowheads="1"/>
          </p:cNvSpPr>
          <p:nvPr>
            <p:ph type="subTitle" idx="1"/>
          </p:nvPr>
        </p:nvSpPr>
        <p:spPr>
          <a:xfrm>
            <a:off x="3776369" y="1963796"/>
            <a:ext cx="6840046" cy="280216"/>
          </a:xfrm>
        </p:spPr>
        <p:txBody>
          <a:bodyPr/>
          <a:lstStyle>
            <a:lvl1pPr>
              <a:defRPr sz="1837">
                <a:solidFill>
                  <a:schemeClr val="tx1"/>
                </a:solidFill>
              </a:defRPr>
            </a:lvl1pPr>
          </a:lstStyle>
          <a:p>
            <a:pPr lvl="0"/>
            <a:r>
              <a:rPr lang="en-US" noProof="0" smtClean="0"/>
              <a:t>Click to edit Master subtitle style</a:t>
            </a:r>
          </a:p>
        </p:txBody>
      </p:sp>
    </p:spTree>
    <p:extLst>
      <p:ext uri="{BB962C8B-B14F-4D97-AF65-F5344CB8AC3E}">
        <p14:creationId xmlns:p14="http://schemas.microsoft.com/office/powerpoint/2010/main" val="144787457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4" name="Rectangle 138"/>
          <p:cNvSpPr>
            <a:spLocks noChangeArrowheads="1"/>
          </p:cNvSpPr>
          <p:nvPr>
            <p:custDataLst>
              <p:tags r:id="rId1"/>
            </p:custDataLst>
          </p:nvPr>
        </p:nvSpPr>
        <p:spPr bwMode="gray">
          <a:xfrm>
            <a:off x="0" y="5061703"/>
            <a:ext cx="12192000" cy="1799536"/>
          </a:xfrm>
          <a:prstGeom prst="rect">
            <a:avLst/>
          </a:prstGeom>
          <a:solidFill>
            <a:srgbClr val="00286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83" tIns="45692" rIns="91383" bIns="45692" anchor="ctr"/>
          <a:lstStyle>
            <a:lvl1pPr defTabSz="895350" eaLnBrk="0" hangingPunct="0">
              <a:defRPr sz="1200" b="1">
                <a:solidFill>
                  <a:schemeClr val="tx1"/>
                </a:solidFill>
                <a:latin typeface="Arial" panose="020B0604020202020204" pitchFamily="34" charset="0"/>
                <a:cs typeface="Arial" panose="020B0604020202020204" pitchFamily="34" charset="0"/>
              </a:defRPr>
            </a:lvl1pPr>
            <a:lvl2pPr marL="742950" indent="-285750" defTabSz="895350" eaLnBrk="0" hangingPunct="0">
              <a:defRPr sz="1200" b="1">
                <a:solidFill>
                  <a:schemeClr val="tx1"/>
                </a:solidFill>
                <a:latin typeface="Arial" panose="020B0604020202020204" pitchFamily="34" charset="0"/>
                <a:cs typeface="Arial" panose="020B0604020202020204" pitchFamily="34" charset="0"/>
              </a:defRPr>
            </a:lvl2pPr>
            <a:lvl3pPr marL="1143000" indent="-228600" defTabSz="895350" eaLnBrk="0" hangingPunct="0">
              <a:defRPr sz="1200" b="1">
                <a:solidFill>
                  <a:schemeClr val="tx1"/>
                </a:solidFill>
                <a:latin typeface="Arial" panose="020B0604020202020204" pitchFamily="34" charset="0"/>
                <a:cs typeface="Arial" panose="020B0604020202020204" pitchFamily="34" charset="0"/>
              </a:defRPr>
            </a:lvl3pPr>
            <a:lvl4pPr marL="1600200" indent="-228600" defTabSz="895350" eaLnBrk="0" hangingPunct="0">
              <a:defRPr sz="1200" b="1">
                <a:solidFill>
                  <a:schemeClr val="tx1"/>
                </a:solidFill>
                <a:latin typeface="Arial" panose="020B0604020202020204" pitchFamily="34" charset="0"/>
                <a:cs typeface="Arial" panose="020B0604020202020204" pitchFamily="34" charset="0"/>
              </a:defRPr>
            </a:lvl4pPr>
            <a:lvl5pPr marL="2057400" indent="-228600" defTabSz="895350" eaLnBrk="0" hangingPunct="0">
              <a:defRPr sz="1200" b="1">
                <a:solidFill>
                  <a:schemeClr val="tx1"/>
                </a:solidFill>
                <a:latin typeface="Arial" panose="020B0604020202020204" pitchFamily="34" charset="0"/>
                <a:cs typeface="Arial" panose="020B0604020202020204" pitchFamily="34" charset="0"/>
              </a:defRPr>
            </a:lvl5pPr>
            <a:lvl6pPr marL="2514600" indent="-228600" defTabSz="89535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6pPr>
            <a:lvl7pPr marL="2971800" indent="-228600" defTabSz="89535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7pPr>
            <a:lvl8pPr marL="3429000" indent="-228600" defTabSz="89535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8pPr>
            <a:lvl9pPr marL="3886200" indent="-228600" defTabSz="89535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defRPr/>
            </a:pPr>
            <a:endParaRPr lang="es-MX" altLang="es-MX" sz="1020" smtClean="0">
              <a:solidFill>
                <a:srgbClr val="000000"/>
              </a:solidFill>
            </a:endParaRPr>
          </a:p>
        </p:txBody>
      </p:sp>
      <p:pic>
        <p:nvPicPr>
          <p:cNvPr id="6" name="Picture 2" descr="http://sistematec.mx/identidad/img_sistema/pag.5.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9211" y="510221"/>
            <a:ext cx="2371446" cy="973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p:nvPr>
        </p:nvSpPr>
        <p:spPr>
          <a:xfrm>
            <a:off x="719410" y="1988840"/>
            <a:ext cx="7200701" cy="914400"/>
          </a:xfrm>
        </p:spPr>
        <p:txBody>
          <a:bodyPr/>
          <a:lstStyle>
            <a:lvl1pPr>
              <a:defRPr sz="2755"/>
            </a:lvl1pPr>
          </a:lstStyle>
          <a:p>
            <a:pPr lvl="0"/>
            <a:r>
              <a:rPr lang="en-US" dirty="0" smtClean="0"/>
              <a:t>Click to edit Master text styles</a:t>
            </a:r>
          </a:p>
        </p:txBody>
      </p:sp>
      <p:sp>
        <p:nvSpPr>
          <p:cNvPr id="5" name="Text Placeholder 4"/>
          <p:cNvSpPr>
            <a:spLocks noGrp="1"/>
          </p:cNvSpPr>
          <p:nvPr>
            <p:ph type="body" sz="quarter" idx="11"/>
          </p:nvPr>
        </p:nvSpPr>
        <p:spPr>
          <a:xfrm>
            <a:off x="756379" y="3212982"/>
            <a:ext cx="7259835" cy="914400"/>
          </a:xfrm>
        </p:spPr>
        <p:txBody>
          <a:bodyPr/>
          <a:lstStyle>
            <a:lvl1pPr>
              <a:defRPr sz="1837">
                <a:solidFill>
                  <a:schemeClr val="bg1">
                    <a:lumMod val="50000"/>
                  </a:schemeClr>
                </a:solidFill>
              </a:defRPr>
            </a:lvl1pPr>
          </a:lstStyle>
          <a:p>
            <a:pPr lvl="0"/>
            <a:r>
              <a:rPr lang="en-US" dirty="0" smtClean="0"/>
              <a:t>Click to edit Master text styles</a:t>
            </a:r>
          </a:p>
        </p:txBody>
      </p:sp>
    </p:spTree>
    <p:extLst>
      <p:ext uri="{BB962C8B-B14F-4D97-AF65-F5344CB8AC3E}">
        <p14:creationId xmlns:p14="http://schemas.microsoft.com/office/powerpoint/2010/main" val="191091162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cSld name="3_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dirty="0"/>
          </a:p>
        </p:txBody>
      </p:sp>
      <p:sp>
        <p:nvSpPr>
          <p:cNvPr id="5" name="2 Marcador de contenido"/>
          <p:cNvSpPr>
            <a:spLocks noGrp="1"/>
          </p:cNvSpPr>
          <p:nvPr>
            <p:ph idx="11"/>
          </p:nvPr>
        </p:nvSpPr>
        <p:spPr>
          <a:xfrm>
            <a:off x="497841" y="981438"/>
            <a:ext cx="11196337" cy="5142371"/>
          </a:xfrm>
        </p:spPr>
        <p:txBody>
          <a:bodyPr/>
          <a:lstStyle/>
          <a:p>
            <a:pPr lvl="0"/>
            <a:r>
              <a:rPr lang="es-ES" smtClean="0"/>
              <a:t>Haga clic para modificar el estilo de texto del patrón</a:t>
            </a:r>
          </a:p>
        </p:txBody>
      </p:sp>
      <p:sp>
        <p:nvSpPr>
          <p:cNvPr id="6" name="5 Marcador de contenido"/>
          <p:cNvSpPr>
            <a:spLocks noGrp="1"/>
          </p:cNvSpPr>
          <p:nvPr>
            <p:ph sz="quarter" idx="12"/>
          </p:nvPr>
        </p:nvSpPr>
        <p:spPr>
          <a:xfrm>
            <a:off x="498921" y="6166707"/>
            <a:ext cx="11196337" cy="257119"/>
          </a:xfrm>
        </p:spPr>
        <p:txBody>
          <a:bodyPr/>
          <a:lstStyle>
            <a:lvl1pPr>
              <a:defRPr sz="1020" b="0"/>
            </a:lvl1pPr>
            <a:lvl2pPr>
              <a:defRPr sz="1020" b="0"/>
            </a:lvl2pPr>
            <a:lvl3pPr>
              <a:defRPr sz="1020" b="0"/>
            </a:lvl3pPr>
            <a:lvl4pPr>
              <a:defRPr sz="1020" b="0"/>
            </a:lvl4pPr>
            <a:lvl5pPr>
              <a:defRPr sz="1020" b="0"/>
            </a:lvl5pPr>
          </a:lstStyle>
          <a:p>
            <a:pPr lvl="0"/>
            <a:r>
              <a:rPr lang="en-US" smtClean="0"/>
              <a:t>Click to edit Master text styles</a:t>
            </a:r>
          </a:p>
        </p:txBody>
      </p:sp>
      <p:sp>
        <p:nvSpPr>
          <p:cNvPr id="7" name="3 Marcador de número de diapositiva"/>
          <p:cNvSpPr>
            <a:spLocks noGrp="1"/>
          </p:cNvSpPr>
          <p:nvPr>
            <p:ph type="sldNum" sz="quarter" idx="13"/>
          </p:nvPr>
        </p:nvSpPr>
        <p:spPr/>
        <p:txBody>
          <a:bodyPr lIns="91381" tIns="45691" rIns="91381" bIns="45691"/>
          <a:lstStyle>
            <a:lvl1pPr defTabSz="932962">
              <a:defRPr b="1"/>
            </a:lvl1pPr>
          </a:lstStyle>
          <a:p>
            <a:pPr>
              <a:defRPr/>
            </a:pPr>
            <a:fld id="{5BC1EF30-3382-4577-A71F-4CB4558F3D53}" type="slidenum">
              <a:rPr lang="es-MX" altLang="es-MX"/>
              <a:pPr>
                <a:defRPr/>
              </a:pPr>
              <a:t>‹Nº›</a:t>
            </a:fld>
            <a:endParaRPr lang="es-MX" altLang="es-MX"/>
          </a:p>
        </p:txBody>
      </p:sp>
    </p:spTree>
    <p:extLst>
      <p:ext uri="{BB962C8B-B14F-4D97-AF65-F5344CB8AC3E}">
        <p14:creationId xmlns:p14="http://schemas.microsoft.com/office/powerpoint/2010/main" val="176565801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422400" y="304800"/>
            <a:ext cx="10363200" cy="298327"/>
          </a:xfrm>
        </p:spPr>
        <p:txBody>
          <a:bodyPr/>
          <a:lstStyle/>
          <a:p>
            <a:r>
              <a:rPr lang="en-US" smtClean="0"/>
              <a:t>Click to edit Master title style</a:t>
            </a:r>
            <a:endParaRPr lang="es-MX"/>
          </a:p>
        </p:txBody>
      </p:sp>
      <p:sp>
        <p:nvSpPr>
          <p:cNvPr id="3" name="Text Placeholder 2"/>
          <p:cNvSpPr>
            <a:spLocks noGrp="1"/>
          </p:cNvSpPr>
          <p:nvPr>
            <p:ph type="body" sz="half" idx="1"/>
          </p:nvPr>
        </p:nvSpPr>
        <p:spPr>
          <a:xfrm>
            <a:off x="1422400" y="1676400"/>
            <a:ext cx="5080001"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ClipArt Placeholder 3"/>
          <p:cNvSpPr>
            <a:spLocks noGrp="1"/>
          </p:cNvSpPr>
          <p:nvPr>
            <p:ph type="clipArt" sz="half" idx="2"/>
          </p:nvPr>
        </p:nvSpPr>
        <p:spPr>
          <a:xfrm>
            <a:off x="6705601" y="1676400"/>
            <a:ext cx="5080001" cy="4114800"/>
          </a:xfrm>
        </p:spPr>
        <p:txBody>
          <a:bodyPr/>
          <a:lstStyle/>
          <a:p>
            <a:pPr lvl="0"/>
            <a:endParaRPr lang="es-MX" noProof="0" smtClean="0"/>
          </a:p>
        </p:txBody>
      </p:sp>
      <p:sp>
        <p:nvSpPr>
          <p:cNvPr id="5" name="Rectangle 13"/>
          <p:cNvSpPr>
            <a:spLocks noGrp="1" noChangeArrowheads="1"/>
          </p:cNvSpPr>
          <p:nvPr>
            <p:ph type="dt" sz="half" idx="10"/>
          </p:nvPr>
        </p:nvSpPr>
        <p:spPr>
          <a:xfrm>
            <a:off x="1423300" y="6325105"/>
            <a:ext cx="2539910" cy="456768"/>
          </a:xfrm>
          <a:prstGeom prst="rect">
            <a:avLst/>
          </a:prstGeom>
        </p:spPr>
        <p:txBody>
          <a:bodyPr lIns="89611" tIns="44806" rIns="89611" bIns="44806"/>
          <a:lstStyle>
            <a:lvl1pPr eaLnBrk="1" hangingPunct="1">
              <a:defRPr/>
            </a:lvl1pPr>
          </a:lstStyle>
          <a:p>
            <a:pPr fontAlgn="base">
              <a:spcBef>
                <a:spcPct val="0"/>
              </a:spcBef>
              <a:spcAft>
                <a:spcPct val="0"/>
              </a:spcAft>
              <a:defRPr/>
            </a:pPr>
            <a:endParaRPr lang="en-US" sz="1224" b="1">
              <a:solidFill>
                <a:srgbClr val="000000"/>
              </a:solidFill>
            </a:endParaRPr>
          </a:p>
        </p:txBody>
      </p:sp>
      <p:sp>
        <p:nvSpPr>
          <p:cNvPr id="6" name="Rectangle 14"/>
          <p:cNvSpPr>
            <a:spLocks noGrp="1" noChangeArrowheads="1"/>
          </p:cNvSpPr>
          <p:nvPr>
            <p:ph type="ftr" sz="quarter" idx="11"/>
          </p:nvPr>
        </p:nvSpPr>
        <p:spPr>
          <a:xfrm>
            <a:off x="4673780" y="6325105"/>
            <a:ext cx="3861700" cy="456768"/>
          </a:xfrm>
          <a:prstGeom prst="rect">
            <a:avLst/>
          </a:prstGeom>
        </p:spPr>
        <p:txBody>
          <a:bodyPr lIns="89611" tIns="44806" rIns="89611" bIns="44806"/>
          <a:lstStyle>
            <a:lvl1pPr eaLnBrk="1" hangingPunct="1">
              <a:defRPr/>
            </a:lvl1pPr>
          </a:lstStyle>
          <a:p>
            <a:pPr fontAlgn="base">
              <a:spcBef>
                <a:spcPct val="0"/>
              </a:spcBef>
              <a:spcAft>
                <a:spcPct val="0"/>
              </a:spcAft>
              <a:defRPr/>
            </a:pPr>
            <a:endParaRPr lang="en-US" sz="1224" b="1">
              <a:solidFill>
                <a:srgbClr val="000000"/>
              </a:solidFill>
            </a:endParaRPr>
          </a:p>
        </p:txBody>
      </p:sp>
      <p:sp>
        <p:nvSpPr>
          <p:cNvPr id="7" name="Rectangle 15"/>
          <p:cNvSpPr>
            <a:spLocks noGrp="1" noChangeArrowheads="1"/>
          </p:cNvSpPr>
          <p:nvPr>
            <p:ph type="sldNum" sz="quarter" idx="12"/>
          </p:nvPr>
        </p:nvSpPr>
        <p:spPr/>
        <p:txBody>
          <a:bodyPr/>
          <a:lstStyle>
            <a:lvl1pPr>
              <a:defRPr/>
            </a:lvl1pPr>
          </a:lstStyle>
          <a:p>
            <a:pPr>
              <a:defRPr/>
            </a:pPr>
            <a:fld id="{90674A30-4D2C-4F84-9753-C7350BCCDA6E}" type="slidenum">
              <a:rPr lang="en-US" altLang="es-MX"/>
              <a:pPr>
                <a:defRPr/>
              </a:pPr>
              <a:t>‹Nº›</a:t>
            </a:fld>
            <a:endParaRPr lang="en-US" altLang="es-MX"/>
          </a:p>
        </p:txBody>
      </p:sp>
    </p:spTree>
    <p:extLst>
      <p:ext uri="{BB962C8B-B14F-4D97-AF65-F5344CB8AC3E}">
        <p14:creationId xmlns:p14="http://schemas.microsoft.com/office/powerpoint/2010/main" val="398202810"/>
      </p:ext>
    </p:extLst>
  </p:cSld>
  <p:clrMapOvr>
    <a:masterClrMapping/>
  </p:clrMapOvr>
  <p:transition spd="med">
    <p:pull dir="ru"/>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422400" y="304800"/>
            <a:ext cx="10363200" cy="298327"/>
          </a:xfrm>
        </p:spPr>
        <p:txBody>
          <a:bodyPr/>
          <a:lstStyle/>
          <a:p>
            <a:r>
              <a:rPr lang="en-US" smtClean="0"/>
              <a:t>Click to edit Master title style</a:t>
            </a:r>
            <a:endParaRPr lang="es-MX"/>
          </a:p>
        </p:txBody>
      </p:sp>
      <p:sp>
        <p:nvSpPr>
          <p:cNvPr id="3" name="ClipArt Placeholder 2"/>
          <p:cNvSpPr>
            <a:spLocks noGrp="1"/>
          </p:cNvSpPr>
          <p:nvPr>
            <p:ph type="clipArt" sz="half" idx="1"/>
          </p:nvPr>
        </p:nvSpPr>
        <p:spPr>
          <a:xfrm>
            <a:off x="1422400" y="1676400"/>
            <a:ext cx="5080001" cy="4114800"/>
          </a:xfrm>
        </p:spPr>
        <p:txBody>
          <a:bodyPr/>
          <a:lstStyle/>
          <a:p>
            <a:pPr lvl="0"/>
            <a:endParaRPr lang="es-MX" noProof="0" smtClean="0"/>
          </a:p>
        </p:txBody>
      </p:sp>
      <p:sp>
        <p:nvSpPr>
          <p:cNvPr id="4" name="Text Placeholder 3"/>
          <p:cNvSpPr>
            <a:spLocks noGrp="1"/>
          </p:cNvSpPr>
          <p:nvPr>
            <p:ph type="body" sz="half" idx="2"/>
          </p:nvPr>
        </p:nvSpPr>
        <p:spPr>
          <a:xfrm>
            <a:off x="6705601" y="1676400"/>
            <a:ext cx="5080001"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5" name="Rectangle 13"/>
          <p:cNvSpPr>
            <a:spLocks noGrp="1" noChangeArrowheads="1"/>
          </p:cNvSpPr>
          <p:nvPr>
            <p:ph type="dt" sz="half" idx="10"/>
          </p:nvPr>
        </p:nvSpPr>
        <p:spPr>
          <a:xfrm>
            <a:off x="1423300" y="6325105"/>
            <a:ext cx="2539910" cy="456768"/>
          </a:xfrm>
          <a:prstGeom prst="rect">
            <a:avLst/>
          </a:prstGeom>
        </p:spPr>
        <p:txBody>
          <a:bodyPr lIns="89611" tIns="44806" rIns="89611" bIns="44806"/>
          <a:lstStyle>
            <a:lvl1pPr eaLnBrk="1" hangingPunct="1">
              <a:defRPr/>
            </a:lvl1pPr>
          </a:lstStyle>
          <a:p>
            <a:pPr fontAlgn="base">
              <a:spcBef>
                <a:spcPct val="0"/>
              </a:spcBef>
              <a:spcAft>
                <a:spcPct val="0"/>
              </a:spcAft>
              <a:defRPr/>
            </a:pPr>
            <a:endParaRPr lang="en-US" sz="1224" b="1">
              <a:solidFill>
                <a:srgbClr val="000000"/>
              </a:solidFill>
            </a:endParaRPr>
          </a:p>
        </p:txBody>
      </p:sp>
      <p:sp>
        <p:nvSpPr>
          <p:cNvPr id="6" name="Rectangle 14"/>
          <p:cNvSpPr>
            <a:spLocks noGrp="1" noChangeArrowheads="1"/>
          </p:cNvSpPr>
          <p:nvPr>
            <p:ph type="ftr" sz="quarter" idx="11"/>
          </p:nvPr>
        </p:nvSpPr>
        <p:spPr>
          <a:xfrm>
            <a:off x="4673780" y="6325105"/>
            <a:ext cx="3861700" cy="456768"/>
          </a:xfrm>
          <a:prstGeom prst="rect">
            <a:avLst/>
          </a:prstGeom>
        </p:spPr>
        <p:txBody>
          <a:bodyPr lIns="89611" tIns="44806" rIns="89611" bIns="44806"/>
          <a:lstStyle>
            <a:lvl1pPr eaLnBrk="1" hangingPunct="1">
              <a:defRPr/>
            </a:lvl1pPr>
          </a:lstStyle>
          <a:p>
            <a:pPr fontAlgn="base">
              <a:spcBef>
                <a:spcPct val="0"/>
              </a:spcBef>
              <a:spcAft>
                <a:spcPct val="0"/>
              </a:spcAft>
              <a:defRPr/>
            </a:pPr>
            <a:endParaRPr lang="en-US" sz="1224" b="1">
              <a:solidFill>
                <a:srgbClr val="000000"/>
              </a:solidFill>
            </a:endParaRPr>
          </a:p>
        </p:txBody>
      </p:sp>
      <p:sp>
        <p:nvSpPr>
          <p:cNvPr id="7" name="Rectangle 15"/>
          <p:cNvSpPr>
            <a:spLocks noGrp="1" noChangeArrowheads="1"/>
          </p:cNvSpPr>
          <p:nvPr>
            <p:ph type="sldNum" sz="quarter" idx="12"/>
          </p:nvPr>
        </p:nvSpPr>
        <p:spPr/>
        <p:txBody>
          <a:bodyPr/>
          <a:lstStyle>
            <a:lvl1pPr>
              <a:defRPr/>
            </a:lvl1pPr>
          </a:lstStyle>
          <a:p>
            <a:pPr>
              <a:defRPr/>
            </a:pPr>
            <a:fld id="{301F4A87-2999-4C13-B739-5693D7D7DF00}" type="slidenum">
              <a:rPr lang="en-US" altLang="es-MX"/>
              <a:pPr>
                <a:defRPr/>
              </a:pPr>
              <a:t>‹Nº›</a:t>
            </a:fld>
            <a:endParaRPr lang="en-US" altLang="es-MX"/>
          </a:p>
        </p:txBody>
      </p:sp>
    </p:spTree>
    <p:extLst>
      <p:ext uri="{BB962C8B-B14F-4D97-AF65-F5344CB8AC3E}">
        <p14:creationId xmlns:p14="http://schemas.microsoft.com/office/powerpoint/2010/main" val="166672200"/>
      </p:ext>
    </p:extLst>
  </p:cSld>
  <p:clrMapOvr>
    <a:masterClrMapping/>
  </p:clrMapOvr>
  <p:transition spd="med">
    <p:pull dir="ru"/>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Working Draft Text" hidden="1"/>
          <p:cNvSpPr txBox="1">
            <a:spLocks noChangeArrowheads="1"/>
          </p:cNvSpPr>
          <p:nvPr/>
        </p:nvSpPr>
        <p:spPr bwMode="auto">
          <a:xfrm>
            <a:off x="3591728" y="349866"/>
            <a:ext cx="1011495" cy="14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918" b="1" dirty="0">
                <a:solidFill>
                  <a:srgbClr val="000000"/>
                </a:solidFill>
              </a:rPr>
              <a:t>WORKING DRAFT</a:t>
            </a:r>
          </a:p>
        </p:txBody>
      </p:sp>
      <p:sp>
        <p:nvSpPr>
          <p:cNvPr id="5" name="doc id"/>
          <p:cNvSpPr txBox="1">
            <a:spLocks noChangeArrowheads="1"/>
          </p:cNvSpPr>
          <p:nvPr/>
        </p:nvSpPr>
        <p:spPr bwMode="auto">
          <a:xfrm>
            <a:off x="11485750" y="37255"/>
            <a:ext cx="401720"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lstStyle/>
          <a:p>
            <a:pPr algn="r" defTabSz="913285" fontAlgn="base">
              <a:spcBef>
                <a:spcPct val="0"/>
              </a:spcBef>
              <a:spcAft>
                <a:spcPct val="0"/>
              </a:spcAft>
              <a:defRPr/>
            </a:pPr>
            <a:endParaRPr lang="ru-RU" sz="816">
              <a:solidFill>
                <a:srgbClr val="000000"/>
              </a:solidFill>
            </a:endParaRPr>
          </a:p>
        </p:txBody>
      </p:sp>
      <p:sp>
        <p:nvSpPr>
          <p:cNvPr id="6" name="Working Draft" hidden="1"/>
          <p:cNvSpPr txBox="1">
            <a:spLocks noChangeArrowheads="1"/>
          </p:cNvSpPr>
          <p:nvPr/>
        </p:nvSpPr>
        <p:spPr bwMode="auto">
          <a:xfrm>
            <a:off x="3591728" y="508601"/>
            <a:ext cx="3101811" cy="14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918" dirty="0">
                <a:solidFill>
                  <a:srgbClr val="000000"/>
                </a:solidFill>
              </a:rPr>
              <a:t>Last Modified 4/15/2010 2:58:37 PM Central Standard Time</a:t>
            </a:r>
          </a:p>
        </p:txBody>
      </p:sp>
      <p:sp>
        <p:nvSpPr>
          <p:cNvPr id="7" name="Printed" hidden="1"/>
          <p:cNvSpPr txBox="1">
            <a:spLocks noChangeArrowheads="1"/>
          </p:cNvSpPr>
          <p:nvPr/>
        </p:nvSpPr>
        <p:spPr bwMode="auto">
          <a:xfrm>
            <a:off x="3591728" y="668956"/>
            <a:ext cx="2774799" cy="14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918" dirty="0">
                <a:solidFill>
                  <a:srgbClr val="000000"/>
                </a:solidFill>
              </a:rPr>
              <a:t>Printed 4/15/2010 2:29:22 PM Central Standard Time</a:t>
            </a:r>
          </a:p>
        </p:txBody>
      </p:sp>
      <p:grpSp>
        <p:nvGrpSpPr>
          <p:cNvPr id="8" name="McK Title Elements"/>
          <p:cNvGrpSpPr>
            <a:grpSpLocks/>
          </p:cNvGrpSpPr>
          <p:nvPr/>
        </p:nvGrpSpPr>
        <p:grpSpPr bwMode="auto">
          <a:xfrm>
            <a:off x="1" y="1"/>
            <a:ext cx="12187680" cy="6859620"/>
            <a:chOff x="0" y="0"/>
            <a:chExt cx="5643" cy="4235"/>
          </a:xfrm>
        </p:grpSpPr>
        <p:sp>
          <p:nvSpPr>
            <p:cNvPr id="9" name="McK Document type" hidden="1"/>
            <p:cNvSpPr txBox="1">
              <a:spLocks noChangeArrowheads="1"/>
            </p:cNvSpPr>
            <p:nvPr userDrawn="1"/>
          </p:nvSpPr>
          <p:spPr bwMode="auto">
            <a:xfrm>
              <a:off x="1663" y="3104"/>
              <a:ext cx="310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913285" fontAlgn="base">
                <a:spcBef>
                  <a:spcPct val="0"/>
                </a:spcBef>
                <a:spcAft>
                  <a:spcPct val="0"/>
                </a:spcAft>
                <a:defRPr/>
              </a:pPr>
              <a:r>
                <a:rPr lang="en-US" sz="1428" dirty="0">
                  <a:solidFill>
                    <a:srgbClr val="000000"/>
                  </a:solidFill>
                </a:rPr>
                <a:t>Document type</a:t>
              </a:r>
            </a:p>
          </p:txBody>
        </p:sp>
        <p:sp>
          <p:nvSpPr>
            <p:cNvPr id="10" name="McK Date" hidden="1"/>
            <p:cNvSpPr txBox="1">
              <a:spLocks noChangeArrowheads="1"/>
            </p:cNvSpPr>
            <p:nvPr userDrawn="1"/>
          </p:nvSpPr>
          <p:spPr bwMode="auto">
            <a:xfrm>
              <a:off x="1663" y="3275"/>
              <a:ext cx="310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defTabSz="913285" fontAlgn="base">
                <a:spcBef>
                  <a:spcPct val="0"/>
                </a:spcBef>
                <a:spcAft>
                  <a:spcPct val="0"/>
                </a:spcAft>
                <a:defRPr/>
              </a:pPr>
              <a:r>
                <a:rPr lang="en-US" sz="1428" dirty="0">
                  <a:solidFill>
                    <a:srgbClr val="000000"/>
                  </a:solidFill>
                </a:rPr>
                <a:t>Date</a:t>
              </a:r>
            </a:p>
          </p:txBody>
        </p:sp>
        <p:sp>
          <p:nvSpPr>
            <p:cNvPr id="11" name="McK Disclaimer" hidden="1"/>
            <p:cNvSpPr>
              <a:spLocks noChangeArrowheads="1"/>
            </p:cNvSpPr>
            <p:nvPr userDrawn="1"/>
          </p:nvSpPr>
          <p:spPr bwMode="auto">
            <a:xfrm>
              <a:off x="1663" y="3713"/>
              <a:ext cx="2777"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820201" eaLnBrk="0" fontAlgn="base" hangingPunct="0">
                <a:spcBef>
                  <a:spcPct val="0"/>
                </a:spcBef>
                <a:spcAft>
                  <a:spcPct val="0"/>
                </a:spcAft>
                <a:defRPr/>
              </a:pPr>
              <a:r>
                <a:rPr lang="en-US" sz="816" dirty="0">
                  <a:solidFill>
                    <a:srgbClr val="000000"/>
                  </a:solidFill>
                </a:rPr>
                <a:t>CONFIDENTIAL AND PROPRIETARY</a:t>
              </a:r>
            </a:p>
            <a:p>
              <a:pPr defTabSz="820201" eaLnBrk="0" fontAlgn="base" hangingPunct="0">
                <a:spcBef>
                  <a:spcPct val="0"/>
                </a:spcBef>
                <a:spcAft>
                  <a:spcPct val="0"/>
                </a:spcAft>
                <a:defRPr/>
              </a:pPr>
              <a:r>
                <a:rPr lang="en-US" sz="816" dirty="0">
                  <a:solidFill>
                    <a:srgbClr val="000000"/>
                  </a:solidFill>
                </a:rPr>
                <a:t>Any use of this material without specific permission of McKinsey &amp; Company is strictly prohibited</a:t>
              </a:r>
            </a:p>
          </p:txBody>
        </p:sp>
        <p:sp>
          <p:nvSpPr>
            <p:cNvPr id="12" name="TitleBottomPlaceholder" hidden="1"/>
            <p:cNvSpPr>
              <a:spLocks noChangeArrowheads="1"/>
            </p:cNvSpPr>
            <p:nvPr userDrawn="1"/>
          </p:nvSpPr>
          <p:spPr bwMode="auto">
            <a:xfrm>
              <a:off x="0" y="1410"/>
              <a:ext cx="1382" cy="2825"/>
            </a:xfrm>
            <a:prstGeom prst="rect">
              <a:avLst/>
            </a:prstGeom>
            <a:solidFill>
              <a:srgbClr val="0065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sp>
          <p:nvSpPr>
            <p:cNvPr id="13" name="TitleTopPlaceholder" hidden="1"/>
            <p:cNvSpPr>
              <a:spLocks noChangeArrowheads="1"/>
            </p:cNvSpPr>
            <p:nvPr userDrawn="1"/>
          </p:nvSpPr>
          <p:spPr bwMode="auto">
            <a:xfrm>
              <a:off x="0" y="0"/>
              <a:ext cx="1382" cy="1410"/>
            </a:xfrm>
            <a:prstGeom prst="rect">
              <a:avLst/>
            </a:prstGeom>
            <a:solidFill>
              <a:srgbClr val="91A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sp>
          <p:nvSpPr>
            <p:cNvPr id="14" name="Rectangle 14" hidden="1"/>
            <p:cNvSpPr>
              <a:spLocks noChangeArrowheads="1"/>
            </p:cNvSpPr>
            <p:nvPr userDrawn="1"/>
          </p:nvSpPr>
          <p:spPr bwMode="auto">
            <a:xfrm>
              <a:off x="0" y="0"/>
              <a:ext cx="5643" cy="4234"/>
            </a:xfrm>
            <a:prstGeom prst="rect">
              <a:avLst/>
            </a:prstGeom>
            <a:noFill/>
            <a:ln w="317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grpSp>
      <p:pic>
        <p:nvPicPr>
          <p:cNvPr id="15" name="TitleBottomBarBW" hidden="1"/>
          <p:cNvPicPr>
            <a:picLocks noChangeAspect="1" noChangeArrowheads="1"/>
          </p:cNvPicPr>
          <p:nvPr/>
        </p:nvPicPr>
        <p:blipFill>
          <a:blip r:embed="rId3"/>
          <a:srcRect/>
          <a:stretch>
            <a:fillRect/>
          </a:stretch>
        </p:blipFill>
        <p:spPr bwMode="auto">
          <a:xfrm>
            <a:off x="9760080" y="6574545"/>
            <a:ext cx="2226740" cy="19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16" name="McK Title Elements"/>
          <p:cNvGrpSpPr>
            <a:grpSpLocks/>
          </p:cNvGrpSpPr>
          <p:nvPr userDrawn="1"/>
        </p:nvGrpSpPr>
        <p:grpSpPr bwMode="auto">
          <a:xfrm>
            <a:off x="-6479" y="-4859"/>
            <a:ext cx="12187680" cy="6859620"/>
            <a:chOff x="0" y="0"/>
            <a:chExt cx="5643" cy="4235"/>
          </a:xfrm>
        </p:grpSpPr>
        <p:sp>
          <p:nvSpPr>
            <p:cNvPr id="17" name="McK Document type" hidden="1"/>
            <p:cNvSpPr txBox="1">
              <a:spLocks noChangeArrowheads="1"/>
            </p:cNvSpPr>
            <p:nvPr userDrawn="1"/>
          </p:nvSpPr>
          <p:spPr bwMode="auto">
            <a:xfrm>
              <a:off x="1663" y="3104"/>
              <a:ext cx="310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913285" fontAlgn="base">
                <a:spcBef>
                  <a:spcPct val="0"/>
                </a:spcBef>
                <a:spcAft>
                  <a:spcPct val="0"/>
                </a:spcAft>
                <a:defRPr/>
              </a:pPr>
              <a:r>
                <a:rPr lang="en-US" sz="1428" dirty="0">
                  <a:solidFill>
                    <a:srgbClr val="000000"/>
                  </a:solidFill>
                </a:rPr>
                <a:t>Document type</a:t>
              </a:r>
            </a:p>
          </p:txBody>
        </p:sp>
        <p:sp>
          <p:nvSpPr>
            <p:cNvPr id="18" name="McK Date" hidden="1"/>
            <p:cNvSpPr txBox="1">
              <a:spLocks noChangeArrowheads="1"/>
            </p:cNvSpPr>
            <p:nvPr userDrawn="1"/>
          </p:nvSpPr>
          <p:spPr bwMode="auto">
            <a:xfrm>
              <a:off x="1663" y="3275"/>
              <a:ext cx="310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defTabSz="913285" fontAlgn="base">
                <a:spcBef>
                  <a:spcPct val="0"/>
                </a:spcBef>
                <a:spcAft>
                  <a:spcPct val="0"/>
                </a:spcAft>
                <a:defRPr/>
              </a:pPr>
              <a:r>
                <a:rPr lang="en-US" sz="1428" dirty="0">
                  <a:solidFill>
                    <a:srgbClr val="000000"/>
                  </a:solidFill>
                </a:rPr>
                <a:t>Date</a:t>
              </a:r>
            </a:p>
          </p:txBody>
        </p:sp>
        <p:sp>
          <p:nvSpPr>
            <p:cNvPr id="19" name="McK Disclaimer" hidden="1"/>
            <p:cNvSpPr>
              <a:spLocks noChangeArrowheads="1"/>
            </p:cNvSpPr>
            <p:nvPr userDrawn="1"/>
          </p:nvSpPr>
          <p:spPr bwMode="auto">
            <a:xfrm>
              <a:off x="1663" y="3713"/>
              <a:ext cx="2777"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820201" eaLnBrk="0" fontAlgn="base" hangingPunct="0">
                <a:spcBef>
                  <a:spcPct val="0"/>
                </a:spcBef>
                <a:spcAft>
                  <a:spcPct val="0"/>
                </a:spcAft>
                <a:defRPr/>
              </a:pPr>
              <a:r>
                <a:rPr lang="en-US" sz="816" dirty="0">
                  <a:solidFill>
                    <a:srgbClr val="000000"/>
                  </a:solidFill>
                </a:rPr>
                <a:t>CONFIDENTIAL AND PROPRIETARY</a:t>
              </a:r>
            </a:p>
            <a:p>
              <a:pPr defTabSz="820201" eaLnBrk="0" fontAlgn="base" hangingPunct="0">
                <a:spcBef>
                  <a:spcPct val="0"/>
                </a:spcBef>
                <a:spcAft>
                  <a:spcPct val="0"/>
                </a:spcAft>
                <a:defRPr/>
              </a:pPr>
              <a:r>
                <a:rPr lang="en-US" sz="816" dirty="0">
                  <a:solidFill>
                    <a:srgbClr val="000000"/>
                  </a:solidFill>
                </a:rPr>
                <a:t>Any use of this material without specific permission of McKinsey &amp; Company is strictly prohibited</a:t>
              </a:r>
            </a:p>
          </p:txBody>
        </p:sp>
        <p:sp>
          <p:nvSpPr>
            <p:cNvPr id="20" name="TitleBottomPlaceholder" hidden="1"/>
            <p:cNvSpPr>
              <a:spLocks noChangeArrowheads="1"/>
            </p:cNvSpPr>
            <p:nvPr userDrawn="1"/>
          </p:nvSpPr>
          <p:spPr bwMode="auto">
            <a:xfrm>
              <a:off x="0" y="1410"/>
              <a:ext cx="1382" cy="2825"/>
            </a:xfrm>
            <a:prstGeom prst="rect">
              <a:avLst/>
            </a:prstGeom>
            <a:solidFill>
              <a:srgbClr val="0065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sp>
          <p:nvSpPr>
            <p:cNvPr id="21" name="TitleTopPlaceholder" hidden="1"/>
            <p:cNvSpPr>
              <a:spLocks noChangeArrowheads="1"/>
            </p:cNvSpPr>
            <p:nvPr userDrawn="1"/>
          </p:nvSpPr>
          <p:spPr bwMode="auto">
            <a:xfrm>
              <a:off x="0" y="0"/>
              <a:ext cx="1382" cy="1410"/>
            </a:xfrm>
            <a:prstGeom prst="rect">
              <a:avLst/>
            </a:prstGeom>
            <a:solidFill>
              <a:srgbClr val="91A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sp>
          <p:nvSpPr>
            <p:cNvPr id="22" name="Rectangle 25" hidden="1"/>
            <p:cNvSpPr>
              <a:spLocks noChangeArrowheads="1"/>
            </p:cNvSpPr>
            <p:nvPr userDrawn="1"/>
          </p:nvSpPr>
          <p:spPr bwMode="auto">
            <a:xfrm>
              <a:off x="0" y="0"/>
              <a:ext cx="5643" cy="4234"/>
            </a:xfrm>
            <a:prstGeom prst="rect">
              <a:avLst/>
            </a:prstGeom>
            <a:noFill/>
            <a:ln w="317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grpSp>
      <p:pic>
        <p:nvPicPr>
          <p:cNvPr id="23" name="Picture 7" descr="BG-02"/>
          <p:cNvPicPr>
            <a:picLocks noChangeAspect="1" noChangeArrowheads="1"/>
          </p:cNvPicPr>
          <p:nvPr userDrawn="1">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 y="1"/>
            <a:ext cx="2917873" cy="6721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0" name="Rectangle 2"/>
          <p:cNvSpPr>
            <a:spLocks noGrp="1" noChangeArrowheads="1"/>
          </p:cNvSpPr>
          <p:nvPr>
            <p:ph type="ctrTitle"/>
          </p:nvPr>
        </p:nvSpPr>
        <p:spPr>
          <a:xfrm>
            <a:off x="3591728" y="2176962"/>
            <a:ext cx="6714778" cy="507831"/>
          </a:xfrm>
        </p:spPr>
        <p:txBody>
          <a:bodyPr/>
          <a:lstStyle>
            <a:lvl1pPr>
              <a:defRPr sz="3265" b="0"/>
            </a:lvl1pPr>
          </a:lstStyle>
          <a:p>
            <a:pPr lvl="0"/>
            <a:r>
              <a:rPr lang="en-US" noProof="0" smtClean="0"/>
              <a:t>Click to edit Master title</a:t>
            </a:r>
          </a:p>
        </p:txBody>
      </p:sp>
      <p:sp>
        <p:nvSpPr>
          <p:cNvPr id="78851" name="Rectangle 3"/>
          <p:cNvSpPr>
            <a:spLocks noGrp="1" noChangeArrowheads="1"/>
          </p:cNvSpPr>
          <p:nvPr>
            <p:ph type="subTitle" idx="1"/>
          </p:nvPr>
        </p:nvSpPr>
        <p:spPr>
          <a:xfrm>
            <a:off x="3591728" y="3945698"/>
            <a:ext cx="6714778" cy="219820"/>
          </a:xfrm>
        </p:spPr>
        <p:txBody>
          <a:bodyPr>
            <a:spAutoFit/>
          </a:bodyPr>
          <a:lstStyle>
            <a:lvl1pPr>
              <a:defRPr sz="1428"/>
            </a:lvl1pPr>
          </a:lstStyle>
          <a:p>
            <a:pPr lvl="0"/>
            <a:r>
              <a:rPr lang="en-US" noProof="0" smtClean="0"/>
              <a:t>Click to edit Master subtitle style</a:t>
            </a:r>
          </a:p>
        </p:txBody>
      </p:sp>
    </p:spTree>
    <p:extLst>
      <p:ext uri="{BB962C8B-B14F-4D97-AF65-F5344CB8AC3E}">
        <p14:creationId xmlns:p14="http://schemas.microsoft.com/office/powerpoint/2010/main" val="398863439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Slide Number Placeholder 2"/>
          <p:cNvSpPr>
            <a:spLocks noGrp="1"/>
          </p:cNvSpPr>
          <p:nvPr>
            <p:ph type="sldNum" sz="quarter" idx="10"/>
          </p:nvPr>
        </p:nvSpPr>
        <p:spPr/>
        <p:txBody>
          <a:bodyPr/>
          <a:lstStyle>
            <a:lvl1pPr defTabSz="932962">
              <a:defRPr b="1"/>
            </a:lvl1pPr>
          </a:lstStyle>
          <a:p>
            <a:pPr>
              <a:defRPr/>
            </a:pPr>
            <a:fld id="{FA32C624-0787-4245-9406-5F822F7ADBF9}"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271420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s-MX"/>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fld id="{9EA42611-3AE7-4E6C-9E39-4885A712AE6B}" type="datetimeFigureOut">
              <a:rPr lang="es-MX" smtClean="0"/>
              <a:t>17/06/2016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AD7A7FD0-360E-4A2A-9449-C9080B735450}" type="slidenum">
              <a:rPr lang="es-MX" smtClean="0"/>
              <a:t>‹Nº›</a:t>
            </a:fld>
            <a:endParaRPr lang="es-MX"/>
          </a:p>
        </p:txBody>
      </p:sp>
    </p:spTree>
    <p:extLst>
      <p:ext uri="{BB962C8B-B14F-4D97-AF65-F5344CB8AC3E}">
        <p14:creationId xmlns:p14="http://schemas.microsoft.com/office/powerpoint/2010/main" val="101514303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296" y="4407334"/>
            <a:ext cx="10362659" cy="627992"/>
          </a:xfrm>
        </p:spPr>
        <p:txBody>
          <a:bodyPr/>
          <a:lstStyle>
            <a:lvl1pPr algn="l">
              <a:defRPr sz="4081" b="1" cap="all"/>
            </a:lvl1pPr>
          </a:lstStyle>
          <a:p>
            <a:r>
              <a:rPr lang="es-ES_tradnl" smtClean="0"/>
              <a:t>Click to edit Master title style</a:t>
            </a:r>
            <a:endParaRPr lang="en-US"/>
          </a:p>
        </p:txBody>
      </p:sp>
      <p:sp>
        <p:nvSpPr>
          <p:cNvPr id="3" name="Text Placeholder 2"/>
          <p:cNvSpPr>
            <a:spLocks noGrp="1"/>
          </p:cNvSpPr>
          <p:nvPr>
            <p:ph type="body" idx="1"/>
          </p:nvPr>
        </p:nvSpPr>
        <p:spPr>
          <a:xfrm>
            <a:off x="963296" y="2907446"/>
            <a:ext cx="10362659" cy="1499884"/>
          </a:xfrm>
        </p:spPr>
        <p:txBody>
          <a:bodyPr anchor="b"/>
          <a:lstStyle>
            <a:lvl1pPr marL="0" indent="0">
              <a:buNone/>
              <a:defRPr sz="2041"/>
            </a:lvl1pPr>
            <a:lvl2pPr marL="465915" indent="0">
              <a:buNone/>
              <a:defRPr sz="1837"/>
            </a:lvl2pPr>
            <a:lvl3pPr marL="931828" indent="0">
              <a:buNone/>
              <a:defRPr sz="1632"/>
            </a:lvl3pPr>
            <a:lvl4pPr marL="1397732" indent="0">
              <a:buNone/>
              <a:defRPr sz="1428"/>
            </a:lvl4pPr>
            <a:lvl5pPr marL="1863647" indent="0">
              <a:buNone/>
              <a:defRPr sz="1428"/>
            </a:lvl5pPr>
            <a:lvl6pPr marL="2329564" indent="0">
              <a:buNone/>
              <a:defRPr sz="1428"/>
            </a:lvl6pPr>
            <a:lvl7pPr marL="2795476" indent="0">
              <a:buNone/>
              <a:defRPr sz="1428"/>
            </a:lvl7pPr>
            <a:lvl8pPr marL="3261386" indent="0">
              <a:buNone/>
              <a:defRPr sz="1428"/>
            </a:lvl8pPr>
            <a:lvl9pPr marL="3727295" indent="0">
              <a:buNone/>
              <a:defRPr sz="1428"/>
            </a:lvl9pPr>
          </a:lstStyle>
          <a:p>
            <a:pPr lvl="0"/>
            <a:r>
              <a:rPr lang="es-ES_tradnl" smtClean="0"/>
              <a:t>Click to edit Master text styles</a:t>
            </a:r>
          </a:p>
        </p:txBody>
      </p:sp>
      <p:sp>
        <p:nvSpPr>
          <p:cNvPr id="4" name="Slide Number Placeholder 2"/>
          <p:cNvSpPr>
            <a:spLocks noGrp="1"/>
          </p:cNvSpPr>
          <p:nvPr>
            <p:ph type="sldNum" sz="quarter" idx="10"/>
          </p:nvPr>
        </p:nvSpPr>
        <p:spPr/>
        <p:txBody>
          <a:bodyPr/>
          <a:lstStyle>
            <a:lvl1pPr defTabSz="932962">
              <a:defRPr b="1"/>
            </a:lvl1pPr>
          </a:lstStyle>
          <a:p>
            <a:pPr>
              <a:defRPr/>
            </a:pPr>
            <a:fld id="{97B6286D-8C7F-4C68-A9B8-96B80F4B804A}"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339619606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1976224" y="1990667"/>
            <a:ext cx="2822841" cy="1247204"/>
          </a:xfrm>
        </p:spPr>
        <p:txBody>
          <a:bodyPr/>
          <a:lstStyle>
            <a:lvl1pPr>
              <a:defRPr sz="2857"/>
            </a:lvl1pPr>
            <a:lvl2pPr>
              <a:defRPr sz="2449"/>
            </a:lvl2pPr>
            <a:lvl3pPr>
              <a:defRPr sz="2041"/>
            </a:lvl3pPr>
            <a:lvl4pPr>
              <a:defRPr sz="1837"/>
            </a:lvl4pPr>
            <a:lvl5pPr>
              <a:defRPr sz="1837"/>
            </a:lvl5pPr>
            <a:lvl6pPr>
              <a:defRPr sz="1837"/>
            </a:lvl6pPr>
            <a:lvl7pPr>
              <a:defRPr sz="1837"/>
            </a:lvl7pPr>
            <a:lvl8pPr>
              <a:defRPr sz="1837"/>
            </a:lvl8pPr>
            <a:lvl9pPr>
              <a:defRPr sz="1837"/>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006396" y="1990667"/>
            <a:ext cx="2822843" cy="1247204"/>
          </a:xfrm>
        </p:spPr>
        <p:txBody>
          <a:bodyPr/>
          <a:lstStyle>
            <a:lvl1pPr>
              <a:defRPr sz="2857"/>
            </a:lvl1pPr>
            <a:lvl2pPr>
              <a:defRPr sz="2449"/>
            </a:lvl2pPr>
            <a:lvl3pPr>
              <a:defRPr sz="2041"/>
            </a:lvl3pPr>
            <a:lvl4pPr>
              <a:defRPr sz="1837"/>
            </a:lvl4pPr>
            <a:lvl5pPr>
              <a:defRPr sz="1837"/>
            </a:lvl5pPr>
            <a:lvl6pPr>
              <a:defRPr sz="1837"/>
            </a:lvl6pPr>
            <a:lvl7pPr>
              <a:defRPr sz="1837"/>
            </a:lvl7pPr>
            <a:lvl8pPr>
              <a:defRPr sz="1837"/>
            </a:lvl8pPr>
            <a:lvl9pPr>
              <a:defRPr sz="1837"/>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Slide Number Placeholder 2"/>
          <p:cNvSpPr>
            <a:spLocks noGrp="1"/>
          </p:cNvSpPr>
          <p:nvPr>
            <p:ph type="sldNum" sz="quarter" idx="10"/>
          </p:nvPr>
        </p:nvSpPr>
        <p:spPr/>
        <p:txBody>
          <a:bodyPr/>
          <a:lstStyle>
            <a:lvl1pPr defTabSz="932962">
              <a:defRPr b="1"/>
            </a:lvl1pPr>
          </a:lstStyle>
          <a:p>
            <a:pPr>
              <a:defRPr/>
            </a:pPr>
            <a:fld id="{E8FE9A16-341C-4077-8BB1-33954B99C030}"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74649586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067" y="275362"/>
            <a:ext cx="10973880" cy="298327"/>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609069" y="1535527"/>
            <a:ext cx="5386510" cy="639800"/>
          </a:xfrm>
        </p:spPr>
        <p:txBody>
          <a:bodyPr anchor="b"/>
          <a:lstStyle>
            <a:lvl1pPr marL="0" indent="0">
              <a:buNone/>
              <a:defRPr sz="2449" b="1"/>
            </a:lvl1pPr>
            <a:lvl2pPr marL="465915" indent="0">
              <a:buNone/>
              <a:defRPr sz="2041" b="1"/>
            </a:lvl2pPr>
            <a:lvl3pPr marL="931828" indent="0">
              <a:buNone/>
              <a:defRPr sz="1837" b="1"/>
            </a:lvl3pPr>
            <a:lvl4pPr marL="1397732" indent="0">
              <a:buNone/>
              <a:defRPr sz="1632" b="1"/>
            </a:lvl4pPr>
            <a:lvl5pPr marL="1863647" indent="0">
              <a:buNone/>
              <a:defRPr sz="1632" b="1"/>
            </a:lvl5pPr>
            <a:lvl6pPr marL="2329564" indent="0">
              <a:buNone/>
              <a:defRPr sz="1632" b="1"/>
            </a:lvl6pPr>
            <a:lvl7pPr marL="2795476" indent="0">
              <a:buNone/>
              <a:defRPr sz="1632" b="1"/>
            </a:lvl7pPr>
            <a:lvl8pPr marL="3261386" indent="0">
              <a:buNone/>
              <a:defRPr sz="1632" b="1"/>
            </a:lvl8pPr>
            <a:lvl9pPr marL="3727295" indent="0">
              <a:buNone/>
              <a:defRPr sz="1632" b="1"/>
            </a:lvl9pPr>
          </a:lstStyle>
          <a:p>
            <a:pPr lvl="0"/>
            <a:r>
              <a:rPr lang="es-ES_tradnl" smtClean="0"/>
              <a:t>Click to edit Master text styles</a:t>
            </a:r>
          </a:p>
        </p:txBody>
      </p:sp>
      <p:sp>
        <p:nvSpPr>
          <p:cNvPr id="4" name="Content Placeholder 3"/>
          <p:cNvSpPr>
            <a:spLocks noGrp="1"/>
          </p:cNvSpPr>
          <p:nvPr>
            <p:ph sz="half" idx="2"/>
          </p:nvPr>
        </p:nvSpPr>
        <p:spPr>
          <a:xfrm>
            <a:off x="609069" y="2175319"/>
            <a:ext cx="5386510" cy="3950557"/>
          </a:xfrm>
        </p:spPr>
        <p:txBody>
          <a:bodyPr/>
          <a:lstStyle>
            <a:lvl1pPr>
              <a:defRPr sz="2449"/>
            </a:lvl1pPr>
            <a:lvl2pPr>
              <a:defRPr sz="2041"/>
            </a:lvl2pPr>
            <a:lvl3pPr>
              <a:defRPr sz="1837"/>
            </a:lvl3pPr>
            <a:lvl4pPr>
              <a:defRPr sz="1632"/>
            </a:lvl4pPr>
            <a:lvl5pPr>
              <a:defRPr sz="1632"/>
            </a:lvl5pPr>
            <a:lvl6pPr>
              <a:defRPr sz="1632"/>
            </a:lvl6pPr>
            <a:lvl7pPr>
              <a:defRPr sz="1632"/>
            </a:lvl7pPr>
            <a:lvl8pPr>
              <a:defRPr sz="1632"/>
            </a:lvl8pPr>
            <a:lvl9pPr>
              <a:defRPr sz="1632"/>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6194271" y="1535527"/>
            <a:ext cx="5388670" cy="639800"/>
          </a:xfrm>
        </p:spPr>
        <p:txBody>
          <a:bodyPr anchor="b"/>
          <a:lstStyle>
            <a:lvl1pPr marL="0" indent="0">
              <a:buNone/>
              <a:defRPr sz="2449" b="1"/>
            </a:lvl1pPr>
            <a:lvl2pPr marL="465915" indent="0">
              <a:buNone/>
              <a:defRPr sz="2041" b="1"/>
            </a:lvl2pPr>
            <a:lvl3pPr marL="931828" indent="0">
              <a:buNone/>
              <a:defRPr sz="1837" b="1"/>
            </a:lvl3pPr>
            <a:lvl4pPr marL="1397732" indent="0">
              <a:buNone/>
              <a:defRPr sz="1632" b="1"/>
            </a:lvl4pPr>
            <a:lvl5pPr marL="1863647" indent="0">
              <a:buNone/>
              <a:defRPr sz="1632" b="1"/>
            </a:lvl5pPr>
            <a:lvl6pPr marL="2329564" indent="0">
              <a:buNone/>
              <a:defRPr sz="1632" b="1"/>
            </a:lvl6pPr>
            <a:lvl7pPr marL="2795476" indent="0">
              <a:buNone/>
              <a:defRPr sz="1632" b="1"/>
            </a:lvl7pPr>
            <a:lvl8pPr marL="3261386" indent="0">
              <a:buNone/>
              <a:defRPr sz="1632" b="1"/>
            </a:lvl8pPr>
            <a:lvl9pPr marL="3727295" indent="0">
              <a:buNone/>
              <a:defRPr sz="1632" b="1"/>
            </a:lvl9pPr>
          </a:lstStyle>
          <a:p>
            <a:pPr lvl="0"/>
            <a:r>
              <a:rPr lang="es-ES_tradnl" smtClean="0"/>
              <a:t>Click to edit Master text styles</a:t>
            </a:r>
          </a:p>
        </p:txBody>
      </p:sp>
      <p:sp>
        <p:nvSpPr>
          <p:cNvPr id="6" name="Content Placeholder 5"/>
          <p:cNvSpPr>
            <a:spLocks noGrp="1"/>
          </p:cNvSpPr>
          <p:nvPr>
            <p:ph sz="quarter" idx="4"/>
          </p:nvPr>
        </p:nvSpPr>
        <p:spPr>
          <a:xfrm>
            <a:off x="6194271" y="2175319"/>
            <a:ext cx="5388670" cy="3950557"/>
          </a:xfrm>
        </p:spPr>
        <p:txBody>
          <a:bodyPr/>
          <a:lstStyle>
            <a:lvl1pPr>
              <a:defRPr sz="2449"/>
            </a:lvl1pPr>
            <a:lvl2pPr>
              <a:defRPr sz="2041"/>
            </a:lvl2pPr>
            <a:lvl3pPr>
              <a:defRPr sz="1837"/>
            </a:lvl3pPr>
            <a:lvl4pPr>
              <a:defRPr sz="1632"/>
            </a:lvl4pPr>
            <a:lvl5pPr>
              <a:defRPr sz="1632"/>
            </a:lvl5pPr>
            <a:lvl6pPr>
              <a:defRPr sz="1632"/>
            </a:lvl6pPr>
            <a:lvl7pPr>
              <a:defRPr sz="1632"/>
            </a:lvl7pPr>
            <a:lvl8pPr>
              <a:defRPr sz="1632"/>
            </a:lvl8pPr>
            <a:lvl9pPr>
              <a:defRPr sz="1632"/>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7" name="Slide Number Placeholder 2"/>
          <p:cNvSpPr>
            <a:spLocks noGrp="1"/>
          </p:cNvSpPr>
          <p:nvPr>
            <p:ph type="sldNum" sz="quarter" idx="10"/>
          </p:nvPr>
        </p:nvSpPr>
        <p:spPr/>
        <p:txBody>
          <a:bodyPr/>
          <a:lstStyle>
            <a:lvl1pPr defTabSz="932962">
              <a:defRPr b="1"/>
            </a:lvl1pPr>
          </a:lstStyle>
          <a:p>
            <a:pPr>
              <a:defRPr/>
            </a:pPr>
            <a:fld id="{B36AB78E-C4E1-42E2-B51A-D3930790BC9E}"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208122049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Slide Number Placeholder 2"/>
          <p:cNvSpPr>
            <a:spLocks noGrp="1"/>
          </p:cNvSpPr>
          <p:nvPr>
            <p:ph type="sldNum" sz="quarter" idx="10"/>
          </p:nvPr>
        </p:nvSpPr>
        <p:spPr/>
        <p:txBody>
          <a:bodyPr/>
          <a:lstStyle>
            <a:lvl1pPr defTabSz="932962">
              <a:defRPr b="1"/>
            </a:lvl1pPr>
          </a:lstStyle>
          <a:p>
            <a:pPr>
              <a:defRPr/>
            </a:pPr>
            <a:fld id="{68E28CF2-2431-4067-BE9E-2C2B0836D2B6}"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341330678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2"/>
          <p:cNvSpPr>
            <a:spLocks noGrp="1"/>
          </p:cNvSpPr>
          <p:nvPr>
            <p:ph type="sldNum" sz="quarter" idx="10"/>
          </p:nvPr>
        </p:nvSpPr>
        <p:spPr/>
        <p:txBody>
          <a:bodyPr/>
          <a:lstStyle>
            <a:lvl1pPr defTabSz="932962">
              <a:defRPr b="1"/>
            </a:lvl1pPr>
          </a:lstStyle>
          <a:p>
            <a:pPr>
              <a:defRPr/>
            </a:pPr>
            <a:fld id="{DFA697A6-FBD3-4C20-BFB7-89B607DA6C46}"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239489304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060" y="1121059"/>
            <a:ext cx="4010726" cy="314060"/>
          </a:xfrm>
        </p:spPr>
        <p:txBody>
          <a:bodyPr anchor="b"/>
          <a:lstStyle>
            <a:lvl1pPr algn="l">
              <a:defRPr sz="2041" b="1"/>
            </a:lvl1pPr>
          </a:lstStyle>
          <a:p>
            <a:r>
              <a:rPr lang="es-ES_tradnl" smtClean="0"/>
              <a:t>Click to edit Master title style</a:t>
            </a:r>
            <a:endParaRPr lang="en-US"/>
          </a:p>
        </p:txBody>
      </p:sp>
      <p:sp>
        <p:nvSpPr>
          <p:cNvPr id="3" name="Content Placeholder 2"/>
          <p:cNvSpPr>
            <a:spLocks noGrp="1"/>
          </p:cNvSpPr>
          <p:nvPr>
            <p:ph idx="1"/>
          </p:nvPr>
        </p:nvSpPr>
        <p:spPr>
          <a:xfrm>
            <a:off x="4766680" y="273743"/>
            <a:ext cx="6816289" cy="5852139"/>
          </a:xfrm>
        </p:spPr>
        <p:txBody>
          <a:bodyPr/>
          <a:lstStyle>
            <a:lvl1pPr>
              <a:defRPr sz="3265"/>
            </a:lvl1pPr>
            <a:lvl2pPr>
              <a:defRPr sz="2857"/>
            </a:lvl2pPr>
            <a:lvl3pPr>
              <a:defRPr sz="2449"/>
            </a:lvl3pPr>
            <a:lvl4pPr>
              <a:defRPr sz="2041"/>
            </a:lvl4pPr>
            <a:lvl5pPr>
              <a:defRPr sz="2041"/>
            </a:lvl5pPr>
            <a:lvl6pPr>
              <a:defRPr sz="2041"/>
            </a:lvl6pPr>
            <a:lvl7pPr>
              <a:defRPr sz="2041"/>
            </a:lvl7pPr>
            <a:lvl8pPr>
              <a:defRPr sz="2041"/>
            </a:lvl8pPr>
            <a:lvl9pPr>
              <a:defRPr sz="2041"/>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609060" y="1435097"/>
            <a:ext cx="4010726" cy="4690781"/>
          </a:xfrm>
        </p:spPr>
        <p:txBody>
          <a:bodyPr/>
          <a:lstStyle>
            <a:lvl1pPr marL="0" indent="0">
              <a:buNone/>
              <a:defRPr sz="1428"/>
            </a:lvl1pPr>
            <a:lvl2pPr marL="465915" indent="0">
              <a:buNone/>
              <a:defRPr sz="1224"/>
            </a:lvl2pPr>
            <a:lvl3pPr marL="931828" indent="0">
              <a:buNone/>
              <a:defRPr sz="1020"/>
            </a:lvl3pPr>
            <a:lvl4pPr marL="1397732" indent="0">
              <a:buNone/>
              <a:defRPr sz="918"/>
            </a:lvl4pPr>
            <a:lvl5pPr marL="1863647" indent="0">
              <a:buNone/>
              <a:defRPr sz="918"/>
            </a:lvl5pPr>
            <a:lvl6pPr marL="2329564" indent="0">
              <a:buNone/>
              <a:defRPr sz="918"/>
            </a:lvl6pPr>
            <a:lvl7pPr marL="2795476" indent="0">
              <a:buNone/>
              <a:defRPr sz="918"/>
            </a:lvl7pPr>
            <a:lvl8pPr marL="3261386" indent="0">
              <a:buNone/>
              <a:defRPr sz="918"/>
            </a:lvl8pPr>
            <a:lvl9pPr marL="3727295" indent="0">
              <a:buNone/>
              <a:defRPr sz="918"/>
            </a:lvl9pPr>
          </a:lstStyle>
          <a:p>
            <a:pPr lvl="0"/>
            <a:r>
              <a:rPr lang="es-ES_tradnl" smtClean="0"/>
              <a:t>Click to edit Master text styles</a:t>
            </a:r>
          </a:p>
        </p:txBody>
      </p:sp>
      <p:sp>
        <p:nvSpPr>
          <p:cNvPr id="5" name="Slide Number Placeholder 2"/>
          <p:cNvSpPr>
            <a:spLocks noGrp="1"/>
          </p:cNvSpPr>
          <p:nvPr>
            <p:ph type="sldNum" sz="quarter" idx="10"/>
          </p:nvPr>
        </p:nvSpPr>
        <p:spPr/>
        <p:txBody>
          <a:bodyPr/>
          <a:lstStyle>
            <a:lvl1pPr defTabSz="932962">
              <a:defRPr b="1"/>
            </a:lvl1pPr>
          </a:lstStyle>
          <a:p>
            <a:pPr>
              <a:defRPr/>
            </a:pPr>
            <a:fld id="{B59EF057-020A-4D55-AB00-303783ACDB89}"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148599573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8726" y="5053825"/>
            <a:ext cx="7315200" cy="314028"/>
          </a:xfrm>
        </p:spPr>
        <p:txBody>
          <a:bodyPr anchor="b"/>
          <a:lstStyle>
            <a:lvl1pPr algn="l">
              <a:defRPr sz="2041" b="1"/>
            </a:lvl1pPr>
          </a:lstStyle>
          <a:p>
            <a:r>
              <a:rPr lang="es-ES_tradnl" smtClean="0"/>
              <a:t>Click to edit Master title style</a:t>
            </a:r>
            <a:endParaRPr lang="en-US"/>
          </a:p>
        </p:txBody>
      </p:sp>
      <p:sp>
        <p:nvSpPr>
          <p:cNvPr id="3" name="Picture Placeholder 2"/>
          <p:cNvSpPr>
            <a:spLocks noGrp="1"/>
          </p:cNvSpPr>
          <p:nvPr>
            <p:ph type="pic" idx="1"/>
          </p:nvPr>
        </p:nvSpPr>
        <p:spPr>
          <a:xfrm>
            <a:off x="2388726" y="612266"/>
            <a:ext cx="7315200" cy="4115772"/>
          </a:xfrm>
        </p:spPr>
        <p:txBody>
          <a:bodyPr/>
          <a:lstStyle>
            <a:lvl1pPr marL="0" indent="0">
              <a:buNone/>
              <a:defRPr sz="3265"/>
            </a:lvl1pPr>
            <a:lvl2pPr marL="465915" indent="0">
              <a:buNone/>
              <a:defRPr sz="2857"/>
            </a:lvl2pPr>
            <a:lvl3pPr marL="931828" indent="0">
              <a:buNone/>
              <a:defRPr sz="2449"/>
            </a:lvl3pPr>
            <a:lvl4pPr marL="1397732" indent="0">
              <a:buNone/>
              <a:defRPr sz="2041"/>
            </a:lvl4pPr>
            <a:lvl5pPr marL="1863647" indent="0">
              <a:buNone/>
              <a:defRPr sz="2041"/>
            </a:lvl5pPr>
            <a:lvl6pPr marL="2329564" indent="0">
              <a:buNone/>
              <a:defRPr sz="2041"/>
            </a:lvl6pPr>
            <a:lvl7pPr marL="2795476" indent="0">
              <a:buNone/>
              <a:defRPr sz="2041"/>
            </a:lvl7pPr>
            <a:lvl8pPr marL="3261386" indent="0">
              <a:buNone/>
              <a:defRPr sz="2041"/>
            </a:lvl8pPr>
            <a:lvl9pPr marL="3727295" indent="0">
              <a:buNone/>
              <a:defRPr sz="2041"/>
            </a:lvl9pPr>
          </a:lstStyle>
          <a:p>
            <a:pPr lvl="0"/>
            <a:endParaRPr lang="en-US" noProof="0" dirty="0"/>
          </a:p>
        </p:txBody>
      </p:sp>
      <p:sp>
        <p:nvSpPr>
          <p:cNvPr id="4" name="Text Placeholder 3"/>
          <p:cNvSpPr>
            <a:spLocks noGrp="1"/>
          </p:cNvSpPr>
          <p:nvPr>
            <p:ph type="body" sz="half" idx="2"/>
          </p:nvPr>
        </p:nvSpPr>
        <p:spPr>
          <a:xfrm>
            <a:off x="2388726" y="5367849"/>
            <a:ext cx="7315200" cy="805015"/>
          </a:xfrm>
        </p:spPr>
        <p:txBody>
          <a:bodyPr/>
          <a:lstStyle>
            <a:lvl1pPr marL="0" indent="0">
              <a:buNone/>
              <a:defRPr sz="1428"/>
            </a:lvl1pPr>
            <a:lvl2pPr marL="465915" indent="0">
              <a:buNone/>
              <a:defRPr sz="1224"/>
            </a:lvl2pPr>
            <a:lvl3pPr marL="931828" indent="0">
              <a:buNone/>
              <a:defRPr sz="1020"/>
            </a:lvl3pPr>
            <a:lvl4pPr marL="1397732" indent="0">
              <a:buNone/>
              <a:defRPr sz="918"/>
            </a:lvl4pPr>
            <a:lvl5pPr marL="1863647" indent="0">
              <a:buNone/>
              <a:defRPr sz="918"/>
            </a:lvl5pPr>
            <a:lvl6pPr marL="2329564" indent="0">
              <a:buNone/>
              <a:defRPr sz="918"/>
            </a:lvl6pPr>
            <a:lvl7pPr marL="2795476" indent="0">
              <a:buNone/>
              <a:defRPr sz="918"/>
            </a:lvl7pPr>
            <a:lvl8pPr marL="3261386" indent="0">
              <a:buNone/>
              <a:defRPr sz="918"/>
            </a:lvl8pPr>
            <a:lvl9pPr marL="3727295" indent="0">
              <a:buNone/>
              <a:defRPr sz="918"/>
            </a:lvl9pPr>
          </a:lstStyle>
          <a:p>
            <a:pPr lvl="0"/>
            <a:r>
              <a:rPr lang="es-ES_tradnl" smtClean="0"/>
              <a:t>Click to edit Master text styles</a:t>
            </a:r>
          </a:p>
        </p:txBody>
      </p:sp>
      <p:sp>
        <p:nvSpPr>
          <p:cNvPr id="5" name="Slide Number Placeholder 2"/>
          <p:cNvSpPr>
            <a:spLocks noGrp="1"/>
          </p:cNvSpPr>
          <p:nvPr>
            <p:ph type="sldNum" sz="quarter" idx="10"/>
          </p:nvPr>
        </p:nvSpPr>
        <p:spPr/>
        <p:txBody>
          <a:bodyPr/>
          <a:lstStyle>
            <a:lvl1pPr defTabSz="932962">
              <a:defRPr b="1"/>
            </a:lvl1pPr>
          </a:lstStyle>
          <a:p>
            <a:pPr>
              <a:defRPr/>
            </a:pPr>
            <a:fld id="{838CE7CA-A96F-498A-A25B-6FA5E986E2CC}"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407358678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Slide Number Placeholder 2"/>
          <p:cNvSpPr>
            <a:spLocks noGrp="1"/>
          </p:cNvSpPr>
          <p:nvPr>
            <p:ph type="sldNum" sz="quarter" idx="10"/>
          </p:nvPr>
        </p:nvSpPr>
        <p:spPr/>
        <p:txBody>
          <a:bodyPr/>
          <a:lstStyle>
            <a:lvl1pPr defTabSz="932962">
              <a:defRPr b="1"/>
            </a:lvl1pPr>
          </a:lstStyle>
          <a:p>
            <a:pPr>
              <a:defRPr/>
            </a:pPr>
            <a:fld id="{B161D779-017C-4DC4-B1E6-CCE2E48465F8}"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417757232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290673" y="234877"/>
            <a:ext cx="596830" cy="3003007"/>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161990" y="234877"/>
            <a:ext cx="8587314" cy="3003007"/>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Slide Number Placeholder 2"/>
          <p:cNvSpPr>
            <a:spLocks noGrp="1"/>
          </p:cNvSpPr>
          <p:nvPr>
            <p:ph type="sldNum" sz="quarter" idx="10"/>
          </p:nvPr>
        </p:nvSpPr>
        <p:spPr/>
        <p:txBody>
          <a:bodyPr/>
          <a:lstStyle>
            <a:lvl1pPr defTabSz="932962">
              <a:defRPr b="1"/>
            </a:lvl1pPr>
          </a:lstStyle>
          <a:p>
            <a:pPr>
              <a:defRPr/>
            </a:pPr>
            <a:fld id="{3FAD0E50-7E54-44EF-AC0A-C3A01DE50090}"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265303641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grpSp>
        <p:nvGrpSpPr>
          <p:cNvPr id="4" name="McK Title Elements"/>
          <p:cNvGrpSpPr>
            <a:grpSpLocks/>
          </p:cNvGrpSpPr>
          <p:nvPr userDrawn="1"/>
        </p:nvGrpSpPr>
        <p:grpSpPr bwMode="auto">
          <a:xfrm>
            <a:off x="844478" y="498882"/>
            <a:ext cx="6822767" cy="6023832"/>
            <a:chOff x="391" y="308"/>
            <a:chExt cx="3159" cy="3719"/>
          </a:xfrm>
        </p:grpSpPr>
        <p:sp>
          <p:nvSpPr>
            <p:cNvPr id="5" name="McK Confidential" hidden="1"/>
            <p:cNvSpPr txBox="1">
              <a:spLocks noChangeArrowheads="1"/>
            </p:cNvSpPr>
            <p:nvPr userDrawn="1"/>
          </p:nvSpPr>
          <p:spPr bwMode="auto">
            <a:xfrm>
              <a:off x="391" y="308"/>
              <a:ext cx="934"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defTabSz="913285" fontAlgn="base">
                <a:spcBef>
                  <a:spcPct val="0"/>
                </a:spcBef>
                <a:spcAft>
                  <a:spcPct val="0"/>
                </a:spcAft>
                <a:defRPr/>
              </a:pPr>
              <a:r>
                <a:rPr lang="en-US" sz="1428" dirty="0">
                  <a:solidFill>
                    <a:srgbClr val="FFFFFF"/>
                  </a:solidFill>
                </a:rPr>
                <a:t>CONFIDENTIAL</a:t>
              </a:r>
            </a:p>
          </p:txBody>
        </p:sp>
        <p:sp>
          <p:nvSpPr>
            <p:cNvPr id="6" name="McK Document" hidden="1"/>
            <p:cNvSpPr txBox="1">
              <a:spLocks noChangeArrowheads="1"/>
            </p:cNvSpPr>
            <p:nvPr userDrawn="1"/>
          </p:nvSpPr>
          <p:spPr bwMode="auto">
            <a:xfrm>
              <a:off x="391" y="2572"/>
              <a:ext cx="315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913285" fontAlgn="base">
                <a:spcBef>
                  <a:spcPct val="0"/>
                </a:spcBef>
                <a:spcAft>
                  <a:spcPct val="0"/>
                </a:spcAft>
                <a:defRPr/>
              </a:pPr>
              <a:r>
                <a:rPr lang="en-US" sz="1428" dirty="0">
                  <a:solidFill>
                    <a:srgbClr val="FFFFFF"/>
                  </a:solidFill>
                </a:rPr>
                <a:t>Document</a:t>
              </a:r>
            </a:p>
          </p:txBody>
        </p:sp>
        <p:sp>
          <p:nvSpPr>
            <p:cNvPr id="7" name="McK Date" hidden="1"/>
            <p:cNvSpPr txBox="1">
              <a:spLocks noChangeArrowheads="1"/>
            </p:cNvSpPr>
            <p:nvPr userDrawn="1"/>
          </p:nvSpPr>
          <p:spPr bwMode="auto">
            <a:xfrm>
              <a:off x="391" y="2753"/>
              <a:ext cx="315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defTabSz="913285" fontAlgn="base">
                <a:spcBef>
                  <a:spcPct val="0"/>
                </a:spcBef>
                <a:spcAft>
                  <a:spcPct val="0"/>
                </a:spcAft>
                <a:defRPr/>
              </a:pPr>
              <a:r>
                <a:rPr lang="en-US" sz="1428" dirty="0">
                  <a:solidFill>
                    <a:srgbClr val="FFFFFF"/>
                  </a:solidFill>
                </a:rPr>
                <a:t>Date</a:t>
              </a:r>
            </a:p>
          </p:txBody>
        </p:sp>
        <p:sp>
          <p:nvSpPr>
            <p:cNvPr id="8" name="McK Disclaimer" hidden="1"/>
            <p:cNvSpPr>
              <a:spLocks noChangeArrowheads="1"/>
            </p:cNvSpPr>
            <p:nvPr userDrawn="1">
              <p:custDataLst>
                <p:tags r:id="rId3"/>
              </p:custDataLst>
            </p:nvPr>
          </p:nvSpPr>
          <p:spPr bwMode="auto">
            <a:xfrm>
              <a:off x="391" y="3678"/>
              <a:ext cx="2297"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820201" eaLnBrk="0" fontAlgn="base" hangingPunct="0">
                <a:spcBef>
                  <a:spcPct val="0"/>
                </a:spcBef>
                <a:spcAft>
                  <a:spcPct val="0"/>
                </a:spcAft>
                <a:defRPr/>
              </a:pPr>
              <a:r>
                <a:rPr lang="en-US" sz="918" dirty="0">
                  <a:solidFill>
                    <a:srgbClr val="FFFFFF"/>
                  </a:solidFill>
                </a:rPr>
                <a:t>This report is solely for the use of client personnel.  No part of it may be circulated, quoted, or reproduced for distribution outside the client organization without prior written approval from McKinsey &amp; Company. This material was used by McKinsey &amp; Company during an oral presentation; it is not a complete record of the discussion.</a:t>
              </a:r>
            </a:p>
          </p:txBody>
        </p:sp>
      </p:grpSp>
      <p:graphicFrame>
        <p:nvGraphicFramePr>
          <p:cNvPr id="9" name="Rectangle 1059" hidden="1"/>
          <p:cNvGraphicFramePr>
            <a:graphicFrameLocks/>
          </p:cNvGraphicFramePr>
          <p:nvPr>
            <p:custDataLst>
              <p:tags r:id="rId2"/>
            </p:custDataLst>
          </p:nvPr>
        </p:nvGraphicFramePr>
        <p:xfrm>
          <a:off x="0" y="0"/>
          <a:ext cx="215979" cy="161974"/>
        </p:xfrm>
        <a:graphic>
          <a:graphicData uri="http://schemas.openxmlformats.org/presentationml/2006/ole">
            <mc:AlternateContent xmlns:mc="http://schemas.openxmlformats.org/markup-compatibility/2006">
              <mc:Choice xmlns:v="urn:schemas-microsoft-com:vml" Requires="v">
                <p:oleObj spid="_x0000_s7191" name="think-cell Slide" r:id="rId5" imgW="0" imgH="0" progId="TCLayout.ActiveDocument.1">
                  <p:embed/>
                </p:oleObj>
              </mc:Choice>
              <mc:Fallback>
                <p:oleObj name="think-cell Slide" r:id="rId5" imgW="0" imgH="0" progId="TCLayout.ActiveDocument.1">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215979" cy="1619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10" name="Picture 7" descr="BG-02"/>
          <p:cNvPicPr>
            <a:picLocks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2262785"/>
            <a:ext cx="3017224" cy="461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a:spLocks/>
          </p:cNvSpPr>
          <p:nvPr userDrawn="1"/>
        </p:nvSpPr>
        <p:spPr>
          <a:xfrm>
            <a:off x="0" y="0"/>
            <a:ext cx="3017224" cy="2262784"/>
          </a:xfrm>
          <a:prstGeom prst="rect">
            <a:avLst/>
          </a:prstGeom>
          <a:solidFill>
            <a:srgbClr val="91B0FF"/>
          </a:solidFill>
          <a:ln>
            <a:noFill/>
          </a:ln>
        </p:spPr>
        <p:style>
          <a:lnRef idx="1">
            <a:schemeClr val="accent1"/>
          </a:lnRef>
          <a:fillRef idx="3">
            <a:schemeClr val="accent1"/>
          </a:fillRef>
          <a:effectRef idx="2">
            <a:schemeClr val="accent1"/>
          </a:effectRef>
          <a:fontRef idx="minor">
            <a:schemeClr val="lt1"/>
          </a:fontRef>
        </p:style>
        <p:txBody>
          <a:bodyPr lIns="91383" tIns="45692" rIns="91383" bIns="45692" anchor="ctr"/>
          <a:lstStyle/>
          <a:p>
            <a:pPr algn="ctr" defTabSz="456639">
              <a:defRPr/>
            </a:pPr>
            <a:endParaRPr lang="en-US" sz="1837" dirty="0">
              <a:solidFill>
                <a:srgbClr val="FFFFFF"/>
              </a:solidFill>
            </a:endParaRPr>
          </a:p>
        </p:txBody>
      </p:sp>
      <p:sp>
        <p:nvSpPr>
          <p:cNvPr id="13314" name="Rectangle 1026"/>
          <p:cNvSpPr>
            <a:spLocks noGrp="1" noChangeArrowheads="1"/>
          </p:cNvSpPr>
          <p:nvPr>
            <p:ph type="ctrTitle"/>
          </p:nvPr>
        </p:nvSpPr>
        <p:spPr>
          <a:xfrm>
            <a:off x="3776369" y="1302941"/>
            <a:ext cx="6840046" cy="446276"/>
          </a:xfrm>
        </p:spPr>
        <p:txBody>
          <a:bodyPr/>
          <a:lstStyle>
            <a:lvl1pPr>
              <a:defRPr sz="2857" b="0">
                <a:solidFill>
                  <a:schemeClr val="tx1"/>
                </a:solidFill>
              </a:defRPr>
            </a:lvl1pPr>
          </a:lstStyle>
          <a:p>
            <a:pPr lvl="0"/>
            <a:r>
              <a:rPr lang="en-US" noProof="0" dirty="0" smtClean="0"/>
              <a:t>Click to edit Master title style</a:t>
            </a:r>
          </a:p>
        </p:txBody>
      </p:sp>
      <p:sp>
        <p:nvSpPr>
          <p:cNvPr id="13315" name="Rectangle 1027"/>
          <p:cNvSpPr>
            <a:spLocks noGrp="1" noChangeArrowheads="1"/>
          </p:cNvSpPr>
          <p:nvPr>
            <p:ph type="subTitle" idx="1"/>
          </p:nvPr>
        </p:nvSpPr>
        <p:spPr>
          <a:xfrm>
            <a:off x="3776369" y="1963796"/>
            <a:ext cx="6840046" cy="280216"/>
          </a:xfrm>
        </p:spPr>
        <p:txBody>
          <a:bodyPr/>
          <a:lstStyle>
            <a:lvl1pPr>
              <a:defRPr sz="1837">
                <a:solidFill>
                  <a:schemeClr val="tx1"/>
                </a:solidFill>
              </a:defRPr>
            </a:lvl1pPr>
          </a:lstStyle>
          <a:p>
            <a:pPr lvl="0"/>
            <a:r>
              <a:rPr lang="en-US" noProof="0" smtClean="0"/>
              <a:t>Click to edit Master subtitle style</a:t>
            </a:r>
          </a:p>
        </p:txBody>
      </p:sp>
    </p:spTree>
    <p:extLst>
      <p:ext uri="{BB962C8B-B14F-4D97-AF65-F5344CB8AC3E}">
        <p14:creationId xmlns:p14="http://schemas.microsoft.com/office/powerpoint/2010/main" val="1228010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Working Draft Text" hidden="1"/>
          <p:cNvSpPr txBox="1">
            <a:spLocks noChangeArrowheads="1"/>
          </p:cNvSpPr>
          <p:nvPr/>
        </p:nvSpPr>
        <p:spPr bwMode="auto">
          <a:xfrm>
            <a:off x="3591728" y="349866"/>
            <a:ext cx="1011495" cy="14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918" b="1" dirty="0">
                <a:solidFill>
                  <a:srgbClr val="000000"/>
                </a:solidFill>
              </a:rPr>
              <a:t>WORKING DRAFT</a:t>
            </a:r>
          </a:p>
        </p:txBody>
      </p:sp>
      <p:sp>
        <p:nvSpPr>
          <p:cNvPr id="5" name="doc id"/>
          <p:cNvSpPr txBox="1">
            <a:spLocks noChangeArrowheads="1"/>
          </p:cNvSpPr>
          <p:nvPr/>
        </p:nvSpPr>
        <p:spPr bwMode="auto">
          <a:xfrm>
            <a:off x="11485750" y="37255"/>
            <a:ext cx="401720"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lstStyle/>
          <a:p>
            <a:pPr algn="r" defTabSz="913285" fontAlgn="base">
              <a:spcBef>
                <a:spcPct val="0"/>
              </a:spcBef>
              <a:spcAft>
                <a:spcPct val="0"/>
              </a:spcAft>
              <a:defRPr/>
            </a:pPr>
            <a:endParaRPr lang="ru-RU" sz="816">
              <a:solidFill>
                <a:srgbClr val="000000"/>
              </a:solidFill>
            </a:endParaRPr>
          </a:p>
        </p:txBody>
      </p:sp>
      <p:sp>
        <p:nvSpPr>
          <p:cNvPr id="6" name="Working Draft" hidden="1"/>
          <p:cNvSpPr txBox="1">
            <a:spLocks noChangeArrowheads="1"/>
          </p:cNvSpPr>
          <p:nvPr/>
        </p:nvSpPr>
        <p:spPr bwMode="auto">
          <a:xfrm>
            <a:off x="3591728" y="508601"/>
            <a:ext cx="3101811" cy="14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918" dirty="0">
                <a:solidFill>
                  <a:srgbClr val="000000"/>
                </a:solidFill>
              </a:rPr>
              <a:t>Last Modified 4/15/2010 2:58:37 PM Central Standard Time</a:t>
            </a:r>
          </a:p>
        </p:txBody>
      </p:sp>
      <p:sp>
        <p:nvSpPr>
          <p:cNvPr id="7" name="Printed" hidden="1"/>
          <p:cNvSpPr txBox="1">
            <a:spLocks noChangeArrowheads="1"/>
          </p:cNvSpPr>
          <p:nvPr/>
        </p:nvSpPr>
        <p:spPr bwMode="auto">
          <a:xfrm>
            <a:off x="3591728" y="668956"/>
            <a:ext cx="2774799" cy="14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918" dirty="0">
                <a:solidFill>
                  <a:srgbClr val="000000"/>
                </a:solidFill>
              </a:rPr>
              <a:t>Printed 4/15/2010 2:29:22 PM Central Standard Time</a:t>
            </a:r>
          </a:p>
        </p:txBody>
      </p:sp>
      <p:grpSp>
        <p:nvGrpSpPr>
          <p:cNvPr id="8" name="McK Title Elements"/>
          <p:cNvGrpSpPr>
            <a:grpSpLocks/>
          </p:cNvGrpSpPr>
          <p:nvPr/>
        </p:nvGrpSpPr>
        <p:grpSpPr bwMode="auto">
          <a:xfrm>
            <a:off x="1" y="1"/>
            <a:ext cx="12187680" cy="6859620"/>
            <a:chOff x="0" y="0"/>
            <a:chExt cx="5643" cy="4235"/>
          </a:xfrm>
        </p:grpSpPr>
        <p:sp>
          <p:nvSpPr>
            <p:cNvPr id="9" name="McK Document type" hidden="1"/>
            <p:cNvSpPr txBox="1">
              <a:spLocks noChangeArrowheads="1"/>
            </p:cNvSpPr>
            <p:nvPr userDrawn="1"/>
          </p:nvSpPr>
          <p:spPr bwMode="auto">
            <a:xfrm>
              <a:off x="1663" y="3104"/>
              <a:ext cx="310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913285" fontAlgn="base">
                <a:spcBef>
                  <a:spcPct val="0"/>
                </a:spcBef>
                <a:spcAft>
                  <a:spcPct val="0"/>
                </a:spcAft>
                <a:defRPr/>
              </a:pPr>
              <a:r>
                <a:rPr lang="en-US" sz="1428" dirty="0">
                  <a:solidFill>
                    <a:srgbClr val="000000"/>
                  </a:solidFill>
                </a:rPr>
                <a:t>Document type</a:t>
              </a:r>
            </a:p>
          </p:txBody>
        </p:sp>
        <p:sp>
          <p:nvSpPr>
            <p:cNvPr id="10" name="McK Date" hidden="1"/>
            <p:cNvSpPr txBox="1">
              <a:spLocks noChangeArrowheads="1"/>
            </p:cNvSpPr>
            <p:nvPr userDrawn="1"/>
          </p:nvSpPr>
          <p:spPr bwMode="auto">
            <a:xfrm>
              <a:off x="1663" y="3275"/>
              <a:ext cx="310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defTabSz="913285" fontAlgn="base">
                <a:spcBef>
                  <a:spcPct val="0"/>
                </a:spcBef>
                <a:spcAft>
                  <a:spcPct val="0"/>
                </a:spcAft>
                <a:defRPr/>
              </a:pPr>
              <a:r>
                <a:rPr lang="en-US" sz="1428" dirty="0">
                  <a:solidFill>
                    <a:srgbClr val="000000"/>
                  </a:solidFill>
                </a:rPr>
                <a:t>Date</a:t>
              </a:r>
            </a:p>
          </p:txBody>
        </p:sp>
        <p:sp>
          <p:nvSpPr>
            <p:cNvPr id="11" name="McK Disclaimer" hidden="1"/>
            <p:cNvSpPr>
              <a:spLocks noChangeArrowheads="1"/>
            </p:cNvSpPr>
            <p:nvPr userDrawn="1"/>
          </p:nvSpPr>
          <p:spPr bwMode="auto">
            <a:xfrm>
              <a:off x="1663" y="3713"/>
              <a:ext cx="2777"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820201" eaLnBrk="0" fontAlgn="base" hangingPunct="0">
                <a:spcBef>
                  <a:spcPct val="0"/>
                </a:spcBef>
                <a:spcAft>
                  <a:spcPct val="0"/>
                </a:spcAft>
                <a:defRPr/>
              </a:pPr>
              <a:r>
                <a:rPr lang="en-US" sz="816" dirty="0">
                  <a:solidFill>
                    <a:srgbClr val="000000"/>
                  </a:solidFill>
                </a:rPr>
                <a:t>CONFIDENTIAL AND PROPRIETARY</a:t>
              </a:r>
            </a:p>
            <a:p>
              <a:pPr defTabSz="820201" eaLnBrk="0" fontAlgn="base" hangingPunct="0">
                <a:spcBef>
                  <a:spcPct val="0"/>
                </a:spcBef>
                <a:spcAft>
                  <a:spcPct val="0"/>
                </a:spcAft>
                <a:defRPr/>
              </a:pPr>
              <a:r>
                <a:rPr lang="en-US" sz="816" dirty="0">
                  <a:solidFill>
                    <a:srgbClr val="000000"/>
                  </a:solidFill>
                </a:rPr>
                <a:t>Any use of this material without specific permission of McKinsey &amp; Company is strictly prohibited</a:t>
              </a:r>
            </a:p>
          </p:txBody>
        </p:sp>
        <p:sp>
          <p:nvSpPr>
            <p:cNvPr id="12" name="TitleBottomPlaceholder" hidden="1"/>
            <p:cNvSpPr>
              <a:spLocks noChangeArrowheads="1"/>
            </p:cNvSpPr>
            <p:nvPr userDrawn="1"/>
          </p:nvSpPr>
          <p:spPr bwMode="auto">
            <a:xfrm>
              <a:off x="0" y="1410"/>
              <a:ext cx="1382" cy="2825"/>
            </a:xfrm>
            <a:prstGeom prst="rect">
              <a:avLst/>
            </a:prstGeom>
            <a:solidFill>
              <a:srgbClr val="0065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sp>
          <p:nvSpPr>
            <p:cNvPr id="13" name="TitleTopPlaceholder" hidden="1"/>
            <p:cNvSpPr>
              <a:spLocks noChangeArrowheads="1"/>
            </p:cNvSpPr>
            <p:nvPr userDrawn="1"/>
          </p:nvSpPr>
          <p:spPr bwMode="auto">
            <a:xfrm>
              <a:off x="0" y="0"/>
              <a:ext cx="1382" cy="1410"/>
            </a:xfrm>
            <a:prstGeom prst="rect">
              <a:avLst/>
            </a:prstGeom>
            <a:solidFill>
              <a:srgbClr val="91A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sp>
          <p:nvSpPr>
            <p:cNvPr id="14" name="Rectangle 14" hidden="1"/>
            <p:cNvSpPr>
              <a:spLocks noChangeArrowheads="1"/>
            </p:cNvSpPr>
            <p:nvPr userDrawn="1"/>
          </p:nvSpPr>
          <p:spPr bwMode="auto">
            <a:xfrm>
              <a:off x="0" y="0"/>
              <a:ext cx="5643" cy="4234"/>
            </a:xfrm>
            <a:prstGeom prst="rect">
              <a:avLst/>
            </a:prstGeom>
            <a:noFill/>
            <a:ln w="317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grpSp>
      <p:pic>
        <p:nvPicPr>
          <p:cNvPr id="15" name="TitleBottomBarBW" hidden="1"/>
          <p:cNvPicPr>
            <a:picLocks noChangeAspect="1" noChangeArrowheads="1"/>
          </p:cNvPicPr>
          <p:nvPr/>
        </p:nvPicPr>
        <p:blipFill>
          <a:blip r:embed="rId3"/>
          <a:srcRect/>
          <a:stretch>
            <a:fillRect/>
          </a:stretch>
        </p:blipFill>
        <p:spPr bwMode="auto">
          <a:xfrm>
            <a:off x="9760080" y="6574545"/>
            <a:ext cx="2226740" cy="19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16" name="McK Title Elements"/>
          <p:cNvGrpSpPr>
            <a:grpSpLocks/>
          </p:cNvGrpSpPr>
          <p:nvPr userDrawn="1"/>
        </p:nvGrpSpPr>
        <p:grpSpPr bwMode="auto">
          <a:xfrm>
            <a:off x="-6479" y="-4859"/>
            <a:ext cx="12187680" cy="6859620"/>
            <a:chOff x="0" y="0"/>
            <a:chExt cx="5643" cy="4235"/>
          </a:xfrm>
        </p:grpSpPr>
        <p:sp>
          <p:nvSpPr>
            <p:cNvPr id="17" name="McK Document type" hidden="1"/>
            <p:cNvSpPr txBox="1">
              <a:spLocks noChangeArrowheads="1"/>
            </p:cNvSpPr>
            <p:nvPr userDrawn="1"/>
          </p:nvSpPr>
          <p:spPr bwMode="auto">
            <a:xfrm>
              <a:off x="1663" y="3104"/>
              <a:ext cx="310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913285" fontAlgn="base">
                <a:spcBef>
                  <a:spcPct val="0"/>
                </a:spcBef>
                <a:spcAft>
                  <a:spcPct val="0"/>
                </a:spcAft>
                <a:defRPr/>
              </a:pPr>
              <a:r>
                <a:rPr lang="en-US" sz="1428" dirty="0">
                  <a:solidFill>
                    <a:srgbClr val="000000"/>
                  </a:solidFill>
                </a:rPr>
                <a:t>Document type</a:t>
              </a:r>
            </a:p>
          </p:txBody>
        </p:sp>
        <p:sp>
          <p:nvSpPr>
            <p:cNvPr id="18" name="McK Date" hidden="1"/>
            <p:cNvSpPr txBox="1">
              <a:spLocks noChangeArrowheads="1"/>
            </p:cNvSpPr>
            <p:nvPr userDrawn="1"/>
          </p:nvSpPr>
          <p:spPr bwMode="auto">
            <a:xfrm>
              <a:off x="1663" y="3275"/>
              <a:ext cx="310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defTabSz="913285" fontAlgn="base">
                <a:spcBef>
                  <a:spcPct val="0"/>
                </a:spcBef>
                <a:spcAft>
                  <a:spcPct val="0"/>
                </a:spcAft>
                <a:defRPr/>
              </a:pPr>
              <a:r>
                <a:rPr lang="en-US" sz="1428" dirty="0">
                  <a:solidFill>
                    <a:srgbClr val="000000"/>
                  </a:solidFill>
                </a:rPr>
                <a:t>Date</a:t>
              </a:r>
            </a:p>
          </p:txBody>
        </p:sp>
        <p:sp>
          <p:nvSpPr>
            <p:cNvPr id="19" name="McK Disclaimer" hidden="1"/>
            <p:cNvSpPr>
              <a:spLocks noChangeArrowheads="1"/>
            </p:cNvSpPr>
            <p:nvPr userDrawn="1"/>
          </p:nvSpPr>
          <p:spPr bwMode="auto">
            <a:xfrm>
              <a:off x="1663" y="3713"/>
              <a:ext cx="2777"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820201" eaLnBrk="0" fontAlgn="base" hangingPunct="0">
                <a:spcBef>
                  <a:spcPct val="0"/>
                </a:spcBef>
                <a:spcAft>
                  <a:spcPct val="0"/>
                </a:spcAft>
                <a:defRPr/>
              </a:pPr>
              <a:r>
                <a:rPr lang="en-US" sz="816" dirty="0">
                  <a:solidFill>
                    <a:srgbClr val="000000"/>
                  </a:solidFill>
                </a:rPr>
                <a:t>CONFIDENTIAL AND PROPRIETARY</a:t>
              </a:r>
            </a:p>
            <a:p>
              <a:pPr defTabSz="820201" eaLnBrk="0" fontAlgn="base" hangingPunct="0">
                <a:spcBef>
                  <a:spcPct val="0"/>
                </a:spcBef>
                <a:spcAft>
                  <a:spcPct val="0"/>
                </a:spcAft>
                <a:defRPr/>
              </a:pPr>
              <a:r>
                <a:rPr lang="en-US" sz="816" dirty="0">
                  <a:solidFill>
                    <a:srgbClr val="000000"/>
                  </a:solidFill>
                </a:rPr>
                <a:t>Any use of this material without specific permission of McKinsey &amp; Company is strictly prohibited</a:t>
              </a:r>
            </a:p>
          </p:txBody>
        </p:sp>
        <p:sp>
          <p:nvSpPr>
            <p:cNvPr id="20" name="TitleBottomPlaceholder" hidden="1"/>
            <p:cNvSpPr>
              <a:spLocks noChangeArrowheads="1"/>
            </p:cNvSpPr>
            <p:nvPr userDrawn="1"/>
          </p:nvSpPr>
          <p:spPr bwMode="auto">
            <a:xfrm>
              <a:off x="0" y="1410"/>
              <a:ext cx="1382" cy="2825"/>
            </a:xfrm>
            <a:prstGeom prst="rect">
              <a:avLst/>
            </a:prstGeom>
            <a:solidFill>
              <a:srgbClr val="0065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sp>
          <p:nvSpPr>
            <p:cNvPr id="21" name="TitleTopPlaceholder" hidden="1"/>
            <p:cNvSpPr>
              <a:spLocks noChangeArrowheads="1"/>
            </p:cNvSpPr>
            <p:nvPr userDrawn="1"/>
          </p:nvSpPr>
          <p:spPr bwMode="auto">
            <a:xfrm>
              <a:off x="0" y="0"/>
              <a:ext cx="1382" cy="1410"/>
            </a:xfrm>
            <a:prstGeom prst="rect">
              <a:avLst/>
            </a:prstGeom>
            <a:solidFill>
              <a:srgbClr val="91A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sp>
          <p:nvSpPr>
            <p:cNvPr id="22" name="Rectangle 25" hidden="1"/>
            <p:cNvSpPr>
              <a:spLocks noChangeArrowheads="1"/>
            </p:cNvSpPr>
            <p:nvPr userDrawn="1"/>
          </p:nvSpPr>
          <p:spPr bwMode="auto">
            <a:xfrm>
              <a:off x="0" y="0"/>
              <a:ext cx="5643" cy="4234"/>
            </a:xfrm>
            <a:prstGeom prst="rect">
              <a:avLst/>
            </a:prstGeom>
            <a:noFill/>
            <a:ln w="317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grpSp>
      <p:pic>
        <p:nvPicPr>
          <p:cNvPr id="23" name="Picture 7" descr="BG-02"/>
          <p:cNvPicPr>
            <a:picLocks noChangeAspect="1" noChangeArrowheads="1"/>
          </p:cNvPicPr>
          <p:nvPr userDrawn="1">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 y="1"/>
            <a:ext cx="2917873" cy="6721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0" name="Rectangle 2"/>
          <p:cNvSpPr>
            <a:spLocks noGrp="1" noChangeArrowheads="1"/>
          </p:cNvSpPr>
          <p:nvPr>
            <p:ph type="ctrTitle"/>
          </p:nvPr>
        </p:nvSpPr>
        <p:spPr>
          <a:xfrm>
            <a:off x="3591728" y="2176962"/>
            <a:ext cx="6714778" cy="507831"/>
          </a:xfrm>
        </p:spPr>
        <p:txBody>
          <a:bodyPr/>
          <a:lstStyle>
            <a:lvl1pPr>
              <a:defRPr sz="3265" b="0"/>
            </a:lvl1pPr>
          </a:lstStyle>
          <a:p>
            <a:pPr lvl="0"/>
            <a:r>
              <a:rPr lang="en-US" noProof="0" smtClean="0"/>
              <a:t>Click to edit Master title</a:t>
            </a:r>
          </a:p>
        </p:txBody>
      </p:sp>
      <p:sp>
        <p:nvSpPr>
          <p:cNvPr id="78851" name="Rectangle 3"/>
          <p:cNvSpPr>
            <a:spLocks noGrp="1" noChangeArrowheads="1"/>
          </p:cNvSpPr>
          <p:nvPr>
            <p:ph type="subTitle" idx="1"/>
          </p:nvPr>
        </p:nvSpPr>
        <p:spPr>
          <a:xfrm>
            <a:off x="3591728" y="3945698"/>
            <a:ext cx="6714778" cy="219820"/>
          </a:xfrm>
        </p:spPr>
        <p:txBody>
          <a:bodyPr>
            <a:spAutoFit/>
          </a:bodyPr>
          <a:lstStyle>
            <a:lvl1pPr>
              <a:defRPr sz="1428"/>
            </a:lvl1pPr>
          </a:lstStyle>
          <a:p>
            <a:pPr lvl="0"/>
            <a:r>
              <a:rPr lang="en-US" noProof="0" smtClean="0"/>
              <a:t>Click to edit Master subtitle style</a:t>
            </a:r>
          </a:p>
        </p:txBody>
      </p:sp>
    </p:spTree>
    <p:extLst>
      <p:ext uri="{BB962C8B-B14F-4D97-AF65-F5344CB8AC3E}">
        <p14:creationId xmlns:p14="http://schemas.microsoft.com/office/powerpoint/2010/main" val="171680630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4" name="Rectangle 138"/>
          <p:cNvSpPr>
            <a:spLocks noChangeArrowheads="1"/>
          </p:cNvSpPr>
          <p:nvPr>
            <p:custDataLst>
              <p:tags r:id="rId1"/>
            </p:custDataLst>
          </p:nvPr>
        </p:nvSpPr>
        <p:spPr bwMode="gray">
          <a:xfrm>
            <a:off x="0" y="5061703"/>
            <a:ext cx="12192000" cy="1799536"/>
          </a:xfrm>
          <a:prstGeom prst="rect">
            <a:avLst/>
          </a:prstGeom>
          <a:solidFill>
            <a:srgbClr val="00286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83" tIns="45692" rIns="91383" bIns="45692" anchor="ctr"/>
          <a:lstStyle>
            <a:lvl1pPr defTabSz="895350" eaLnBrk="0" hangingPunct="0">
              <a:defRPr sz="1200" b="1">
                <a:solidFill>
                  <a:schemeClr val="tx1"/>
                </a:solidFill>
                <a:latin typeface="Arial" panose="020B0604020202020204" pitchFamily="34" charset="0"/>
                <a:cs typeface="Arial" panose="020B0604020202020204" pitchFamily="34" charset="0"/>
              </a:defRPr>
            </a:lvl1pPr>
            <a:lvl2pPr marL="742950" indent="-285750" defTabSz="895350" eaLnBrk="0" hangingPunct="0">
              <a:defRPr sz="1200" b="1">
                <a:solidFill>
                  <a:schemeClr val="tx1"/>
                </a:solidFill>
                <a:latin typeface="Arial" panose="020B0604020202020204" pitchFamily="34" charset="0"/>
                <a:cs typeface="Arial" panose="020B0604020202020204" pitchFamily="34" charset="0"/>
              </a:defRPr>
            </a:lvl2pPr>
            <a:lvl3pPr marL="1143000" indent="-228600" defTabSz="895350" eaLnBrk="0" hangingPunct="0">
              <a:defRPr sz="1200" b="1">
                <a:solidFill>
                  <a:schemeClr val="tx1"/>
                </a:solidFill>
                <a:latin typeface="Arial" panose="020B0604020202020204" pitchFamily="34" charset="0"/>
                <a:cs typeface="Arial" panose="020B0604020202020204" pitchFamily="34" charset="0"/>
              </a:defRPr>
            </a:lvl3pPr>
            <a:lvl4pPr marL="1600200" indent="-228600" defTabSz="895350" eaLnBrk="0" hangingPunct="0">
              <a:defRPr sz="1200" b="1">
                <a:solidFill>
                  <a:schemeClr val="tx1"/>
                </a:solidFill>
                <a:latin typeface="Arial" panose="020B0604020202020204" pitchFamily="34" charset="0"/>
                <a:cs typeface="Arial" panose="020B0604020202020204" pitchFamily="34" charset="0"/>
              </a:defRPr>
            </a:lvl4pPr>
            <a:lvl5pPr marL="2057400" indent="-228600" defTabSz="895350" eaLnBrk="0" hangingPunct="0">
              <a:defRPr sz="1200" b="1">
                <a:solidFill>
                  <a:schemeClr val="tx1"/>
                </a:solidFill>
                <a:latin typeface="Arial" panose="020B0604020202020204" pitchFamily="34" charset="0"/>
                <a:cs typeface="Arial" panose="020B0604020202020204" pitchFamily="34" charset="0"/>
              </a:defRPr>
            </a:lvl5pPr>
            <a:lvl6pPr marL="2514600" indent="-228600" defTabSz="89535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6pPr>
            <a:lvl7pPr marL="2971800" indent="-228600" defTabSz="89535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7pPr>
            <a:lvl8pPr marL="3429000" indent="-228600" defTabSz="89535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8pPr>
            <a:lvl9pPr marL="3886200" indent="-228600" defTabSz="89535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defRPr/>
            </a:pPr>
            <a:endParaRPr lang="es-MX" altLang="es-MX" sz="1020" smtClean="0">
              <a:solidFill>
                <a:srgbClr val="000000"/>
              </a:solidFill>
            </a:endParaRPr>
          </a:p>
        </p:txBody>
      </p:sp>
      <p:pic>
        <p:nvPicPr>
          <p:cNvPr id="6" name="Picture 2" descr="http://sistematec.mx/identidad/img_sistema/pag.5.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9211" y="510221"/>
            <a:ext cx="2371446" cy="973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p:nvPr>
        </p:nvSpPr>
        <p:spPr>
          <a:xfrm>
            <a:off x="719410" y="1988840"/>
            <a:ext cx="7200701" cy="914400"/>
          </a:xfrm>
        </p:spPr>
        <p:txBody>
          <a:bodyPr/>
          <a:lstStyle>
            <a:lvl1pPr>
              <a:defRPr sz="2755"/>
            </a:lvl1pPr>
          </a:lstStyle>
          <a:p>
            <a:pPr lvl="0"/>
            <a:r>
              <a:rPr lang="en-US" dirty="0" smtClean="0"/>
              <a:t>Click to edit Master text styles</a:t>
            </a:r>
          </a:p>
        </p:txBody>
      </p:sp>
      <p:sp>
        <p:nvSpPr>
          <p:cNvPr id="5" name="Text Placeholder 4"/>
          <p:cNvSpPr>
            <a:spLocks noGrp="1"/>
          </p:cNvSpPr>
          <p:nvPr>
            <p:ph type="body" sz="quarter" idx="11"/>
          </p:nvPr>
        </p:nvSpPr>
        <p:spPr>
          <a:xfrm>
            <a:off x="756379" y="3212982"/>
            <a:ext cx="7259835" cy="914400"/>
          </a:xfrm>
        </p:spPr>
        <p:txBody>
          <a:bodyPr/>
          <a:lstStyle>
            <a:lvl1pPr>
              <a:defRPr sz="1837">
                <a:solidFill>
                  <a:schemeClr val="bg1">
                    <a:lumMod val="50000"/>
                  </a:schemeClr>
                </a:solidFill>
              </a:defRPr>
            </a:lvl1pPr>
          </a:lstStyle>
          <a:p>
            <a:pPr lvl="0"/>
            <a:r>
              <a:rPr lang="en-US" dirty="0" smtClean="0"/>
              <a:t>Click to edit Master text styles</a:t>
            </a:r>
          </a:p>
        </p:txBody>
      </p:sp>
    </p:spTree>
    <p:extLst>
      <p:ext uri="{BB962C8B-B14F-4D97-AF65-F5344CB8AC3E}">
        <p14:creationId xmlns:p14="http://schemas.microsoft.com/office/powerpoint/2010/main" val="39857840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cSld name="3_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dirty="0"/>
          </a:p>
        </p:txBody>
      </p:sp>
      <p:sp>
        <p:nvSpPr>
          <p:cNvPr id="5" name="2 Marcador de contenido"/>
          <p:cNvSpPr>
            <a:spLocks noGrp="1"/>
          </p:cNvSpPr>
          <p:nvPr>
            <p:ph idx="11"/>
          </p:nvPr>
        </p:nvSpPr>
        <p:spPr>
          <a:xfrm>
            <a:off x="497841" y="981438"/>
            <a:ext cx="11196337" cy="5142371"/>
          </a:xfrm>
        </p:spPr>
        <p:txBody>
          <a:bodyPr/>
          <a:lstStyle/>
          <a:p>
            <a:pPr lvl="0"/>
            <a:r>
              <a:rPr lang="es-ES" smtClean="0"/>
              <a:t>Haga clic para modificar el estilo de texto del patrón</a:t>
            </a:r>
          </a:p>
        </p:txBody>
      </p:sp>
      <p:sp>
        <p:nvSpPr>
          <p:cNvPr id="6" name="5 Marcador de contenido"/>
          <p:cNvSpPr>
            <a:spLocks noGrp="1"/>
          </p:cNvSpPr>
          <p:nvPr>
            <p:ph sz="quarter" idx="12"/>
          </p:nvPr>
        </p:nvSpPr>
        <p:spPr>
          <a:xfrm>
            <a:off x="498921" y="6166707"/>
            <a:ext cx="11196337" cy="257119"/>
          </a:xfrm>
        </p:spPr>
        <p:txBody>
          <a:bodyPr/>
          <a:lstStyle>
            <a:lvl1pPr>
              <a:defRPr sz="1020" b="0"/>
            </a:lvl1pPr>
            <a:lvl2pPr>
              <a:defRPr sz="1020" b="0"/>
            </a:lvl2pPr>
            <a:lvl3pPr>
              <a:defRPr sz="1020" b="0"/>
            </a:lvl3pPr>
            <a:lvl4pPr>
              <a:defRPr sz="1020" b="0"/>
            </a:lvl4pPr>
            <a:lvl5pPr>
              <a:defRPr sz="1020" b="0"/>
            </a:lvl5pPr>
          </a:lstStyle>
          <a:p>
            <a:pPr lvl="0"/>
            <a:r>
              <a:rPr lang="en-US" smtClean="0"/>
              <a:t>Click to edit Master text styles</a:t>
            </a:r>
          </a:p>
        </p:txBody>
      </p:sp>
      <p:sp>
        <p:nvSpPr>
          <p:cNvPr id="7" name="3 Marcador de número de diapositiva"/>
          <p:cNvSpPr>
            <a:spLocks noGrp="1"/>
          </p:cNvSpPr>
          <p:nvPr>
            <p:ph type="sldNum" sz="quarter" idx="13"/>
          </p:nvPr>
        </p:nvSpPr>
        <p:spPr/>
        <p:txBody>
          <a:bodyPr lIns="91381" tIns="45691" rIns="91381" bIns="45691"/>
          <a:lstStyle>
            <a:lvl1pPr defTabSz="932962">
              <a:defRPr b="1"/>
            </a:lvl1pPr>
          </a:lstStyle>
          <a:p>
            <a:pPr>
              <a:defRPr/>
            </a:pPr>
            <a:fld id="{5BC1EF30-3382-4577-A71F-4CB4558F3D53}" type="slidenum">
              <a:rPr lang="es-MX" altLang="es-MX"/>
              <a:pPr>
                <a:defRPr/>
              </a:pPr>
              <a:t>‹Nº›</a:t>
            </a:fld>
            <a:endParaRPr lang="es-MX" altLang="es-MX"/>
          </a:p>
        </p:txBody>
      </p:sp>
    </p:spTree>
    <p:extLst>
      <p:ext uri="{BB962C8B-B14F-4D97-AF65-F5344CB8AC3E}">
        <p14:creationId xmlns:p14="http://schemas.microsoft.com/office/powerpoint/2010/main" val="313756465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422400" y="304800"/>
            <a:ext cx="10363200" cy="298327"/>
          </a:xfrm>
        </p:spPr>
        <p:txBody>
          <a:bodyPr/>
          <a:lstStyle/>
          <a:p>
            <a:r>
              <a:rPr lang="en-US" smtClean="0"/>
              <a:t>Click to edit Master title style</a:t>
            </a:r>
            <a:endParaRPr lang="es-MX"/>
          </a:p>
        </p:txBody>
      </p:sp>
      <p:sp>
        <p:nvSpPr>
          <p:cNvPr id="3" name="Text Placeholder 2"/>
          <p:cNvSpPr>
            <a:spLocks noGrp="1"/>
          </p:cNvSpPr>
          <p:nvPr>
            <p:ph type="body" sz="half" idx="1"/>
          </p:nvPr>
        </p:nvSpPr>
        <p:spPr>
          <a:xfrm>
            <a:off x="1422400" y="1676400"/>
            <a:ext cx="5080001"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ClipArt Placeholder 3"/>
          <p:cNvSpPr>
            <a:spLocks noGrp="1"/>
          </p:cNvSpPr>
          <p:nvPr>
            <p:ph type="clipArt" sz="half" idx="2"/>
          </p:nvPr>
        </p:nvSpPr>
        <p:spPr>
          <a:xfrm>
            <a:off x="6705601" y="1676400"/>
            <a:ext cx="5080001" cy="4114800"/>
          </a:xfrm>
        </p:spPr>
        <p:txBody>
          <a:bodyPr/>
          <a:lstStyle/>
          <a:p>
            <a:pPr lvl="0"/>
            <a:endParaRPr lang="es-MX" noProof="0" smtClean="0"/>
          </a:p>
        </p:txBody>
      </p:sp>
      <p:sp>
        <p:nvSpPr>
          <p:cNvPr id="5" name="Rectangle 13"/>
          <p:cNvSpPr>
            <a:spLocks noGrp="1" noChangeArrowheads="1"/>
          </p:cNvSpPr>
          <p:nvPr>
            <p:ph type="dt" sz="half" idx="10"/>
          </p:nvPr>
        </p:nvSpPr>
        <p:spPr>
          <a:xfrm>
            <a:off x="1423300" y="6325105"/>
            <a:ext cx="2539910" cy="456768"/>
          </a:xfrm>
          <a:prstGeom prst="rect">
            <a:avLst/>
          </a:prstGeom>
        </p:spPr>
        <p:txBody>
          <a:bodyPr lIns="89611" tIns="44806" rIns="89611" bIns="44806"/>
          <a:lstStyle>
            <a:lvl1pPr eaLnBrk="1" hangingPunct="1">
              <a:defRPr/>
            </a:lvl1pPr>
          </a:lstStyle>
          <a:p>
            <a:pPr fontAlgn="base">
              <a:spcBef>
                <a:spcPct val="0"/>
              </a:spcBef>
              <a:spcAft>
                <a:spcPct val="0"/>
              </a:spcAft>
              <a:defRPr/>
            </a:pPr>
            <a:endParaRPr lang="en-US" sz="1224" b="1">
              <a:solidFill>
                <a:srgbClr val="000000"/>
              </a:solidFill>
            </a:endParaRPr>
          </a:p>
        </p:txBody>
      </p:sp>
      <p:sp>
        <p:nvSpPr>
          <p:cNvPr id="6" name="Rectangle 14"/>
          <p:cNvSpPr>
            <a:spLocks noGrp="1" noChangeArrowheads="1"/>
          </p:cNvSpPr>
          <p:nvPr>
            <p:ph type="ftr" sz="quarter" idx="11"/>
          </p:nvPr>
        </p:nvSpPr>
        <p:spPr>
          <a:xfrm>
            <a:off x="4673780" y="6325105"/>
            <a:ext cx="3861700" cy="456768"/>
          </a:xfrm>
          <a:prstGeom prst="rect">
            <a:avLst/>
          </a:prstGeom>
        </p:spPr>
        <p:txBody>
          <a:bodyPr lIns="89611" tIns="44806" rIns="89611" bIns="44806"/>
          <a:lstStyle>
            <a:lvl1pPr eaLnBrk="1" hangingPunct="1">
              <a:defRPr/>
            </a:lvl1pPr>
          </a:lstStyle>
          <a:p>
            <a:pPr fontAlgn="base">
              <a:spcBef>
                <a:spcPct val="0"/>
              </a:spcBef>
              <a:spcAft>
                <a:spcPct val="0"/>
              </a:spcAft>
              <a:defRPr/>
            </a:pPr>
            <a:endParaRPr lang="en-US" sz="1224" b="1">
              <a:solidFill>
                <a:srgbClr val="000000"/>
              </a:solidFill>
            </a:endParaRPr>
          </a:p>
        </p:txBody>
      </p:sp>
      <p:sp>
        <p:nvSpPr>
          <p:cNvPr id="7" name="Rectangle 15"/>
          <p:cNvSpPr>
            <a:spLocks noGrp="1" noChangeArrowheads="1"/>
          </p:cNvSpPr>
          <p:nvPr>
            <p:ph type="sldNum" sz="quarter" idx="12"/>
          </p:nvPr>
        </p:nvSpPr>
        <p:spPr/>
        <p:txBody>
          <a:bodyPr/>
          <a:lstStyle>
            <a:lvl1pPr>
              <a:defRPr/>
            </a:lvl1pPr>
          </a:lstStyle>
          <a:p>
            <a:pPr>
              <a:defRPr/>
            </a:pPr>
            <a:fld id="{90674A30-4D2C-4F84-9753-C7350BCCDA6E}" type="slidenum">
              <a:rPr lang="en-US" altLang="es-MX"/>
              <a:pPr>
                <a:defRPr/>
              </a:pPr>
              <a:t>‹Nº›</a:t>
            </a:fld>
            <a:endParaRPr lang="en-US" altLang="es-MX"/>
          </a:p>
        </p:txBody>
      </p:sp>
    </p:spTree>
    <p:extLst>
      <p:ext uri="{BB962C8B-B14F-4D97-AF65-F5344CB8AC3E}">
        <p14:creationId xmlns:p14="http://schemas.microsoft.com/office/powerpoint/2010/main" val="1755769239"/>
      </p:ext>
    </p:extLst>
  </p:cSld>
  <p:clrMapOvr>
    <a:masterClrMapping/>
  </p:clrMapOvr>
  <p:transition spd="med">
    <p:pull dir="ru"/>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422400" y="304800"/>
            <a:ext cx="10363200" cy="298327"/>
          </a:xfrm>
        </p:spPr>
        <p:txBody>
          <a:bodyPr/>
          <a:lstStyle/>
          <a:p>
            <a:r>
              <a:rPr lang="en-US" smtClean="0"/>
              <a:t>Click to edit Master title style</a:t>
            </a:r>
            <a:endParaRPr lang="es-MX"/>
          </a:p>
        </p:txBody>
      </p:sp>
      <p:sp>
        <p:nvSpPr>
          <p:cNvPr id="3" name="ClipArt Placeholder 2"/>
          <p:cNvSpPr>
            <a:spLocks noGrp="1"/>
          </p:cNvSpPr>
          <p:nvPr>
            <p:ph type="clipArt" sz="half" idx="1"/>
          </p:nvPr>
        </p:nvSpPr>
        <p:spPr>
          <a:xfrm>
            <a:off x="1422400" y="1676400"/>
            <a:ext cx="5080001" cy="4114800"/>
          </a:xfrm>
        </p:spPr>
        <p:txBody>
          <a:bodyPr/>
          <a:lstStyle/>
          <a:p>
            <a:pPr lvl="0"/>
            <a:endParaRPr lang="es-MX" noProof="0" smtClean="0"/>
          </a:p>
        </p:txBody>
      </p:sp>
      <p:sp>
        <p:nvSpPr>
          <p:cNvPr id="4" name="Text Placeholder 3"/>
          <p:cNvSpPr>
            <a:spLocks noGrp="1"/>
          </p:cNvSpPr>
          <p:nvPr>
            <p:ph type="body" sz="half" idx="2"/>
          </p:nvPr>
        </p:nvSpPr>
        <p:spPr>
          <a:xfrm>
            <a:off x="6705601" y="1676400"/>
            <a:ext cx="5080001"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5" name="Rectangle 13"/>
          <p:cNvSpPr>
            <a:spLocks noGrp="1" noChangeArrowheads="1"/>
          </p:cNvSpPr>
          <p:nvPr>
            <p:ph type="dt" sz="half" idx="10"/>
          </p:nvPr>
        </p:nvSpPr>
        <p:spPr>
          <a:xfrm>
            <a:off x="1423300" y="6325105"/>
            <a:ext cx="2539910" cy="456768"/>
          </a:xfrm>
          <a:prstGeom prst="rect">
            <a:avLst/>
          </a:prstGeom>
        </p:spPr>
        <p:txBody>
          <a:bodyPr lIns="89611" tIns="44806" rIns="89611" bIns="44806"/>
          <a:lstStyle>
            <a:lvl1pPr eaLnBrk="1" hangingPunct="1">
              <a:defRPr/>
            </a:lvl1pPr>
          </a:lstStyle>
          <a:p>
            <a:pPr fontAlgn="base">
              <a:spcBef>
                <a:spcPct val="0"/>
              </a:spcBef>
              <a:spcAft>
                <a:spcPct val="0"/>
              </a:spcAft>
              <a:defRPr/>
            </a:pPr>
            <a:endParaRPr lang="en-US" sz="1224" b="1">
              <a:solidFill>
                <a:srgbClr val="000000"/>
              </a:solidFill>
            </a:endParaRPr>
          </a:p>
        </p:txBody>
      </p:sp>
      <p:sp>
        <p:nvSpPr>
          <p:cNvPr id="6" name="Rectangle 14"/>
          <p:cNvSpPr>
            <a:spLocks noGrp="1" noChangeArrowheads="1"/>
          </p:cNvSpPr>
          <p:nvPr>
            <p:ph type="ftr" sz="quarter" idx="11"/>
          </p:nvPr>
        </p:nvSpPr>
        <p:spPr>
          <a:xfrm>
            <a:off x="4673780" y="6325105"/>
            <a:ext cx="3861700" cy="456768"/>
          </a:xfrm>
          <a:prstGeom prst="rect">
            <a:avLst/>
          </a:prstGeom>
        </p:spPr>
        <p:txBody>
          <a:bodyPr lIns="89611" tIns="44806" rIns="89611" bIns="44806"/>
          <a:lstStyle>
            <a:lvl1pPr eaLnBrk="1" hangingPunct="1">
              <a:defRPr/>
            </a:lvl1pPr>
          </a:lstStyle>
          <a:p>
            <a:pPr fontAlgn="base">
              <a:spcBef>
                <a:spcPct val="0"/>
              </a:spcBef>
              <a:spcAft>
                <a:spcPct val="0"/>
              </a:spcAft>
              <a:defRPr/>
            </a:pPr>
            <a:endParaRPr lang="en-US" sz="1224" b="1">
              <a:solidFill>
                <a:srgbClr val="000000"/>
              </a:solidFill>
            </a:endParaRPr>
          </a:p>
        </p:txBody>
      </p:sp>
      <p:sp>
        <p:nvSpPr>
          <p:cNvPr id="7" name="Rectangle 15"/>
          <p:cNvSpPr>
            <a:spLocks noGrp="1" noChangeArrowheads="1"/>
          </p:cNvSpPr>
          <p:nvPr>
            <p:ph type="sldNum" sz="quarter" idx="12"/>
          </p:nvPr>
        </p:nvSpPr>
        <p:spPr/>
        <p:txBody>
          <a:bodyPr/>
          <a:lstStyle>
            <a:lvl1pPr>
              <a:defRPr/>
            </a:lvl1pPr>
          </a:lstStyle>
          <a:p>
            <a:pPr>
              <a:defRPr/>
            </a:pPr>
            <a:fld id="{301F4A87-2999-4C13-B739-5693D7D7DF00}" type="slidenum">
              <a:rPr lang="en-US" altLang="es-MX"/>
              <a:pPr>
                <a:defRPr/>
              </a:pPr>
              <a:t>‹Nº›</a:t>
            </a:fld>
            <a:endParaRPr lang="en-US" altLang="es-MX"/>
          </a:p>
        </p:txBody>
      </p:sp>
    </p:spTree>
    <p:extLst>
      <p:ext uri="{BB962C8B-B14F-4D97-AF65-F5344CB8AC3E}">
        <p14:creationId xmlns:p14="http://schemas.microsoft.com/office/powerpoint/2010/main" val="3165329434"/>
      </p:ext>
    </p:extLst>
  </p:cSld>
  <p:clrMapOvr>
    <a:masterClrMapping/>
  </p:clrMapOvr>
  <p:transition spd="med">
    <p:pull dir="ru"/>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Working Draft Text" hidden="1"/>
          <p:cNvSpPr txBox="1">
            <a:spLocks noChangeArrowheads="1"/>
          </p:cNvSpPr>
          <p:nvPr/>
        </p:nvSpPr>
        <p:spPr bwMode="auto">
          <a:xfrm>
            <a:off x="3591728" y="349866"/>
            <a:ext cx="1011495" cy="14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918" b="1" dirty="0">
                <a:solidFill>
                  <a:srgbClr val="000000"/>
                </a:solidFill>
              </a:rPr>
              <a:t>WORKING DRAFT</a:t>
            </a:r>
          </a:p>
        </p:txBody>
      </p:sp>
      <p:sp>
        <p:nvSpPr>
          <p:cNvPr id="5" name="doc id"/>
          <p:cNvSpPr txBox="1">
            <a:spLocks noChangeArrowheads="1"/>
          </p:cNvSpPr>
          <p:nvPr/>
        </p:nvSpPr>
        <p:spPr bwMode="auto">
          <a:xfrm>
            <a:off x="11485750" y="37255"/>
            <a:ext cx="401720"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lstStyle/>
          <a:p>
            <a:pPr algn="r" defTabSz="913285" fontAlgn="base">
              <a:spcBef>
                <a:spcPct val="0"/>
              </a:spcBef>
              <a:spcAft>
                <a:spcPct val="0"/>
              </a:spcAft>
              <a:defRPr/>
            </a:pPr>
            <a:endParaRPr lang="ru-RU" sz="816">
              <a:solidFill>
                <a:srgbClr val="000000"/>
              </a:solidFill>
            </a:endParaRPr>
          </a:p>
        </p:txBody>
      </p:sp>
      <p:sp>
        <p:nvSpPr>
          <p:cNvPr id="6" name="Working Draft" hidden="1"/>
          <p:cNvSpPr txBox="1">
            <a:spLocks noChangeArrowheads="1"/>
          </p:cNvSpPr>
          <p:nvPr/>
        </p:nvSpPr>
        <p:spPr bwMode="auto">
          <a:xfrm>
            <a:off x="3591728" y="508601"/>
            <a:ext cx="3101811" cy="14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918" dirty="0">
                <a:solidFill>
                  <a:srgbClr val="000000"/>
                </a:solidFill>
              </a:rPr>
              <a:t>Last Modified 4/15/2010 2:58:37 PM Central Standard Time</a:t>
            </a:r>
          </a:p>
        </p:txBody>
      </p:sp>
      <p:sp>
        <p:nvSpPr>
          <p:cNvPr id="7" name="Printed" hidden="1"/>
          <p:cNvSpPr txBox="1">
            <a:spLocks noChangeArrowheads="1"/>
          </p:cNvSpPr>
          <p:nvPr/>
        </p:nvSpPr>
        <p:spPr bwMode="auto">
          <a:xfrm>
            <a:off x="3591728" y="668956"/>
            <a:ext cx="2774799" cy="14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918" dirty="0">
                <a:solidFill>
                  <a:srgbClr val="000000"/>
                </a:solidFill>
              </a:rPr>
              <a:t>Printed 4/15/2010 2:29:22 PM Central Standard Time</a:t>
            </a:r>
          </a:p>
        </p:txBody>
      </p:sp>
      <p:grpSp>
        <p:nvGrpSpPr>
          <p:cNvPr id="8" name="McK Title Elements"/>
          <p:cNvGrpSpPr>
            <a:grpSpLocks/>
          </p:cNvGrpSpPr>
          <p:nvPr/>
        </p:nvGrpSpPr>
        <p:grpSpPr bwMode="auto">
          <a:xfrm>
            <a:off x="1" y="1"/>
            <a:ext cx="12187680" cy="6859620"/>
            <a:chOff x="0" y="0"/>
            <a:chExt cx="5643" cy="4235"/>
          </a:xfrm>
        </p:grpSpPr>
        <p:sp>
          <p:nvSpPr>
            <p:cNvPr id="9" name="McK Document type" hidden="1"/>
            <p:cNvSpPr txBox="1">
              <a:spLocks noChangeArrowheads="1"/>
            </p:cNvSpPr>
            <p:nvPr userDrawn="1"/>
          </p:nvSpPr>
          <p:spPr bwMode="auto">
            <a:xfrm>
              <a:off x="1663" y="3104"/>
              <a:ext cx="310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913285" fontAlgn="base">
                <a:spcBef>
                  <a:spcPct val="0"/>
                </a:spcBef>
                <a:spcAft>
                  <a:spcPct val="0"/>
                </a:spcAft>
                <a:defRPr/>
              </a:pPr>
              <a:r>
                <a:rPr lang="en-US" sz="1428" dirty="0">
                  <a:solidFill>
                    <a:srgbClr val="000000"/>
                  </a:solidFill>
                </a:rPr>
                <a:t>Document type</a:t>
              </a:r>
            </a:p>
          </p:txBody>
        </p:sp>
        <p:sp>
          <p:nvSpPr>
            <p:cNvPr id="10" name="McK Date" hidden="1"/>
            <p:cNvSpPr txBox="1">
              <a:spLocks noChangeArrowheads="1"/>
            </p:cNvSpPr>
            <p:nvPr userDrawn="1"/>
          </p:nvSpPr>
          <p:spPr bwMode="auto">
            <a:xfrm>
              <a:off x="1663" y="3275"/>
              <a:ext cx="310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defTabSz="913285" fontAlgn="base">
                <a:spcBef>
                  <a:spcPct val="0"/>
                </a:spcBef>
                <a:spcAft>
                  <a:spcPct val="0"/>
                </a:spcAft>
                <a:defRPr/>
              </a:pPr>
              <a:r>
                <a:rPr lang="en-US" sz="1428" dirty="0">
                  <a:solidFill>
                    <a:srgbClr val="000000"/>
                  </a:solidFill>
                </a:rPr>
                <a:t>Date</a:t>
              </a:r>
            </a:p>
          </p:txBody>
        </p:sp>
        <p:sp>
          <p:nvSpPr>
            <p:cNvPr id="11" name="McK Disclaimer" hidden="1"/>
            <p:cNvSpPr>
              <a:spLocks noChangeArrowheads="1"/>
            </p:cNvSpPr>
            <p:nvPr userDrawn="1"/>
          </p:nvSpPr>
          <p:spPr bwMode="auto">
            <a:xfrm>
              <a:off x="1663" y="3713"/>
              <a:ext cx="2777"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820201" eaLnBrk="0" fontAlgn="base" hangingPunct="0">
                <a:spcBef>
                  <a:spcPct val="0"/>
                </a:spcBef>
                <a:spcAft>
                  <a:spcPct val="0"/>
                </a:spcAft>
                <a:defRPr/>
              </a:pPr>
              <a:r>
                <a:rPr lang="en-US" sz="816" dirty="0">
                  <a:solidFill>
                    <a:srgbClr val="000000"/>
                  </a:solidFill>
                </a:rPr>
                <a:t>CONFIDENTIAL AND PROPRIETARY</a:t>
              </a:r>
            </a:p>
            <a:p>
              <a:pPr defTabSz="820201" eaLnBrk="0" fontAlgn="base" hangingPunct="0">
                <a:spcBef>
                  <a:spcPct val="0"/>
                </a:spcBef>
                <a:spcAft>
                  <a:spcPct val="0"/>
                </a:spcAft>
                <a:defRPr/>
              </a:pPr>
              <a:r>
                <a:rPr lang="en-US" sz="816" dirty="0">
                  <a:solidFill>
                    <a:srgbClr val="000000"/>
                  </a:solidFill>
                </a:rPr>
                <a:t>Any use of this material without specific permission of McKinsey &amp; Company is strictly prohibited</a:t>
              </a:r>
            </a:p>
          </p:txBody>
        </p:sp>
        <p:sp>
          <p:nvSpPr>
            <p:cNvPr id="12" name="TitleBottomPlaceholder" hidden="1"/>
            <p:cNvSpPr>
              <a:spLocks noChangeArrowheads="1"/>
            </p:cNvSpPr>
            <p:nvPr userDrawn="1"/>
          </p:nvSpPr>
          <p:spPr bwMode="auto">
            <a:xfrm>
              <a:off x="0" y="1410"/>
              <a:ext cx="1382" cy="2825"/>
            </a:xfrm>
            <a:prstGeom prst="rect">
              <a:avLst/>
            </a:prstGeom>
            <a:solidFill>
              <a:srgbClr val="0065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sp>
          <p:nvSpPr>
            <p:cNvPr id="13" name="TitleTopPlaceholder" hidden="1"/>
            <p:cNvSpPr>
              <a:spLocks noChangeArrowheads="1"/>
            </p:cNvSpPr>
            <p:nvPr userDrawn="1"/>
          </p:nvSpPr>
          <p:spPr bwMode="auto">
            <a:xfrm>
              <a:off x="0" y="0"/>
              <a:ext cx="1382" cy="1410"/>
            </a:xfrm>
            <a:prstGeom prst="rect">
              <a:avLst/>
            </a:prstGeom>
            <a:solidFill>
              <a:srgbClr val="91A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sp>
          <p:nvSpPr>
            <p:cNvPr id="14" name="Rectangle 14" hidden="1"/>
            <p:cNvSpPr>
              <a:spLocks noChangeArrowheads="1"/>
            </p:cNvSpPr>
            <p:nvPr userDrawn="1"/>
          </p:nvSpPr>
          <p:spPr bwMode="auto">
            <a:xfrm>
              <a:off x="0" y="0"/>
              <a:ext cx="5643" cy="4234"/>
            </a:xfrm>
            <a:prstGeom prst="rect">
              <a:avLst/>
            </a:prstGeom>
            <a:noFill/>
            <a:ln w="317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grpSp>
      <p:pic>
        <p:nvPicPr>
          <p:cNvPr id="15" name="TitleBottomBarBW" hidden="1"/>
          <p:cNvPicPr>
            <a:picLocks noChangeAspect="1" noChangeArrowheads="1"/>
          </p:cNvPicPr>
          <p:nvPr/>
        </p:nvPicPr>
        <p:blipFill>
          <a:blip r:embed="rId3"/>
          <a:srcRect/>
          <a:stretch>
            <a:fillRect/>
          </a:stretch>
        </p:blipFill>
        <p:spPr bwMode="auto">
          <a:xfrm>
            <a:off x="9760080" y="6574545"/>
            <a:ext cx="2226740" cy="19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16" name="McK Title Elements"/>
          <p:cNvGrpSpPr>
            <a:grpSpLocks/>
          </p:cNvGrpSpPr>
          <p:nvPr userDrawn="1"/>
        </p:nvGrpSpPr>
        <p:grpSpPr bwMode="auto">
          <a:xfrm>
            <a:off x="-6479" y="-4859"/>
            <a:ext cx="12187680" cy="6859620"/>
            <a:chOff x="0" y="0"/>
            <a:chExt cx="5643" cy="4235"/>
          </a:xfrm>
        </p:grpSpPr>
        <p:sp>
          <p:nvSpPr>
            <p:cNvPr id="17" name="McK Document type" hidden="1"/>
            <p:cNvSpPr txBox="1">
              <a:spLocks noChangeArrowheads="1"/>
            </p:cNvSpPr>
            <p:nvPr userDrawn="1"/>
          </p:nvSpPr>
          <p:spPr bwMode="auto">
            <a:xfrm>
              <a:off x="1663" y="3104"/>
              <a:ext cx="310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913285" fontAlgn="base">
                <a:spcBef>
                  <a:spcPct val="0"/>
                </a:spcBef>
                <a:spcAft>
                  <a:spcPct val="0"/>
                </a:spcAft>
                <a:defRPr/>
              </a:pPr>
              <a:r>
                <a:rPr lang="en-US" sz="1428" dirty="0">
                  <a:solidFill>
                    <a:srgbClr val="000000"/>
                  </a:solidFill>
                </a:rPr>
                <a:t>Document type</a:t>
              </a:r>
            </a:p>
          </p:txBody>
        </p:sp>
        <p:sp>
          <p:nvSpPr>
            <p:cNvPr id="18" name="McK Date" hidden="1"/>
            <p:cNvSpPr txBox="1">
              <a:spLocks noChangeArrowheads="1"/>
            </p:cNvSpPr>
            <p:nvPr userDrawn="1"/>
          </p:nvSpPr>
          <p:spPr bwMode="auto">
            <a:xfrm>
              <a:off x="1663" y="3275"/>
              <a:ext cx="310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defTabSz="913285" fontAlgn="base">
                <a:spcBef>
                  <a:spcPct val="0"/>
                </a:spcBef>
                <a:spcAft>
                  <a:spcPct val="0"/>
                </a:spcAft>
                <a:defRPr/>
              </a:pPr>
              <a:r>
                <a:rPr lang="en-US" sz="1428" dirty="0">
                  <a:solidFill>
                    <a:srgbClr val="000000"/>
                  </a:solidFill>
                </a:rPr>
                <a:t>Date</a:t>
              </a:r>
            </a:p>
          </p:txBody>
        </p:sp>
        <p:sp>
          <p:nvSpPr>
            <p:cNvPr id="19" name="McK Disclaimer" hidden="1"/>
            <p:cNvSpPr>
              <a:spLocks noChangeArrowheads="1"/>
            </p:cNvSpPr>
            <p:nvPr userDrawn="1"/>
          </p:nvSpPr>
          <p:spPr bwMode="auto">
            <a:xfrm>
              <a:off x="1663" y="3713"/>
              <a:ext cx="2777"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820201" eaLnBrk="0" fontAlgn="base" hangingPunct="0">
                <a:spcBef>
                  <a:spcPct val="0"/>
                </a:spcBef>
                <a:spcAft>
                  <a:spcPct val="0"/>
                </a:spcAft>
                <a:defRPr/>
              </a:pPr>
              <a:r>
                <a:rPr lang="en-US" sz="816" dirty="0">
                  <a:solidFill>
                    <a:srgbClr val="000000"/>
                  </a:solidFill>
                </a:rPr>
                <a:t>CONFIDENTIAL AND PROPRIETARY</a:t>
              </a:r>
            </a:p>
            <a:p>
              <a:pPr defTabSz="820201" eaLnBrk="0" fontAlgn="base" hangingPunct="0">
                <a:spcBef>
                  <a:spcPct val="0"/>
                </a:spcBef>
                <a:spcAft>
                  <a:spcPct val="0"/>
                </a:spcAft>
                <a:defRPr/>
              </a:pPr>
              <a:r>
                <a:rPr lang="en-US" sz="816" dirty="0">
                  <a:solidFill>
                    <a:srgbClr val="000000"/>
                  </a:solidFill>
                </a:rPr>
                <a:t>Any use of this material without specific permission of McKinsey &amp; Company is strictly prohibited</a:t>
              </a:r>
            </a:p>
          </p:txBody>
        </p:sp>
        <p:sp>
          <p:nvSpPr>
            <p:cNvPr id="20" name="TitleBottomPlaceholder" hidden="1"/>
            <p:cNvSpPr>
              <a:spLocks noChangeArrowheads="1"/>
            </p:cNvSpPr>
            <p:nvPr userDrawn="1"/>
          </p:nvSpPr>
          <p:spPr bwMode="auto">
            <a:xfrm>
              <a:off x="0" y="1410"/>
              <a:ext cx="1382" cy="2825"/>
            </a:xfrm>
            <a:prstGeom prst="rect">
              <a:avLst/>
            </a:prstGeom>
            <a:solidFill>
              <a:srgbClr val="0065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sp>
          <p:nvSpPr>
            <p:cNvPr id="21" name="TitleTopPlaceholder" hidden="1"/>
            <p:cNvSpPr>
              <a:spLocks noChangeArrowheads="1"/>
            </p:cNvSpPr>
            <p:nvPr userDrawn="1"/>
          </p:nvSpPr>
          <p:spPr bwMode="auto">
            <a:xfrm>
              <a:off x="0" y="0"/>
              <a:ext cx="1382" cy="1410"/>
            </a:xfrm>
            <a:prstGeom prst="rect">
              <a:avLst/>
            </a:prstGeom>
            <a:solidFill>
              <a:srgbClr val="91A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sp>
          <p:nvSpPr>
            <p:cNvPr id="22" name="Rectangle 25" hidden="1"/>
            <p:cNvSpPr>
              <a:spLocks noChangeArrowheads="1"/>
            </p:cNvSpPr>
            <p:nvPr userDrawn="1"/>
          </p:nvSpPr>
          <p:spPr bwMode="auto">
            <a:xfrm>
              <a:off x="0" y="0"/>
              <a:ext cx="5643" cy="4234"/>
            </a:xfrm>
            <a:prstGeom prst="rect">
              <a:avLst/>
            </a:prstGeom>
            <a:noFill/>
            <a:ln w="317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grpSp>
      <p:pic>
        <p:nvPicPr>
          <p:cNvPr id="23" name="Picture 7" descr="BG-02"/>
          <p:cNvPicPr>
            <a:picLocks noChangeAspect="1" noChangeArrowheads="1"/>
          </p:cNvPicPr>
          <p:nvPr userDrawn="1">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 y="1"/>
            <a:ext cx="2917873" cy="6721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0" name="Rectangle 2"/>
          <p:cNvSpPr>
            <a:spLocks noGrp="1" noChangeArrowheads="1"/>
          </p:cNvSpPr>
          <p:nvPr>
            <p:ph type="ctrTitle"/>
          </p:nvPr>
        </p:nvSpPr>
        <p:spPr>
          <a:xfrm>
            <a:off x="3591728" y="2176962"/>
            <a:ext cx="6714778" cy="507831"/>
          </a:xfrm>
        </p:spPr>
        <p:txBody>
          <a:bodyPr/>
          <a:lstStyle>
            <a:lvl1pPr>
              <a:defRPr sz="3265" b="0"/>
            </a:lvl1pPr>
          </a:lstStyle>
          <a:p>
            <a:pPr lvl="0"/>
            <a:r>
              <a:rPr lang="en-US" noProof="0" smtClean="0"/>
              <a:t>Click to edit Master title</a:t>
            </a:r>
          </a:p>
        </p:txBody>
      </p:sp>
      <p:sp>
        <p:nvSpPr>
          <p:cNvPr id="78851" name="Rectangle 3"/>
          <p:cNvSpPr>
            <a:spLocks noGrp="1" noChangeArrowheads="1"/>
          </p:cNvSpPr>
          <p:nvPr>
            <p:ph type="subTitle" idx="1"/>
          </p:nvPr>
        </p:nvSpPr>
        <p:spPr>
          <a:xfrm>
            <a:off x="3591728" y="3945698"/>
            <a:ext cx="6714778" cy="219820"/>
          </a:xfrm>
        </p:spPr>
        <p:txBody>
          <a:bodyPr>
            <a:spAutoFit/>
          </a:bodyPr>
          <a:lstStyle>
            <a:lvl1pPr>
              <a:defRPr sz="1428"/>
            </a:lvl1pPr>
          </a:lstStyle>
          <a:p>
            <a:pPr lvl="0"/>
            <a:r>
              <a:rPr lang="en-US" noProof="0" smtClean="0"/>
              <a:t>Click to edit Master subtitle style</a:t>
            </a:r>
          </a:p>
        </p:txBody>
      </p:sp>
    </p:spTree>
    <p:extLst>
      <p:ext uri="{BB962C8B-B14F-4D97-AF65-F5344CB8AC3E}">
        <p14:creationId xmlns:p14="http://schemas.microsoft.com/office/powerpoint/2010/main" val="421769675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Slide Number Placeholder 2"/>
          <p:cNvSpPr>
            <a:spLocks noGrp="1"/>
          </p:cNvSpPr>
          <p:nvPr>
            <p:ph type="sldNum" sz="quarter" idx="10"/>
          </p:nvPr>
        </p:nvSpPr>
        <p:spPr/>
        <p:txBody>
          <a:bodyPr/>
          <a:lstStyle>
            <a:lvl1pPr defTabSz="932962">
              <a:defRPr b="1"/>
            </a:lvl1pPr>
          </a:lstStyle>
          <a:p>
            <a:pPr>
              <a:defRPr/>
            </a:pPr>
            <a:fld id="{FA32C624-0787-4245-9406-5F822F7ADBF9}"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251303233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296" y="4407334"/>
            <a:ext cx="10362659" cy="627992"/>
          </a:xfrm>
        </p:spPr>
        <p:txBody>
          <a:bodyPr/>
          <a:lstStyle>
            <a:lvl1pPr algn="l">
              <a:defRPr sz="4081" b="1" cap="all"/>
            </a:lvl1pPr>
          </a:lstStyle>
          <a:p>
            <a:r>
              <a:rPr lang="es-ES_tradnl" smtClean="0"/>
              <a:t>Click to edit Master title style</a:t>
            </a:r>
            <a:endParaRPr lang="en-US"/>
          </a:p>
        </p:txBody>
      </p:sp>
      <p:sp>
        <p:nvSpPr>
          <p:cNvPr id="3" name="Text Placeholder 2"/>
          <p:cNvSpPr>
            <a:spLocks noGrp="1"/>
          </p:cNvSpPr>
          <p:nvPr>
            <p:ph type="body" idx="1"/>
          </p:nvPr>
        </p:nvSpPr>
        <p:spPr>
          <a:xfrm>
            <a:off x="963296" y="2907446"/>
            <a:ext cx="10362659" cy="1499884"/>
          </a:xfrm>
        </p:spPr>
        <p:txBody>
          <a:bodyPr anchor="b"/>
          <a:lstStyle>
            <a:lvl1pPr marL="0" indent="0">
              <a:buNone/>
              <a:defRPr sz="2041"/>
            </a:lvl1pPr>
            <a:lvl2pPr marL="465915" indent="0">
              <a:buNone/>
              <a:defRPr sz="1837"/>
            </a:lvl2pPr>
            <a:lvl3pPr marL="931828" indent="0">
              <a:buNone/>
              <a:defRPr sz="1632"/>
            </a:lvl3pPr>
            <a:lvl4pPr marL="1397732" indent="0">
              <a:buNone/>
              <a:defRPr sz="1428"/>
            </a:lvl4pPr>
            <a:lvl5pPr marL="1863647" indent="0">
              <a:buNone/>
              <a:defRPr sz="1428"/>
            </a:lvl5pPr>
            <a:lvl6pPr marL="2329564" indent="0">
              <a:buNone/>
              <a:defRPr sz="1428"/>
            </a:lvl6pPr>
            <a:lvl7pPr marL="2795476" indent="0">
              <a:buNone/>
              <a:defRPr sz="1428"/>
            </a:lvl7pPr>
            <a:lvl8pPr marL="3261386" indent="0">
              <a:buNone/>
              <a:defRPr sz="1428"/>
            </a:lvl8pPr>
            <a:lvl9pPr marL="3727295" indent="0">
              <a:buNone/>
              <a:defRPr sz="1428"/>
            </a:lvl9pPr>
          </a:lstStyle>
          <a:p>
            <a:pPr lvl="0"/>
            <a:r>
              <a:rPr lang="es-ES_tradnl" smtClean="0"/>
              <a:t>Click to edit Master text styles</a:t>
            </a:r>
          </a:p>
        </p:txBody>
      </p:sp>
      <p:sp>
        <p:nvSpPr>
          <p:cNvPr id="4" name="Slide Number Placeholder 2"/>
          <p:cNvSpPr>
            <a:spLocks noGrp="1"/>
          </p:cNvSpPr>
          <p:nvPr>
            <p:ph type="sldNum" sz="quarter" idx="10"/>
          </p:nvPr>
        </p:nvSpPr>
        <p:spPr/>
        <p:txBody>
          <a:bodyPr/>
          <a:lstStyle>
            <a:lvl1pPr defTabSz="932962">
              <a:defRPr b="1"/>
            </a:lvl1pPr>
          </a:lstStyle>
          <a:p>
            <a:pPr>
              <a:defRPr/>
            </a:pPr>
            <a:fld id="{97B6286D-8C7F-4C68-A9B8-96B80F4B804A}"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130354700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1976224" y="1990667"/>
            <a:ext cx="2822841" cy="1247204"/>
          </a:xfrm>
        </p:spPr>
        <p:txBody>
          <a:bodyPr/>
          <a:lstStyle>
            <a:lvl1pPr>
              <a:defRPr sz="2857"/>
            </a:lvl1pPr>
            <a:lvl2pPr>
              <a:defRPr sz="2449"/>
            </a:lvl2pPr>
            <a:lvl3pPr>
              <a:defRPr sz="2041"/>
            </a:lvl3pPr>
            <a:lvl4pPr>
              <a:defRPr sz="1837"/>
            </a:lvl4pPr>
            <a:lvl5pPr>
              <a:defRPr sz="1837"/>
            </a:lvl5pPr>
            <a:lvl6pPr>
              <a:defRPr sz="1837"/>
            </a:lvl6pPr>
            <a:lvl7pPr>
              <a:defRPr sz="1837"/>
            </a:lvl7pPr>
            <a:lvl8pPr>
              <a:defRPr sz="1837"/>
            </a:lvl8pPr>
            <a:lvl9pPr>
              <a:defRPr sz="1837"/>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006396" y="1990667"/>
            <a:ext cx="2822843" cy="1247204"/>
          </a:xfrm>
        </p:spPr>
        <p:txBody>
          <a:bodyPr/>
          <a:lstStyle>
            <a:lvl1pPr>
              <a:defRPr sz="2857"/>
            </a:lvl1pPr>
            <a:lvl2pPr>
              <a:defRPr sz="2449"/>
            </a:lvl2pPr>
            <a:lvl3pPr>
              <a:defRPr sz="2041"/>
            </a:lvl3pPr>
            <a:lvl4pPr>
              <a:defRPr sz="1837"/>
            </a:lvl4pPr>
            <a:lvl5pPr>
              <a:defRPr sz="1837"/>
            </a:lvl5pPr>
            <a:lvl6pPr>
              <a:defRPr sz="1837"/>
            </a:lvl6pPr>
            <a:lvl7pPr>
              <a:defRPr sz="1837"/>
            </a:lvl7pPr>
            <a:lvl8pPr>
              <a:defRPr sz="1837"/>
            </a:lvl8pPr>
            <a:lvl9pPr>
              <a:defRPr sz="1837"/>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Slide Number Placeholder 2"/>
          <p:cNvSpPr>
            <a:spLocks noGrp="1"/>
          </p:cNvSpPr>
          <p:nvPr>
            <p:ph type="sldNum" sz="quarter" idx="10"/>
          </p:nvPr>
        </p:nvSpPr>
        <p:spPr/>
        <p:txBody>
          <a:bodyPr/>
          <a:lstStyle>
            <a:lvl1pPr defTabSz="932962">
              <a:defRPr b="1"/>
            </a:lvl1pPr>
          </a:lstStyle>
          <a:p>
            <a:pPr>
              <a:defRPr/>
            </a:pPr>
            <a:fld id="{E8FE9A16-341C-4077-8BB1-33954B99C030}"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89096804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067" y="275362"/>
            <a:ext cx="10973880" cy="298327"/>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609069" y="1535527"/>
            <a:ext cx="5386510" cy="639800"/>
          </a:xfrm>
        </p:spPr>
        <p:txBody>
          <a:bodyPr anchor="b"/>
          <a:lstStyle>
            <a:lvl1pPr marL="0" indent="0">
              <a:buNone/>
              <a:defRPr sz="2449" b="1"/>
            </a:lvl1pPr>
            <a:lvl2pPr marL="465915" indent="0">
              <a:buNone/>
              <a:defRPr sz="2041" b="1"/>
            </a:lvl2pPr>
            <a:lvl3pPr marL="931828" indent="0">
              <a:buNone/>
              <a:defRPr sz="1837" b="1"/>
            </a:lvl3pPr>
            <a:lvl4pPr marL="1397732" indent="0">
              <a:buNone/>
              <a:defRPr sz="1632" b="1"/>
            </a:lvl4pPr>
            <a:lvl5pPr marL="1863647" indent="0">
              <a:buNone/>
              <a:defRPr sz="1632" b="1"/>
            </a:lvl5pPr>
            <a:lvl6pPr marL="2329564" indent="0">
              <a:buNone/>
              <a:defRPr sz="1632" b="1"/>
            </a:lvl6pPr>
            <a:lvl7pPr marL="2795476" indent="0">
              <a:buNone/>
              <a:defRPr sz="1632" b="1"/>
            </a:lvl7pPr>
            <a:lvl8pPr marL="3261386" indent="0">
              <a:buNone/>
              <a:defRPr sz="1632" b="1"/>
            </a:lvl8pPr>
            <a:lvl9pPr marL="3727295" indent="0">
              <a:buNone/>
              <a:defRPr sz="1632" b="1"/>
            </a:lvl9pPr>
          </a:lstStyle>
          <a:p>
            <a:pPr lvl="0"/>
            <a:r>
              <a:rPr lang="es-ES_tradnl" smtClean="0"/>
              <a:t>Click to edit Master text styles</a:t>
            </a:r>
          </a:p>
        </p:txBody>
      </p:sp>
      <p:sp>
        <p:nvSpPr>
          <p:cNvPr id="4" name="Content Placeholder 3"/>
          <p:cNvSpPr>
            <a:spLocks noGrp="1"/>
          </p:cNvSpPr>
          <p:nvPr>
            <p:ph sz="half" idx="2"/>
          </p:nvPr>
        </p:nvSpPr>
        <p:spPr>
          <a:xfrm>
            <a:off x="609069" y="2175319"/>
            <a:ext cx="5386510" cy="3950557"/>
          </a:xfrm>
        </p:spPr>
        <p:txBody>
          <a:bodyPr/>
          <a:lstStyle>
            <a:lvl1pPr>
              <a:defRPr sz="2449"/>
            </a:lvl1pPr>
            <a:lvl2pPr>
              <a:defRPr sz="2041"/>
            </a:lvl2pPr>
            <a:lvl3pPr>
              <a:defRPr sz="1837"/>
            </a:lvl3pPr>
            <a:lvl4pPr>
              <a:defRPr sz="1632"/>
            </a:lvl4pPr>
            <a:lvl5pPr>
              <a:defRPr sz="1632"/>
            </a:lvl5pPr>
            <a:lvl6pPr>
              <a:defRPr sz="1632"/>
            </a:lvl6pPr>
            <a:lvl7pPr>
              <a:defRPr sz="1632"/>
            </a:lvl7pPr>
            <a:lvl8pPr>
              <a:defRPr sz="1632"/>
            </a:lvl8pPr>
            <a:lvl9pPr>
              <a:defRPr sz="1632"/>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6194271" y="1535527"/>
            <a:ext cx="5388670" cy="639800"/>
          </a:xfrm>
        </p:spPr>
        <p:txBody>
          <a:bodyPr anchor="b"/>
          <a:lstStyle>
            <a:lvl1pPr marL="0" indent="0">
              <a:buNone/>
              <a:defRPr sz="2449" b="1"/>
            </a:lvl1pPr>
            <a:lvl2pPr marL="465915" indent="0">
              <a:buNone/>
              <a:defRPr sz="2041" b="1"/>
            </a:lvl2pPr>
            <a:lvl3pPr marL="931828" indent="0">
              <a:buNone/>
              <a:defRPr sz="1837" b="1"/>
            </a:lvl3pPr>
            <a:lvl4pPr marL="1397732" indent="0">
              <a:buNone/>
              <a:defRPr sz="1632" b="1"/>
            </a:lvl4pPr>
            <a:lvl5pPr marL="1863647" indent="0">
              <a:buNone/>
              <a:defRPr sz="1632" b="1"/>
            </a:lvl5pPr>
            <a:lvl6pPr marL="2329564" indent="0">
              <a:buNone/>
              <a:defRPr sz="1632" b="1"/>
            </a:lvl6pPr>
            <a:lvl7pPr marL="2795476" indent="0">
              <a:buNone/>
              <a:defRPr sz="1632" b="1"/>
            </a:lvl7pPr>
            <a:lvl8pPr marL="3261386" indent="0">
              <a:buNone/>
              <a:defRPr sz="1632" b="1"/>
            </a:lvl8pPr>
            <a:lvl9pPr marL="3727295" indent="0">
              <a:buNone/>
              <a:defRPr sz="1632" b="1"/>
            </a:lvl9pPr>
          </a:lstStyle>
          <a:p>
            <a:pPr lvl="0"/>
            <a:r>
              <a:rPr lang="es-ES_tradnl" smtClean="0"/>
              <a:t>Click to edit Master text styles</a:t>
            </a:r>
          </a:p>
        </p:txBody>
      </p:sp>
      <p:sp>
        <p:nvSpPr>
          <p:cNvPr id="6" name="Content Placeholder 5"/>
          <p:cNvSpPr>
            <a:spLocks noGrp="1"/>
          </p:cNvSpPr>
          <p:nvPr>
            <p:ph sz="quarter" idx="4"/>
          </p:nvPr>
        </p:nvSpPr>
        <p:spPr>
          <a:xfrm>
            <a:off x="6194271" y="2175319"/>
            <a:ext cx="5388670" cy="3950557"/>
          </a:xfrm>
        </p:spPr>
        <p:txBody>
          <a:bodyPr/>
          <a:lstStyle>
            <a:lvl1pPr>
              <a:defRPr sz="2449"/>
            </a:lvl1pPr>
            <a:lvl2pPr>
              <a:defRPr sz="2041"/>
            </a:lvl2pPr>
            <a:lvl3pPr>
              <a:defRPr sz="1837"/>
            </a:lvl3pPr>
            <a:lvl4pPr>
              <a:defRPr sz="1632"/>
            </a:lvl4pPr>
            <a:lvl5pPr>
              <a:defRPr sz="1632"/>
            </a:lvl5pPr>
            <a:lvl6pPr>
              <a:defRPr sz="1632"/>
            </a:lvl6pPr>
            <a:lvl7pPr>
              <a:defRPr sz="1632"/>
            </a:lvl7pPr>
            <a:lvl8pPr>
              <a:defRPr sz="1632"/>
            </a:lvl8pPr>
            <a:lvl9pPr>
              <a:defRPr sz="1632"/>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7" name="Slide Number Placeholder 2"/>
          <p:cNvSpPr>
            <a:spLocks noGrp="1"/>
          </p:cNvSpPr>
          <p:nvPr>
            <p:ph type="sldNum" sz="quarter" idx="10"/>
          </p:nvPr>
        </p:nvSpPr>
        <p:spPr/>
        <p:txBody>
          <a:bodyPr/>
          <a:lstStyle>
            <a:lvl1pPr defTabSz="932962">
              <a:defRPr b="1"/>
            </a:lvl1pPr>
          </a:lstStyle>
          <a:p>
            <a:pPr>
              <a:defRPr/>
            </a:pPr>
            <a:fld id="{B36AB78E-C4E1-42E2-B51A-D3930790BC9E}"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12181097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Slide Number Placeholder 2"/>
          <p:cNvSpPr>
            <a:spLocks noGrp="1"/>
          </p:cNvSpPr>
          <p:nvPr>
            <p:ph type="sldNum" sz="quarter" idx="10"/>
          </p:nvPr>
        </p:nvSpPr>
        <p:spPr/>
        <p:txBody>
          <a:bodyPr/>
          <a:lstStyle>
            <a:lvl1pPr defTabSz="932962">
              <a:defRPr b="1"/>
            </a:lvl1pPr>
          </a:lstStyle>
          <a:p>
            <a:pPr>
              <a:defRPr/>
            </a:pPr>
            <a:fld id="{68E28CF2-2431-4067-BE9E-2C2B0836D2B6}"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309580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Slide Number Placeholder 2"/>
          <p:cNvSpPr>
            <a:spLocks noGrp="1"/>
          </p:cNvSpPr>
          <p:nvPr>
            <p:ph type="sldNum" sz="quarter" idx="10"/>
          </p:nvPr>
        </p:nvSpPr>
        <p:spPr/>
        <p:txBody>
          <a:bodyPr/>
          <a:lstStyle>
            <a:lvl1pPr defTabSz="932962">
              <a:defRPr b="1"/>
            </a:lvl1pPr>
          </a:lstStyle>
          <a:p>
            <a:pPr>
              <a:defRPr/>
            </a:pPr>
            <a:fld id="{FA32C624-0787-4245-9406-5F822F7ADBF9}"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20691615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2"/>
          <p:cNvSpPr>
            <a:spLocks noGrp="1"/>
          </p:cNvSpPr>
          <p:nvPr>
            <p:ph type="sldNum" sz="quarter" idx="10"/>
          </p:nvPr>
        </p:nvSpPr>
        <p:spPr/>
        <p:txBody>
          <a:bodyPr/>
          <a:lstStyle>
            <a:lvl1pPr defTabSz="932962">
              <a:defRPr b="1"/>
            </a:lvl1pPr>
          </a:lstStyle>
          <a:p>
            <a:pPr>
              <a:defRPr/>
            </a:pPr>
            <a:fld id="{DFA697A6-FBD3-4C20-BFB7-89B607DA6C46}"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338791404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060" y="1121059"/>
            <a:ext cx="4010726" cy="314060"/>
          </a:xfrm>
        </p:spPr>
        <p:txBody>
          <a:bodyPr anchor="b"/>
          <a:lstStyle>
            <a:lvl1pPr algn="l">
              <a:defRPr sz="2041" b="1"/>
            </a:lvl1pPr>
          </a:lstStyle>
          <a:p>
            <a:r>
              <a:rPr lang="es-ES_tradnl" smtClean="0"/>
              <a:t>Click to edit Master title style</a:t>
            </a:r>
            <a:endParaRPr lang="en-US"/>
          </a:p>
        </p:txBody>
      </p:sp>
      <p:sp>
        <p:nvSpPr>
          <p:cNvPr id="3" name="Content Placeholder 2"/>
          <p:cNvSpPr>
            <a:spLocks noGrp="1"/>
          </p:cNvSpPr>
          <p:nvPr>
            <p:ph idx="1"/>
          </p:nvPr>
        </p:nvSpPr>
        <p:spPr>
          <a:xfrm>
            <a:off x="4766680" y="273743"/>
            <a:ext cx="6816289" cy="5852139"/>
          </a:xfrm>
        </p:spPr>
        <p:txBody>
          <a:bodyPr/>
          <a:lstStyle>
            <a:lvl1pPr>
              <a:defRPr sz="3265"/>
            </a:lvl1pPr>
            <a:lvl2pPr>
              <a:defRPr sz="2857"/>
            </a:lvl2pPr>
            <a:lvl3pPr>
              <a:defRPr sz="2449"/>
            </a:lvl3pPr>
            <a:lvl4pPr>
              <a:defRPr sz="2041"/>
            </a:lvl4pPr>
            <a:lvl5pPr>
              <a:defRPr sz="2041"/>
            </a:lvl5pPr>
            <a:lvl6pPr>
              <a:defRPr sz="2041"/>
            </a:lvl6pPr>
            <a:lvl7pPr>
              <a:defRPr sz="2041"/>
            </a:lvl7pPr>
            <a:lvl8pPr>
              <a:defRPr sz="2041"/>
            </a:lvl8pPr>
            <a:lvl9pPr>
              <a:defRPr sz="2041"/>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609060" y="1435097"/>
            <a:ext cx="4010726" cy="4690781"/>
          </a:xfrm>
        </p:spPr>
        <p:txBody>
          <a:bodyPr/>
          <a:lstStyle>
            <a:lvl1pPr marL="0" indent="0">
              <a:buNone/>
              <a:defRPr sz="1428"/>
            </a:lvl1pPr>
            <a:lvl2pPr marL="465915" indent="0">
              <a:buNone/>
              <a:defRPr sz="1224"/>
            </a:lvl2pPr>
            <a:lvl3pPr marL="931828" indent="0">
              <a:buNone/>
              <a:defRPr sz="1020"/>
            </a:lvl3pPr>
            <a:lvl4pPr marL="1397732" indent="0">
              <a:buNone/>
              <a:defRPr sz="918"/>
            </a:lvl4pPr>
            <a:lvl5pPr marL="1863647" indent="0">
              <a:buNone/>
              <a:defRPr sz="918"/>
            </a:lvl5pPr>
            <a:lvl6pPr marL="2329564" indent="0">
              <a:buNone/>
              <a:defRPr sz="918"/>
            </a:lvl6pPr>
            <a:lvl7pPr marL="2795476" indent="0">
              <a:buNone/>
              <a:defRPr sz="918"/>
            </a:lvl7pPr>
            <a:lvl8pPr marL="3261386" indent="0">
              <a:buNone/>
              <a:defRPr sz="918"/>
            </a:lvl8pPr>
            <a:lvl9pPr marL="3727295" indent="0">
              <a:buNone/>
              <a:defRPr sz="918"/>
            </a:lvl9pPr>
          </a:lstStyle>
          <a:p>
            <a:pPr lvl="0"/>
            <a:r>
              <a:rPr lang="es-ES_tradnl" smtClean="0"/>
              <a:t>Click to edit Master text styles</a:t>
            </a:r>
          </a:p>
        </p:txBody>
      </p:sp>
      <p:sp>
        <p:nvSpPr>
          <p:cNvPr id="5" name="Slide Number Placeholder 2"/>
          <p:cNvSpPr>
            <a:spLocks noGrp="1"/>
          </p:cNvSpPr>
          <p:nvPr>
            <p:ph type="sldNum" sz="quarter" idx="10"/>
          </p:nvPr>
        </p:nvSpPr>
        <p:spPr/>
        <p:txBody>
          <a:bodyPr/>
          <a:lstStyle>
            <a:lvl1pPr defTabSz="932962">
              <a:defRPr b="1"/>
            </a:lvl1pPr>
          </a:lstStyle>
          <a:p>
            <a:pPr>
              <a:defRPr/>
            </a:pPr>
            <a:fld id="{B59EF057-020A-4D55-AB00-303783ACDB89}"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100475929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8726" y="5053825"/>
            <a:ext cx="7315200" cy="314028"/>
          </a:xfrm>
        </p:spPr>
        <p:txBody>
          <a:bodyPr anchor="b"/>
          <a:lstStyle>
            <a:lvl1pPr algn="l">
              <a:defRPr sz="2041" b="1"/>
            </a:lvl1pPr>
          </a:lstStyle>
          <a:p>
            <a:r>
              <a:rPr lang="es-ES_tradnl" smtClean="0"/>
              <a:t>Click to edit Master title style</a:t>
            </a:r>
            <a:endParaRPr lang="en-US"/>
          </a:p>
        </p:txBody>
      </p:sp>
      <p:sp>
        <p:nvSpPr>
          <p:cNvPr id="3" name="Picture Placeholder 2"/>
          <p:cNvSpPr>
            <a:spLocks noGrp="1"/>
          </p:cNvSpPr>
          <p:nvPr>
            <p:ph type="pic" idx="1"/>
          </p:nvPr>
        </p:nvSpPr>
        <p:spPr>
          <a:xfrm>
            <a:off x="2388726" y="612266"/>
            <a:ext cx="7315200" cy="4115772"/>
          </a:xfrm>
        </p:spPr>
        <p:txBody>
          <a:bodyPr/>
          <a:lstStyle>
            <a:lvl1pPr marL="0" indent="0">
              <a:buNone/>
              <a:defRPr sz="3265"/>
            </a:lvl1pPr>
            <a:lvl2pPr marL="465915" indent="0">
              <a:buNone/>
              <a:defRPr sz="2857"/>
            </a:lvl2pPr>
            <a:lvl3pPr marL="931828" indent="0">
              <a:buNone/>
              <a:defRPr sz="2449"/>
            </a:lvl3pPr>
            <a:lvl4pPr marL="1397732" indent="0">
              <a:buNone/>
              <a:defRPr sz="2041"/>
            </a:lvl4pPr>
            <a:lvl5pPr marL="1863647" indent="0">
              <a:buNone/>
              <a:defRPr sz="2041"/>
            </a:lvl5pPr>
            <a:lvl6pPr marL="2329564" indent="0">
              <a:buNone/>
              <a:defRPr sz="2041"/>
            </a:lvl6pPr>
            <a:lvl7pPr marL="2795476" indent="0">
              <a:buNone/>
              <a:defRPr sz="2041"/>
            </a:lvl7pPr>
            <a:lvl8pPr marL="3261386" indent="0">
              <a:buNone/>
              <a:defRPr sz="2041"/>
            </a:lvl8pPr>
            <a:lvl9pPr marL="3727295" indent="0">
              <a:buNone/>
              <a:defRPr sz="2041"/>
            </a:lvl9pPr>
          </a:lstStyle>
          <a:p>
            <a:pPr lvl="0"/>
            <a:endParaRPr lang="en-US" noProof="0" dirty="0"/>
          </a:p>
        </p:txBody>
      </p:sp>
      <p:sp>
        <p:nvSpPr>
          <p:cNvPr id="4" name="Text Placeholder 3"/>
          <p:cNvSpPr>
            <a:spLocks noGrp="1"/>
          </p:cNvSpPr>
          <p:nvPr>
            <p:ph type="body" sz="half" idx="2"/>
          </p:nvPr>
        </p:nvSpPr>
        <p:spPr>
          <a:xfrm>
            <a:off x="2388726" y="5367849"/>
            <a:ext cx="7315200" cy="805015"/>
          </a:xfrm>
        </p:spPr>
        <p:txBody>
          <a:bodyPr/>
          <a:lstStyle>
            <a:lvl1pPr marL="0" indent="0">
              <a:buNone/>
              <a:defRPr sz="1428"/>
            </a:lvl1pPr>
            <a:lvl2pPr marL="465915" indent="0">
              <a:buNone/>
              <a:defRPr sz="1224"/>
            </a:lvl2pPr>
            <a:lvl3pPr marL="931828" indent="0">
              <a:buNone/>
              <a:defRPr sz="1020"/>
            </a:lvl3pPr>
            <a:lvl4pPr marL="1397732" indent="0">
              <a:buNone/>
              <a:defRPr sz="918"/>
            </a:lvl4pPr>
            <a:lvl5pPr marL="1863647" indent="0">
              <a:buNone/>
              <a:defRPr sz="918"/>
            </a:lvl5pPr>
            <a:lvl6pPr marL="2329564" indent="0">
              <a:buNone/>
              <a:defRPr sz="918"/>
            </a:lvl6pPr>
            <a:lvl7pPr marL="2795476" indent="0">
              <a:buNone/>
              <a:defRPr sz="918"/>
            </a:lvl7pPr>
            <a:lvl8pPr marL="3261386" indent="0">
              <a:buNone/>
              <a:defRPr sz="918"/>
            </a:lvl8pPr>
            <a:lvl9pPr marL="3727295" indent="0">
              <a:buNone/>
              <a:defRPr sz="918"/>
            </a:lvl9pPr>
          </a:lstStyle>
          <a:p>
            <a:pPr lvl="0"/>
            <a:r>
              <a:rPr lang="es-ES_tradnl" smtClean="0"/>
              <a:t>Click to edit Master text styles</a:t>
            </a:r>
          </a:p>
        </p:txBody>
      </p:sp>
      <p:sp>
        <p:nvSpPr>
          <p:cNvPr id="5" name="Slide Number Placeholder 2"/>
          <p:cNvSpPr>
            <a:spLocks noGrp="1"/>
          </p:cNvSpPr>
          <p:nvPr>
            <p:ph type="sldNum" sz="quarter" idx="10"/>
          </p:nvPr>
        </p:nvSpPr>
        <p:spPr/>
        <p:txBody>
          <a:bodyPr/>
          <a:lstStyle>
            <a:lvl1pPr defTabSz="932962">
              <a:defRPr b="1"/>
            </a:lvl1pPr>
          </a:lstStyle>
          <a:p>
            <a:pPr>
              <a:defRPr/>
            </a:pPr>
            <a:fld id="{838CE7CA-A96F-498A-A25B-6FA5E986E2CC}"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37918486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Slide Number Placeholder 2"/>
          <p:cNvSpPr>
            <a:spLocks noGrp="1"/>
          </p:cNvSpPr>
          <p:nvPr>
            <p:ph type="sldNum" sz="quarter" idx="10"/>
          </p:nvPr>
        </p:nvSpPr>
        <p:spPr/>
        <p:txBody>
          <a:bodyPr/>
          <a:lstStyle>
            <a:lvl1pPr defTabSz="932962">
              <a:defRPr b="1"/>
            </a:lvl1pPr>
          </a:lstStyle>
          <a:p>
            <a:pPr>
              <a:defRPr/>
            </a:pPr>
            <a:fld id="{B161D779-017C-4DC4-B1E6-CCE2E48465F8}"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251004174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290673" y="234877"/>
            <a:ext cx="596830" cy="3003007"/>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161990" y="234877"/>
            <a:ext cx="8587314" cy="3003007"/>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Slide Number Placeholder 2"/>
          <p:cNvSpPr>
            <a:spLocks noGrp="1"/>
          </p:cNvSpPr>
          <p:nvPr>
            <p:ph type="sldNum" sz="quarter" idx="10"/>
          </p:nvPr>
        </p:nvSpPr>
        <p:spPr/>
        <p:txBody>
          <a:bodyPr/>
          <a:lstStyle>
            <a:lvl1pPr defTabSz="932962">
              <a:defRPr b="1"/>
            </a:lvl1pPr>
          </a:lstStyle>
          <a:p>
            <a:pPr>
              <a:defRPr/>
            </a:pPr>
            <a:fld id="{3FAD0E50-7E54-44EF-AC0A-C3A01DE50090}"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297251658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grpSp>
        <p:nvGrpSpPr>
          <p:cNvPr id="4" name="McK Title Elements"/>
          <p:cNvGrpSpPr>
            <a:grpSpLocks/>
          </p:cNvGrpSpPr>
          <p:nvPr userDrawn="1"/>
        </p:nvGrpSpPr>
        <p:grpSpPr bwMode="auto">
          <a:xfrm>
            <a:off x="844478" y="498882"/>
            <a:ext cx="6822767" cy="6023832"/>
            <a:chOff x="391" y="308"/>
            <a:chExt cx="3159" cy="3719"/>
          </a:xfrm>
        </p:grpSpPr>
        <p:sp>
          <p:nvSpPr>
            <p:cNvPr id="5" name="McK Confidential" hidden="1"/>
            <p:cNvSpPr txBox="1">
              <a:spLocks noChangeArrowheads="1"/>
            </p:cNvSpPr>
            <p:nvPr userDrawn="1"/>
          </p:nvSpPr>
          <p:spPr bwMode="auto">
            <a:xfrm>
              <a:off x="391" y="308"/>
              <a:ext cx="934"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defTabSz="913285" fontAlgn="base">
                <a:spcBef>
                  <a:spcPct val="0"/>
                </a:spcBef>
                <a:spcAft>
                  <a:spcPct val="0"/>
                </a:spcAft>
                <a:defRPr/>
              </a:pPr>
              <a:r>
                <a:rPr lang="en-US" sz="1428" dirty="0">
                  <a:solidFill>
                    <a:srgbClr val="FFFFFF"/>
                  </a:solidFill>
                </a:rPr>
                <a:t>CONFIDENTIAL</a:t>
              </a:r>
            </a:p>
          </p:txBody>
        </p:sp>
        <p:sp>
          <p:nvSpPr>
            <p:cNvPr id="6" name="McK Document" hidden="1"/>
            <p:cNvSpPr txBox="1">
              <a:spLocks noChangeArrowheads="1"/>
            </p:cNvSpPr>
            <p:nvPr userDrawn="1"/>
          </p:nvSpPr>
          <p:spPr bwMode="auto">
            <a:xfrm>
              <a:off x="391" y="2572"/>
              <a:ext cx="315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913285" fontAlgn="base">
                <a:spcBef>
                  <a:spcPct val="0"/>
                </a:spcBef>
                <a:spcAft>
                  <a:spcPct val="0"/>
                </a:spcAft>
                <a:defRPr/>
              </a:pPr>
              <a:r>
                <a:rPr lang="en-US" sz="1428" dirty="0">
                  <a:solidFill>
                    <a:srgbClr val="FFFFFF"/>
                  </a:solidFill>
                </a:rPr>
                <a:t>Document</a:t>
              </a:r>
            </a:p>
          </p:txBody>
        </p:sp>
        <p:sp>
          <p:nvSpPr>
            <p:cNvPr id="7" name="McK Date" hidden="1"/>
            <p:cNvSpPr txBox="1">
              <a:spLocks noChangeArrowheads="1"/>
            </p:cNvSpPr>
            <p:nvPr userDrawn="1"/>
          </p:nvSpPr>
          <p:spPr bwMode="auto">
            <a:xfrm>
              <a:off x="391" y="2753"/>
              <a:ext cx="315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defTabSz="913285" fontAlgn="base">
                <a:spcBef>
                  <a:spcPct val="0"/>
                </a:spcBef>
                <a:spcAft>
                  <a:spcPct val="0"/>
                </a:spcAft>
                <a:defRPr/>
              </a:pPr>
              <a:r>
                <a:rPr lang="en-US" sz="1428" dirty="0">
                  <a:solidFill>
                    <a:srgbClr val="FFFFFF"/>
                  </a:solidFill>
                </a:rPr>
                <a:t>Date</a:t>
              </a:r>
            </a:p>
          </p:txBody>
        </p:sp>
        <p:sp>
          <p:nvSpPr>
            <p:cNvPr id="8" name="McK Disclaimer" hidden="1"/>
            <p:cNvSpPr>
              <a:spLocks noChangeArrowheads="1"/>
            </p:cNvSpPr>
            <p:nvPr userDrawn="1">
              <p:custDataLst>
                <p:tags r:id="rId3"/>
              </p:custDataLst>
            </p:nvPr>
          </p:nvSpPr>
          <p:spPr bwMode="auto">
            <a:xfrm>
              <a:off x="391" y="3678"/>
              <a:ext cx="2297"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820201" eaLnBrk="0" fontAlgn="base" hangingPunct="0">
                <a:spcBef>
                  <a:spcPct val="0"/>
                </a:spcBef>
                <a:spcAft>
                  <a:spcPct val="0"/>
                </a:spcAft>
                <a:defRPr/>
              </a:pPr>
              <a:r>
                <a:rPr lang="en-US" sz="918" dirty="0">
                  <a:solidFill>
                    <a:srgbClr val="FFFFFF"/>
                  </a:solidFill>
                </a:rPr>
                <a:t>This report is solely for the use of client personnel.  No part of it may be circulated, quoted, or reproduced for distribution outside the client organization without prior written approval from McKinsey &amp; Company. This material was used by McKinsey &amp; Company during an oral presentation; it is not a complete record of the discussion.</a:t>
              </a:r>
            </a:p>
          </p:txBody>
        </p:sp>
      </p:grpSp>
      <p:graphicFrame>
        <p:nvGraphicFramePr>
          <p:cNvPr id="9" name="Rectangle 1059" hidden="1"/>
          <p:cNvGraphicFramePr>
            <a:graphicFrameLocks/>
          </p:cNvGraphicFramePr>
          <p:nvPr>
            <p:custDataLst>
              <p:tags r:id="rId2"/>
            </p:custDataLst>
          </p:nvPr>
        </p:nvGraphicFramePr>
        <p:xfrm>
          <a:off x="0" y="0"/>
          <a:ext cx="215979" cy="161974"/>
        </p:xfrm>
        <a:graphic>
          <a:graphicData uri="http://schemas.openxmlformats.org/presentationml/2006/ole">
            <mc:AlternateContent xmlns:mc="http://schemas.openxmlformats.org/markup-compatibility/2006">
              <mc:Choice xmlns:v="urn:schemas-microsoft-com:vml" Requires="v">
                <p:oleObj spid="_x0000_s133141" name="think-cell Slide" r:id="rId5" imgW="0" imgH="0" progId="TCLayout.ActiveDocument.1">
                  <p:embed/>
                </p:oleObj>
              </mc:Choice>
              <mc:Fallback>
                <p:oleObj name="think-cell Slide" r:id="rId5" imgW="0" imgH="0" progId="TCLayout.ActiveDocument.1">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215979" cy="1619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10" name="Picture 7" descr="BG-02"/>
          <p:cNvPicPr>
            <a:picLocks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2262785"/>
            <a:ext cx="3017224" cy="461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a:spLocks/>
          </p:cNvSpPr>
          <p:nvPr userDrawn="1"/>
        </p:nvSpPr>
        <p:spPr>
          <a:xfrm>
            <a:off x="0" y="0"/>
            <a:ext cx="3017224" cy="2262784"/>
          </a:xfrm>
          <a:prstGeom prst="rect">
            <a:avLst/>
          </a:prstGeom>
          <a:solidFill>
            <a:srgbClr val="91B0FF"/>
          </a:solidFill>
          <a:ln>
            <a:noFill/>
          </a:ln>
        </p:spPr>
        <p:style>
          <a:lnRef idx="1">
            <a:schemeClr val="accent1"/>
          </a:lnRef>
          <a:fillRef idx="3">
            <a:schemeClr val="accent1"/>
          </a:fillRef>
          <a:effectRef idx="2">
            <a:schemeClr val="accent1"/>
          </a:effectRef>
          <a:fontRef idx="minor">
            <a:schemeClr val="lt1"/>
          </a:fontRef>
        </p:style>
        <p:txBody>
          <a:bodyPr lIns="91383" tIns="45692" rIns="91383" bIns="45692" anchor="ctr"/>
          <a:lstStyle/>
          <a:p>
            <a:pPr algn="ctr" defTabSz="456639">
              <a:defRPr/>
            </a:pPr>
            <a:endParaRPr lang="en-US" sz="1837" dirty="0">
              <a:solidFill>
                <a:srgbClr val="FFFFFF"/>
              </a:solidFill>
            </a:endParaRPr>
          </a:p>
        </p:txBody>
      </p:sp>
      <p:sp>
        <p:nvSpPr>
          <p:cNvPr id="13314" name="Rectangle 1026"/>
          <p:cNvSpPr>
            <a:spLocks noGrp="1" noChangeArrowheads="1"/>
          </p:cNvSpPr>
          <p:nvPr>
            <p:ph type="ctrTitle"/>
          </p:nvPr>
        </p:nvSpPr>
        <p:spPr>
          <a:xfrm>
            <a:off x="3776369" y="1302941"/>
            <a:ext cx="6840046" cy="446276"/>
          </a:xfrm>
        </p:spPr>
        <p:txBody>
          <a:bodyPr/>
          <a:lstStyle>
            <a:lvl1pPr>
              <a:defRPr sz="2857" b="0">
                <a:solidFill>
                  <a:schemeClr val="tx1"/>
                </a:solidFill>
              </a:defRPr>
            </a:lvl1pPr>
          </a:lstStyle>
          <a:p>
            <a:pPr lvl="0"/>
            <a:r>
              <a:rPr lang="en-US" noProof="0" dirty="0" smtClean="0"/>
              <a:t>Click to edit Master title style</a:t>
            </a:r>
          </a:p>
        </p:txBody>
      </p:sp>
      <p:sp>
        <p:nvSpPr>
          <p:cNvPr id="13315" name="Rectangle 1027"/>
          <p:cNvSpPr>
            <a:spLocks noGrp="1" noChangeArrowheads="1"/>
          </p:cNvSpPr>
          <p:nvPr>
            <p:ph type="subTitle" idx="1"/>
          </p:nvPr>
        </p:nvSpPr>
        <p:spPr>
          <a:xfrm>
            <a:off x="3776369" y="1963796"/>
            <a:ext cx="6840046" cy="280216"/>
          </a:xfrm>
        </p:spPr>
        <p:txBody>
          <a:bodyPr/>
          <a:lstStyle>
            <a:lvl1pPr>
              <a:defRPr sz="1837">
                <a:solidFill>
                  <a:schemeClr val="tx1"/>
                </a:solidFill>
              </a:defRPr>
            </a:lvl1pPr>
          </a:lstStyle>
          <a:p>
            <a:pPr lvl="0"/>
            <a:r>
              <a:rPr lang="en-US" noProof="0" smtClean="0"/>
              <a:t>Click to edit Master subtitle style</a:t>
            </a:r>
          </a:p>
        </p:txBody>
      </p:sp>
    </p:spTree>
    <p:extLst>
      <p:ext uri="{BB962C8B-B14F-4D97-AF65-F5344CB8AC3E}">
        <p14:creationId xmlns:p14="http://schemas.microsoft.com/office/powerpoint/2010/main" val="139318281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4" name="Rectangle 138"/>
          <p:cNvSpPr>
            <a:spLocks noChangeArrowheads="1"/>
          </p:cNvSpPr>
          <p:nvPr>
            <p:custDataLst>
              <p:tags r:id="rId1"/>
            </p:custDataLst>
          </p:nvPr>
        </p:nvSpPr>
        <p:spPr bwMode="gray">
          <a:xfrm>
            <a:off x="0" y="5061703"/>
            <a:ext cx="12192000" cy="1799536"/>
          </a:xfrm>
          <a:prstGeom prst="rect">
            <a:avLst/>
          </a:prstGeom>
          <a:solidFill>
            <a:srgbClr val="00286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83" tIns="45692" rIns="91383" bIns="45692" anchor="ctr"/>
          <a:lstStyle>
            <a:lvl1pPr defTabSz="895350" eaLnBrk="0" hangingPunct="0">
              <a:defRPr sz="1200" b="1">
                <a:solidFill>
                  <a:schemeClr val="tx1"/>
                </a:solidFill>
                <a:latin typeface="Arial" panose="020B0604020202020204" pitchFamily="34" charset="0"/>
                <a:cs typeface="Arial" panose="020B0604020202020204" pitchFamily="34" charset="0"/>
              </a:defRPr>
            </a:lvl1pPr>
            <a:lvl2pPr marL="742950" indent="-285750" defTabSz="895350" eaLnBrk="0" hangingPunct="0">
              <a:defRPr sz="1200" b="1">
                <a:solidFill>
                  <a:schemeClr val="tx1"/>
                </a:solidFill>
                <a:latin typeface="Arial" panose="020B0604020202020204" pitchFamily="34" charset="0"/>
                <a:cs typeface="Arial" panose="020B0604020202020204" pitchFamily="34" charset="0"/>
              </a:defRPr>
            </a:lvl2pPr>
            <a:lvl3pPr marL="1143000" indent="-228600" defTabSz="895350" eaLnBrk="0" hangingPunct="0">
              <a:defRPr sz="1200" b="1">
                <a:solidFill>
                  <a:schemeClr val="tx1"/>
                </a:solidFill>
                <a:latin typeface="Arial" panose="020B0604020202020204" pitchFamily="34" charset="0"/>
                <a:cs typeface="Arial" panose="020B0604020202020204" pitchFamily="34" charset="0"/>
              </a:defRPr>
            </a:lvl3pPr>
            <a:lvl4pPr marL="1600200" indent="-228600" defTabSz="895350" eaLnBrk="0" hangingPunct="0">
              <a:defRPr sz="1200" b="1">
                <a:solidFill>
                  <a:schemeClr val="tx1"/>
                </a:solidFill>
                <a:latin typeface="Arial" panose="020B0604020202020204" pitchFamily="34" charset="0"/>
                <a:cs typeface="Arial" panose="020B0604020202020204" pitchFamily="34" charset="0"/>
              </a:defRPr>
            </a:lvl4pPr>
            <a:lvl5pPr marL="2057400" indent="-228600" defTabSz="895350" eaLnBrk="0" hangingPunct="0">
              <a:defRPr sz="1200" b="1">
                <a:solidFill>
                  <a:schemeClr val="tx1"/>
                </a:solidFill>
                <a:latin typeface="Arial" panose="020B0604020202020204" pitchFamily="34" charset="0"/>
                <a:cs typeface="Arial" panose="020B0604020202020204" pitchFamily="34" charset="0"/>
              </a:defRPr>
            </a:lvl5pPr>
            <a:lvl6pPr marL="2514600" indent="-228600" defTabSz="89535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6pPr>
            <a:lvl7pPr marL="2971800" indent="-228600" defTabSz="89535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7pPr>
            <a:lvl8pPr marL="3429000" indent="-228600" defTabSz="89535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8pPr>
            <a:lvl9pPr marL="3886200" indent="-228600" defTabSz="89535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defRPr/>
            </a:pPr>
            <a:endParaRPr lang="es-MX" altLang="es-MX" sz="1020" smtClean="0">
              <a:solidFill>
                <a:srgbClr val="000000"/>
              </a:solidFill>
            </a:endParaRPr>
          </a:p>
        </p:txBody>
      </p:sp>
      <p:pic>
        <p:nvPicPr>
          <p:cNvPr id="6" name="Picture 2" descr="http://sistematec.mx/identidad/img_sistema/pag.5.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9211" y="510221"/>
            <a:ext cx="2371446" cy="973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p:nvPr>
        </p:nvSpPr>
        <p:spPr>
          <a:xfrm>
            <a:off x="719410" y="1988840"/>
            <a:ext cx="7200701" cy="914400"/>
          </a:xfrm>
        </p:spPr>
        <p:txBody>
          <a:bodyPr/>
          <a:lstStyle>
            <a:lvl1pPr>
              <a:defRPr sz="2755"/>
            </a:lvl1pPr>
          </a:lstStyle>
          <a:p>
            <a:pPr lvl="0"/>
            <a:r>
              <a:rPr lang="en-US" dirty="0" smtClean="0"/>
              <a:t>Click to edit Master text styles</a:t>
            </a:r>
          </a:p>
        </p:txBody>
      </p:sp>
      <p:sp>
        <p:nvSpPr>
          <p:cNvPr id="5" name="Text Placeholder 4"/>
          <p:cNvSpPr>
            <a:spLocks noGrp="1"/>
          </p:cNvSpPr>
          <p:nvPr>
            <p:ph type="body" sz="quarter" idx="11"/>
          </p:nvPr>
        </p:nvSpPr>
        <p:spPr>
          <a:xfrm>
            <a:off x="756379" y="3212982"/>
            <a:ext cx="7259835" cy="914400"/>
          </a:xfrm>
        </p:spPr>
        <p:txBody>
          <a:bodyPr/>
          <a:lstStyle>
            <a:lvl1pPr>
              <a:defRPr sz="1837">
                <a:solidFill>
                  <a:schemeClr val="bg1">
                    <a:lumMod val="50000"/>
                  </a:schemeClr>
                </a:solidFill>
              </a:defRPr>
            </a:lvl1pPr>
          </a:lstStyle>
          <a:p>
            <a:pPr lvl="0"/>
            <a:r>
              <a:rPr lang="en-US" dirty="0" smtClean="0"/>
              <a:t>Click to edit Master text styles</a:t>
            </a:r>
          </a:p>
        </p:txBody>
      </p:sp>
    </p:spTree>
    <p:extLst>
      <p:ext uri="{BB962C8B-B14F-4D97-AF65-F5344CB8AC3E}">
        <p14:creationId xmlns:p14="http://schemas.microsoft.com/office/powerpoint/2010/main" val="204039701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cSld name="3_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dirty="0"/>
          </a:p>
        </p:txBody>
      </p:sp>
      <p:sp>
        <p:nvSpPr>
          <p:cNvPr id="5" name="2 Marcador de contenido"/>
          <p:cNvSpPr>
            <a:spLocks noGrp="1"/>
          </p:cNvSpPr>
          <p:nvPr>
            <p:ph idx="11"/>
          </p:nvPr>
        </p:nvSpPr>
        <p:spPr>
          <a:xfrm>
            <a:off x="497841" y="981438"/>
            <a:ext cx="11196337" cy="5142371"/>
          </a:xfrm>
        </p:spPr>
        <p:txBody>
          <a:bodyPr/>
          <a:lstStyle/>
          <a:p>
            <a:pPr lvl="0"/>
            <a:r>
              <a:rPr lang="es-ES" smtClean="0"/>
              <a:t>Haga clic para modificar el estilo de texto del patrón</a:t>
            </a:r>
          </a:p>
        </p:txBody>
      </p:sp>
      <p:sp>
        <p:nvSpPr>
          <p:cNvPr id="6" name="5 Marcador de contenido"/>
          <p:cNvSpPr>
            <a:spLocks noGrp="1"/>
          </p:cNvSpPr>
          <p:nvPr>
            <p:ph sz="quarter" idx="12"/>
          </p:nvPr>
        </p:nvSpPr>
        <p:spPr>
          <a:xfrm>
            <a:off x="498921" y="6166707"/>
            <a:ext cx="11196337" cy="257119"/>
          </a:xfrm>
        </p:spPr>
        <p:txBody>
          <a:bodyPr/>
          <a:lstStyle>
            <a:lvl1pPr>
              <a:defRPr sz="1020" b="0"/>
            </a:lvl1pPr>
            <a:lvl2pPr>
              <a:defRPr sz="1020" b="0"/>
            </a:lvl2pPr>
            <a:lvl3pPr>
              <a:defRPr sz="1020" b="0"/>
            </a:lvl3pPr>
            <a:lvl4pPr>
              <a:defRPr sz="1020" b="0"/>
            </a:lvl4pPr>
            <a:lvl5pPr>
              <a:defRPr sz="1020" b="0"/>
            </a:lvl5pPr>
          </a:lstStyle>
          <a:p>
            <a:pPr lvl="0"/>
            <a:r>
              <a:rPr lang="en-US" smtClean="0"/>
              <a:t>Click to edit Master text styles</a:t>
            </a:r>
          </a:p>
        </p:txBody>
      </p:sp>
      <p:sp>
        <p:nvSpPr>
          <p:cNvPr id="7" name="3 Marcador de número de diapositiva"/>
          <p:cNvSpPr>
            <a:spLocks noGrp="1"/>
          </p:cNvSpPr>
          <p:nvPr>
            <p:ph type="sldNum" sz="quarter" idx="13"/>
          </p:nvPr>
        </p:nvSpPr>
        <p:spPr/>
        <p:txBody>
          <a:bodyPr lIns="91381" tIns="45691" rIns="91381" bIns="45691"/>
          <a:lstStyle>
            <a:lvl1pPr defTabSz="932962">
              <a:defRPr b="1"/>
            </a:lvl1pPr>
          </a:lstStyle>
          <a:p>
            <a:pPr>
              <a:defRPr/>
            </a:pPr>
            <a:fld id="{5BC1EF30-3382-4577-A71F-4CB4558F3D53}" type="slidenum">
              <a:rPr lang="es-MX" altLang="es-MX"/>
              <a:pPr>
                <a:defRPr/>
              </a:pPr>
              <a:t>‹Nº›</a:t>
            </a:fld>
            <a:endParaRPr lang="es-MX" altLang="es-MX"/>
          </a:p>
        </p:txBody>
      </p:sp>
    </p:spTree>
    <p:extLst>
      <p:ext uri="{BB962C8B-B14F-4D97-AF65-F5344CB8AC3E}">
        <p14:creationId xmlns:p14="http://schemas.microsoft.com/office/powerpoint/2010/main" val="125263292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422400" y="304800"/>
            <a:ext cx="10363200" cy="298327"/>
          </a:xfrm>
        </p:spPr>
        <p:txBody>
          <a:bodyPr/>
          <a:lstStyle/>
          <a:p>
            <a:r>
              <a:rPr lang="en-US" smtClean="0"/>
              <a:t>Click to edit Master title style</a:t>
            </a:r>
            <a:endParaRPr lang="es-MX"/>
          </a:p>
        </p:txBody>
      </p:sp>
      <p:sp>
        <p:nvSpPr>
          <p:cNvPr id="3" name="Text Placeholder 2"/>
          <p:cNvSpPr>
            <a:spLocks noGrp="1"/>
          </p:cNvSpPr>
          <p:nvPr>
            <p:ph type="body" sz="half" idx="1"/>
          </p:nvPr>
        </p:nvSpPr>
        <p:spPr>
          <a:xfrm>
            <a:off x="1422400" y="1676400"/>
            <a:ext cx="5080001"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ClipArt Placeholder 3"/>
          <p:cNvSpPr>
            <a:spLocks noGrp="1"/>
          </p:cNvSpPr>
          <p:nvPr>
            <p:ph type="clipArt" sz="half" idx="2"/>
          </p:nvPr>
        </p:nvSpPr>
        <p:spPr>
          <a:xfrm>
            <a:off x="6705601" y="1676400"/>
            <a:ext cx="5080001" cy="4114800"/>
          </a:xfrm>
        </p:spPr>
        <p:txBody>
          <a:bodyPr/>
          <a:lstStyle/>
          <a:p>
            <a:pPr lvl="0"/>
            <a:endParaRPr lang="es-MX" noProof="0" smtClean="0"/>
          </a:p>
        </p:txBody>
      </p:sp>
      <p:sp>
        <p:nvSpPr>
          <p:cNvPr id="5" name="Rectangle 13"/>
          <p:cNvSpPr>
            <a:spLocks noGrp="1" noChangeArrowheads="1"/>
          </p:cNvSpPr>
          <p:nvPr>
            <p:ph type="dt" sz="half" idx="10"/>
          </p:nvPr>
        </p:nvSpPr>
        <p:spPr>
          <a:xfrm>
            <a:off x="1423300" y="6325105"/>
            <a:ext cx="2539910" cy="456768"/>
          </a:xfrm>
          <a:prstGeom prst="rect">
            <a:avLst/>
          </a:prstGeom>
        </p:spPr>
        <p:txBody>
          <a:bodyPr lIns="89611" tIns="44806" rIns="89611" bIns="44806"/>
          <a:lstStyle>
            <a:lvl1pPr eaLnBrk="1" hangingPunct="1">
              <a:defRPr/>
            </a:lvl1pPr>
          </a:lstStyle>
          <a:p>
            <a:pPr fontAlgn="base">
              <a:spcBef>
                <a:spcPct val="0"/>
              </a:spcBef>
              <a:spcAft>
                <a:spcPct val="0"/>
              </a:spcAft>
              <a:defRPr/>
            </a:pPr>
            <a:endParaRPr lang="en-US" sz="1224" b="1">
              <a:solidFill>
                <a:srgbClr val="000000"/>
              </a:solidFill>
            </a:endParaRPr>
          </a:p>
        </p:txBody>
      </p:sp>
      <p:sp>
        <p:nvSpPr>
          <p:cNvPr id="6" name="Rectangle 14"/>
          <p:cNvSpPr>
            <a:spLocks noGrp="1" noChangeArrowheads="1"/>
          </p:cNvSpPr>
          <p:nvPr>
            <p:ph type="ftr" sz="quarter" idx="11"/>
          </p:nvPr>
        </p:nvSpPr>
        <p:spPr>
          <a:xfrm>
            <a:off x="4673780" y="6325105"/>
            <a:ext cx="3861700" cy="456768"/>
          </a:xfrm>
          <a:prstGeom prst="rect">
            <a:avLst/>
          </a:prstGeom>
        </p:spPr>
        <p:txBody>
          <a:bodyPr lIns="89611" tIns="44806" rIns="89611" bIns="44806"/>
          <a:lstStyle>
            <a:lvl1pPr eaLnBrk="1" hangingPunct="1">
              <a:defRPr/>
            </a:lvl1pPr>
          </a:lstStyle>
          <a:p>
            <a:pPr fontAlgn="base">
              <a:spcBef>
                <a:spcPct val="0"/>
              </a:spcBef>
              <a:spcAft>
                <a:spcPct val="0"/>
              </a:spcAft>
              <a:defRPr/>
            </a:pPr>
            <a:endParaRPr lang="en-US" sz="1224" b="1">
              <a:solidFill>
                <a:srgbClr val="000000"/>
              </a:solidFill>
            </a:endParaRPr>
          </a:p>
        </p:txBody>
      </p:sp>
      <p:sp>
        <p:nvSpPr>
          <p:cNvPr id="7" name="Rectangle 15"/>
          <p:cNvSpPr>
            <a:spLocks noGrp="1" noChangeArrowheads="1"/>
          </p:cNvSpPr>
          <p:nvPr>
            <p:ph type="sldNum" sz="quarter" idx="12"/>
          </p:nvPr>
        </p:nvSpPr>
        <p:spPr/>
        <p:txBody>
          <a:bodyPr/>
          <a:lstStyle>
            <a:lvl1pPr>
              <a:defRPr/>
            </a:lvl1pPr>
          </a:lstStyle>
          <a:p>
            <a:pPr>
              <a:defRPr/>
            </a:pPr>
            <a:fld id="{90674A30-4D2C-4F84-9753-C7350BCCDA6E}" type="slidenum">
              <a:rPr lang="en-US" altLang="es-MX"/>
              <a:pPr>
                <a:defRPr/>
              </a:pPr>
              <a:t>‹Nº›</a:t>
            </a:fld>
            <a:endParaRPr lang="en-US" altLang="es-MX"/>
          </a:p>
        </p:txBody>
      </p:sp>
    </p:spTree>
    <p:extLst>
      <p:ext uri="{BB962C8B-B14F-4D97-AF65-F5344CB8AC3E}">
        <p14:creationId xmlns:p14="http://schemas.microsoft.com/office/powerpoint/2010/main" val="358481599"/>
      </p:ext>
    </p:extLst>
  </p:cSld>
  <p:clrMapOvr>
    <a:masterClrMapping/>
  </p:clrMapOvr>
  <p:transition spd="med">
    <p:pull dir="ru"/>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422400" y="304800"/>
            <a:ext cx="10363200" cy="298327"/>
          </a:xfrm>
        </p:spPr>
        <p:txBody>
          <a:bodyPr/>
          <a:lstStyle/>
          <a:p>
            <a:r>
              <a:rPr lang="en-US" smtClean="0"/>
              <a:t>Click to edit Master title style</a:t>
            </a:r>
            <a:endParaRPr lang="es-MX"/>
          </a:p>
        </p:txBody>
      </p:sp>
      <p:sp>
        <p:nvSpPr>
          <p:cNvPr id="3" name="ClipArt Placeholder 2"/>
          <p:cNvSpPr>
            <a:spLocks noGrp="1"/>
          </p:cNvSpPr>
          <p:nvPr>
            <p:ph type="clipArt" sz="half" idx="1"/>
          </p:nvPr>
        </p:nvSpPr>
        <p:spPr>
          <a:xfrm>
            <a:off x="1422400" y="1676400"/>
            <a:ext cx="5080001" cy="4114800"/>
          </a:xfrm>
        </p:spPr>
        <p:txBody>
          <a:bodyPr/>
          <a:lstStyle/>
          <a:p>
            <a:pPr lvl="0"/>
            <a:endParaRPr lang="es-MX" noProof="0" smtClean="0"/>
          </a:p>
        </p:txBody>
      </p:sp>
      <p:sp>
        <p:nvSpPr>
          <p:cNvPr id="4" name="Text Placeholder 3"/>
          <p:cNvSpPr>
            <a:spLocks noGrp="1"/>
          </p:cNvSpPr>
          <p:nvPr>
            <p:ph type="body" sz="half" idx="2"/>
          </p:nvPr>
        </p:nvSpPr>
        <p:spPr>
          <a:xfrm>
            <a:off x="6705601" y="1676400"/>
            <a:ext cx="5080001"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5" name="Rectangle 13"/>
          <p:cNvSpPr>
            <a:spLocks noGrp="1" noChangeArrowheads="1"/>
          </p:cNvSpPr>
          <p:nvPr>
            <p:ph type="dt" sz="half" idx="10"/>
          </p:nvPr>
        </p:nvSpPr>
        <p:spPr>
          <a:xfrm>
            <a:off x="1423300" y="6325105"/>
            <a:ext cx="2539910" cy="456768"/>
          </a:xfrm>
          <a:prstGeom prst="rect">
            <a:avLst/>
          </a:prstGeom>
        </p:spPr>
        <p:txBody>
          <a:bodyPr lIns="89611" tIns="44806" rIns="89611" bIns="44806"/>
          <a:lstStyle>
            <a:lvl1pPr eaLnBrk="1" hangingPunct="1">
              <a:defRPr/>
            </a:lvl1pPr>
          </a:lstStyle>
          <a:p>
            <a:pPr fontAlgn="base">
              <a:spcBef>
                <a:spcPct val="0"/>
              </a:spcBef>
              <a:spcAft>
                <a:spcPct val="0"/>
              </a:spcAft>
              <a:defRPr/>
            </a:pPr>
            <a:endParaRPr lang="en-US" sz="1224" b="1">
              <a:solidFill>
                <a:srgbClr val="000000"/>
              </a:solidFill>
            </a:endParaRPr>
          </a:p>
        </p:txBody>
      </p:sp>
      <p:sp>
        <p:nvSpPr>
          <p:cNvPr id="6" name="Rectangle 14"/>
          <p:cNvSpPr>
            <a:spLocks noGrp="1" noChangeArrowheads="1"/>
          </p:cNvSpPr>
          <p:nvPr>
            <p:ph type="ftr" sz="quarter" idx="11"/>
          </p:nvPr>
        </p:nvSpPr>
        <p:spPr>
          <a:xfrm>
            <a:off x="4673780" y="6325105"/>
            <a:ext cx="3861700" cy="456768"/>
          </a:xfrm>
          <a:prstGeom prst="rect">
            <a:avLst/>
          </a:prstGeom>
        </p:spPr>
        <p:txBody>
          <a:bodyPr lIns="89611" tIns="44806" rIns="89611" bIns="44806"/>
          <a:lstStyle>
            <a:lvl1pPr eaLnBrk="1" hangingPunct="1">
              <a:defRPr/>
            </a:lvl1pPr>
          </a:lstStyle>
          <a:p>
            <a:pPr fontAlgn="base">
              <a:spcBef>
                <a:spcPct val="0"/>
              </a:spcBef>
              <a:spcAft>
                <a:spcPct val="0"/>
              </a:spcAft>
              <a:defRPr/>
            </a:pPr>
            <a:endParaRPr lang="en-US" sz="1224" b="1">
              <a:solidFill>
                <a:srgbClr val="000000"/>
              </a:solidFill>
            </a:endParaRPr>
          </a:p>
        </p:txBody>
      </p:sp>
      <p:sp>
        <p:nvSpPr>
          <p:cNvPr id="7" name="Rectangle 15"/>
          <p:cNvSpPr>
            <a:spLocks noGrp="1" noChangeArrowheads="1"/>
          </p:cNvSpPr>
          <p:nvPr>
            <p:ph type="sldNum" sz="quarter" idx="12"/>
          </p:nvPr>
        </p:nvSpPr>
        <p:spPr/>
        <p:txBody>
          <a:bodyPr/>
          <a:lstStyle>
            <a:lvl1pPr>
              <a:defRPr/>
            </a:lvl1pPr>
          </a:lstStyle>
          <a:p>
            <a:pPr>
              <a:defRPr/>
            </a:pPr>
            <a:fld id="{301F4A87-2999-4C13-B739-5693D7D7DF00}" type="slidenum">
              <a:rPr lang="en-US" altLang="es-MX"/>
              <a:pPr>
                <a:defRPr/>
              </a:pPr>
              <a:t>‹Nº›</a:t>
            </a:fld>
            <a:endParaRPr lang="en-US" altLang="es-MX"/>
          </a:p>
        </p:txBody>
      </p:sp>
    </p:spTree>
    <p:extLst>
      <p:ext uri="{BB962C8B-B14F-4D97-AF65-F5344CB8AC3E}">
        <p14:creationId xmlns:p14="http://schemas.microsoft.com/office/powerpoint/2010/main" val="2858975148"/>
      </p:ext>
    </p:extLst>
  </p:cSld>
  <p:clrMapOvr>
    <a:masterClrMapping/>
  </p:clrMapOvr>
  <p:transition spd="med">
    <p:pull dir="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296" y="4407334"/>
            <a:ext cx="10362659" cy="627992"/>
          </a:xfrm>
        </p:spPr>
        <p:txBody>
          <a:bodyPr/>
          <a:lstStyle>
            <a:lvl1pPr algn="l">
              <a:defRPr sz="4081" b="1" cap="all"/>
            </a:lvl1pPr>
          </a:lstStyle>
          <a:p>
            <a:r>
              <a:rPr lang="es-ES_tradnl" smtClean="0"/>
              <a:t>Click to edit Master title style</a:t>
            </a:r>
            <a:endParaRPr lang="en-US"/>
          </a:p>
        </p:txBody>
      </p:sp>
      <p:sp>
        <p:nvSpPr>
          <p:cNvPr id="3" name="Text Placeholder 2"/>
          <p:cNvSpPr>
            <a:spLocks noGrp="1"/>
          </p:cNvSpPr>
          <p:nvPr>
            <p:ph type="body" idx="1"/>
          </p:nvPr>
        </p:nvSpPr>
        <p:spPr>
          <a:xfrm>
            <a:off x="963296" y="2907446"/>
            <a:ext cx="10362659" cy="1499884"/>
          </a:xfrm>
        </p:spPr>
        <p:txBody>
          <a:bodyPr anchor="b"/>
          <a:lstStyle>
            <a:lvl1pPr marL="0" indent="0">
              <a:buNone/>
              <a:defRPr sz="2041"/>
            </a:lvl1pPr>
            <a:lvl2pPr marL="465915" indent="0">
              <a:buNone/>
              <a:defRPr sz="1837"/>
            </a:lvl2pPr>
            <a:lvl3pPr marL="931828" indent="0">
              <a:buNone/>
              <a:defRPr sz="1632"/>
            </a:lvl3pPr>
            <a:lvl4pPr marL="1397732" indent="0">
              <a:buNone/>
              <a:defRPr sz="1428"/>
            </a:lvl4pPr>
            <a:lvl5pPr marL="1863647" indent="0">
              <a:buNone/>
              <a:defRPr sz="1428"/>
            </a:lvl5pPr>
            <a:lvl6pPr marL="2329564" indent="0">
              <a:buNone/>
              <a:defRPr sz="1428"/>
            </a:lvl6pPr>
            <a:lvl7pPr marL="2795476" indent="0">
              <a:buNone/>
              <a:defRPr sz="1428"/>
            </a:lvl7pPr>
            <a:lvl8pPr marL="3261386" indent="0">
              <a:buNone/>
              <a:defRPr sz="1428"/>
            </a:lvl8pPr>
            <a:lvl9pPr marL="3727295" indent="0">
              <a:buNone/>
              <a:defRPr sz="1428"/>
            </a:lvl9pPr>
          </a:lstStyle>
          <a:p>
            <a:pPr lvl="0"/>
            <a:r>
              <a:rPr lang="es-ES_tradnl" smtClean="0"/>
              <a:t>Click to edit Master text styles</a:t>
            </a:r>
          </a:p>
        </p:txBody>
      </p:sp>
      <p:sp>
        <p:nvSpPr>
          <p:cNvPr id="4" name="Slide Number Placeholder 2"/>
          <p:cNvSpPr>
            <a:spLocks noGrp="1"/>
          </p:cNvSpPr>
          <p:nvPr>
            <p:ph type="sldNum" sz="quarter" idx="10"/>
          </p:nvPr>
        </p:nvSpPr>
        <p:spPr/>
        <p:txBody>
          <a:bodyPr/>
          <a:lstStyle>
            <a:lvl1pPr defTabSz="932962">
              <a:defRPr b="1"/>
            </a:lvl1pPr>
          </a:lstStyle>
          <a:p>
            <a:pPr>
              <a:defRPr/>
            </a:pPr>
            <a:fld id="{97B6286D-8C7F-4C68-A9B8-96B80F4B804A}"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408636102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Working Draft Text" hidden="1"/>
          <p:cNvSpPr txBox="1">
            <a:spLocks noChangeArrowheads="1"/>
          </p:cNvSpPr>
          <p:nvPr/>
        </p:nvSpPr>
        <p:spPr bwMode="auto">
          <a:xfrm>
            <a:off x="3591728" y="349866"/>
            <a:ext cx="1011495" cy="14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918" b="1" dirty="0">
                <a:solidFill>
                  <a:srgbClr val="000000"/>
                </a:solidFill>
              </a:rPr>
              <a:t>WORKING DRAFT</a:t>
            </a:r>
          </a:p>
        </p:txBody>
      </p:sp>
      <p:sp>
        <p:nvSpPr>
          <p:cNvPr id="5" name="doc id"/>
          <p:cNvSpPr txBox="1">
            <a:spLocks noChangeArrowheads="1"/>
          </p:cNvSpPr>
          <p:nvPr/>
        </p:nvSpPr>
        <p:spPr bwMode="auto">
          <a:xfrm>
            <a:off x="11485750" y="37255"/>
            <a:ext cx="401720"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lstStyle/>
          <a:p>
            <a:pPr algn="r" defTabSz="913285" fontAlgn="base">
              <a:spcBef>
                <a:spcPct val="0"/>
              </a:spcBef>
              <a:spcAft>
                <a:spcPct val="0"/>
              </a:spcAft>
              <a:defRPr/>
            </a:pPr>
            <a:endParaRPr lang="ru-RU" sz="816">
              <a:solidFill>
                <a:srgbClr val="000000"/>
              </a:solidFill>
            </a:endParaRPr>
          </a:p>
        </p:txBody>
      </p:sp>
      <p:sp>
        <p:nvSpPr>
          <p:cNvPr id="6" name="Working Draft" hidden="1"/>
          <p:cNvSpPr txBox="1">
            <a:spLocks noChangeArrowheads="1"/>
          </p:cNvSpPr>
          <p:nvPr/>
        </p:nvSpPr>
        <p:spPr bwMode="auto">
          <a:xfrm>
            <a:off x="3591728" y="508601"/>
            <a:ext cx="3101811" cy="14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918" dirty="0">
                <a:solidFill>
                  <a:srgbClr val="000000"/>
                </a:solidFill>
              </a:rPr>
              <a:t>Last Modified 4/15/2010 2:58:37 PM Central Standard Time</a:t>
            </a:r>
          </a:p>
        </p:txBody>
      </p:sp>
      <p:sp>
        <p:nvSpPr>
          <p:cNvPr id="7" name="Printed" hidden="1"/>
          <p:cNvSpPr txBox="1">
            <a:spLocks noChangeArrowheads="1"/>
          </p:cNvSpPr>
          <p:nvPr/>
        </p:nvSpPr>
        <p:spPr bwMode="auto">
          <a:xfrm>
            <a:off x="3591728" y="668956"/>
            <a:ext cx="2774799" cy="14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918" dirty="0">
                <a:solidFill>
                  <a:srgbClr val="000000"/>
                </a:solidFill>
              </a:rPr>
              <a:t>Printed 4/15/2010 2:29:22 PM Central Standard Time</a:t>
            </a:r>
          </a:p>
        </p:txBody>
      </p:sp>
      <p:grpSp>
        <p:nvGrpSpPr>
          <p:cNvPr id="8" name="McK Title Elements"/>
          <p:cNvGrpSpPr>
            <a:grpSpLocks/>
          </p:cNvGrpSpPr>
          <p:nvPr/>
        </p:nvGrpSpPr>
        <p:grpSpPr bwMode="auto">
          <a:xfrm>
            <a:off x="1" y="1"/>
            <a:ext cx="12187680" cy="6859620"/>
            <a:chOff x="0" y="0"/>
            <a:chExt cx="5643" cy="4235"/>
          </a:xfrm>
        </p:grpSpPr>
        <p:sp>
          <p:nvSpPr>
            <p:cNvPr id="9" name="McK Document type" hidden="1"/>
            <p:cNvSpPr txBox="1">
              <a:spLocks noChangeArrowheads="1"/>
            </p:cNvSpPr>
            <p:nvPr userDrawn="1"/>
          </p:nvSpPr>
          <p:spPr bwMode="auto">
            <a:xfrm>
              <a:off x="1663" y="3104"/>
              <a:ext cx="310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913285" fontAlgn="base">
                <a:spcBef>
                  <a:spcPct val="0"/>
                </a:spcBef>
                <a:spcAft>
                  <a:spcPct val="0"/>
                </a:spcAft>
                <a:defRPr/>
              </a:pPr>
              <a:r>
                <a:rPr lang="en-US" sz="1428" dirty="0">
                  <a:solidFill>
                    <a:srgbClr val="000000"/>
                  </a:solidFill>
                </a:rPr>
                <a:t>Document type</a:t>
              </a:r>
            </a:p>
          </p:txBody>
        </p:sp>
        <p:sp>
          <p:nvSpPr>
            <p:cNvPr id="10" name="McK Date" hidden="1"/>
            <p:cNvSpPr txBox="1">
              <a:spLocks noChangeArrowheads="1"/>
            </p:cNvSpPr>
            <p:nvPr userDrawn="1"/>
          </p:nvSpPr>
          <p:spPr bwMode="auto">
            <a:xfrm>
              <a:off x="1663" y="3275"/>
              <a:ext cx="310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defTabSz="913285" fontAlgn="base">
                <a:spcBef>
                  <a:spcPct val="0"/>
                </a:spcBef>
                <a:spcAft>
                  <a:spcPct val="0"/>
                </a:spcAft>
                <a:defRPr/>
              </a:pPr>
              <a:r>
                <a:rPr lang="en-US" sz="1428" dirty="0">
                  <a:solidFill>
                    <a:srgbClr val="000000"/>
                  </a:solidFill>
                </a:rPr>
                <a:t>Date</a:t>
              </a:r>
            </a:p>
          </p:txBody>
        </p:sp>
        <p:sp>
          <p:nvSpPr>
            <p:cNvPr id="11" name="McK Disclaimer" hidden="1"/>
            <p:cNvSpPr>
              <a:spLocks noChangeArrowheads="1"/>
            </p:cNvSpPr>
            <p:nvPr userDrawn="1"/>
          </p:nvSpPr>
          <p:spPr bwMode="auto">
            <a:xfrm>
              <a:off x="1663" y="3713"/>
              <a:ext cx="2777"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820201" eaLnBrk="0" fontAlgn="base" hangingPunct="0">
                <a:spcBef>
                  <a:spcPct val="0"/>
                </a:spcBef>
                <a:spcAft>
                  <a:spcPct val="0"/>
                </a:spcAft>
                <a:defRPr/>
              </a:pPr>
              <a:r>
                <a:rPr lang="en-US" sz="816" dirty="0">
                  <a:solidFill>
                    <a:srgbClr val="000000"/>
                  </a:solidFill>
                </a:rPr>
                <a:t>CONFIDENTIAL AND PROPRIETARY</a:t>
              </a:r>
            </a:p>
            <a:p>
              <a:pPr defTabSz="820201" eaLnBrk="0" fontAlgn="base" hangingPunct="0">
                <a:spcBef>
                  <a:spcPct val="0"/>
                </a:spcBef>
                <a:spcAft>
                  <a:spcPct val="0"/>
                </a:spcAft>
                <a:defRPr/>
              </a:pPr>
              <a:r>
                <a:rPr lang="en-US" sz="816" dirty="0">
                  <a:solidFill>
                    <a:srgbClr val="000000"/>
                  </a:solidFill>
                </a:rPr>
                <a:t>Any use of this material without specific permission of McKinsey &amp; Company is strictly prohibited</a:t>
              </a:r>
            </a:p>
          </p:txBody>
        </p:sp>
        <p:sp>
          <p:nvSpPr>
            <p:cNvPr id="12" name="TitleBottomPlaceholder" hidden="1"/>
            <p:cNvSpPr>
              <a:spLocks noChangeArrowheads="1"/>
            </p:cNvSpPr>
            <p:nvPr userDrawn="1"/>
          </p:nvSpPr>
          <p:spPr bwMode="auto">
            <a:xfrm>
              <a:off x="0" y="1410"/>
              <a:ext cx="1382" cy="2825"/>
            </a:xfrm>
            <a:prstGeom prst="rect">
              <a:avLst/>
            </a:prstGeom>
            <a:solidFill>
              <a:srgbClr val="0065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sp>
          <p:nvSpPr>
            <p:cNvPr id="13" name="TitleTopPlaceholder" hidden="1"/>
            <p:cNvSpPr>
              <a:spLocks noChangeArrowheads="1"/>
            </p:cNvSpPr>
            <p:nvPr userDrawn="1"/>
          </p:nvSpPr>
          <p:spPr bwMode="auto">
            <a:xfrm>
              <a:off x="0" y="0"/>
              <a:ext cx="1382" cy="1410"/>
            </a:xfrm>
            <a:prstGeom prst="rect">
              <a:avLst/>
            </a:prstGeom>
            <a:solidFill>
              <a:srgbClr val="91A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sp>
          <p:nvSpPr>
            <p:cNvPr id="14" name="Rectangle 14" hidden="1"/>
            <p:cNvSpPr>
              <a:spLocks noChangeArrowheads="1"/>
            </p:cNvSpPr>
            <p:nvPr userDrawn="1"/>
          </p:nvSpPr>
          <p:spPr bwMode="auto">
            <a:xfrm>
              <a:off x="0" y="0"/>
              <a:ext cx="5643" cy="4234"/>
            </a:xfrm>
            <a:prstGeom prst="rect">
              <a:avLst/>
            </a:prstGeom>
            <a:noFill/>
            <a:ln w="317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grpSp>
      <p:pic>
        <p:nvPicPr>
          <p:cNvPr id="15" name="TitleBottomBarBW" hidden="1"/>
          <p:cNvPicPr>
            <a:picLocks noChangeAspect="1" noChangeArrowheads="1"/>
          </p:cNvPicPr>
          <p:nvPr/>
        </p:nvPicPr>
        <p:blipFill>
          <a:blip r:embed="rId3"/>
          <a:srcRect/>
          <a:stretch>
            <a:fillRect/>
          </a:stretch>
        </p:blipFill>
        <p:spPr bwMode="auto">
          <a:xfrm>
            <a:off x="9760080" y="6574545"/>
            <a:ext cx="2226740" cy="19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16" name="McK Title Elements"/>
          <p:cNvGrpSpPr>
            <a:grpSpLocks/>
          </p:cNvGrpSpPr>
          <p:nvPr userDrawn="1"/>
        </p:nvGrpSpPr>
        <p:grpSpPr bwMode="auto">
          <a:xfrm>
            <a:off x="-6479" y="-4859"/>
            <a:ext cx="12187680" cy="6859620"/>
            <a:chOff x="0" y="0"/>
            <a:chExt cx="5643" cy="4235"/>
          </a:xfrm>
        </p:grpSpPr>
        <p:sp>
          <p:nvSpPr>
            <p:cNvPr id="17" name="McK Document type" hidden="1"/>
            <p:cNvSpPr txBox="1">
              <a:spLocks noChangeArrowheads="1"/>
            </p:cNvSpPr>
            <p:nvPr userDrawn="1"/>
          </p:nvSpPr>
          <p:spPr bwMode="auto">
            <a:xfrm>
              <a:off x="1663" y="3104"/>
              <a:ext cx="310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913285" fontAlgn="base">
                <a:spcBef>
                  <a:spcPct val="0"/>
                </a:spcBef>
                <a:spcAft>
                  <a:spcPct val="0"/>
                </a:spcAft>
                <a:defRPr/>
              </a:pPr>
              <a:r>
                <a:rPr lang="en-US" sz="1428" dirty="0">
                  <a:solidFill>
                    <a:srgbClr val="000000"/>
                  </a:solidFill>
                </a:rPr>
                <a:t>Document type</a:t>
              </a:r>
            </a:p>
          </p:txBody>
        </p:sp>
        <p:sp>
          <p:nvSpPr>
            <p:cNvPr id="18" name="McK Date" hidden="1"/>
            <p:cNvSpPr txBox="1">
              <a:spLocks noChangeArrowheads="1"/>
            </p:cNvSpPr>
            <p:nvPr userDrawn="1"/>
          </p:nvSpPr>
          <p:spPr bwMode="auto">
            <a:xfrm>
              <a:off x="1663" y="3275"/>
              <a:ext cx="310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defTabSz="913285" fontAlgn="base">
                <a:spcBef>
                  <a:spcPct val="0"/>
                </a:spcBef>
                <a:spcAft>
                  <a:spcPct val="0"/>
                </a:spcAft>
                <a:defRPr/>
              </a:pPr>
              <a:r>
                <a:rPr lang="en-US" sz="1428" dirty="0">
                  <a:solidFill>
                    <a:srgbClr val="000000"/>
                  </a:solidFill>
                </a:rPr>
                <a:t>Date</a:t>
              </a:r>
            </a:p>
          </p:txBody>
        </p:sp>
        <p:sp>
          <p:nvSpPr>
            <p:cNvPr id="19" name="McK Disclaimer" hidden="1"/>
            <p:cNvSpPr>
              <a:spLocks noChangeArrowheads="1"/>
            </p:cNvSpPr>
            <p:nvPr userDrawn="1"/>
          </p:nvSpPr>
          <p:spPr bwMode="auto">
            <a:xfrm>
              <a:off x="1663" y="3713"/>
              <a:ext cx="2777"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820201" eaLnBrk="0" fontAlgn="base" hangingPunct="0">
                <a:spcBef>
                  <a:spcPct val="0"/>
                </a:spcBef>
                <a:spcAft>
                  <a:spcPct val="0"/>
                </a:spcAft>
                <a:defRPr/>
              </a:pPr>
              <a:r>
                <a:rPr lang="en-US" sz="816" dirty="0">
                  <a:solidFill>
                    <a:srgbClr val="000000"/>
                  </a:solidFill>
                </a:rPr>
                <a:t>CONFIDENTIAL AND PROPRIETARY</a:t>
              </a:r>
            </a:p>
            <a:p>
              <a:pPr defTabSz="820201" eaLnBrk="0" fontAlgn="base" hangingPunct="0">
                <a:spcBef>
                  <a:spcPct val="0"/>
                </a:spcBef>
                <a:spcAft>
                  <a:spcPct val="0"/>
                </a:spcAft>
                <a:defRPr/>
              </a:pPr>
              <a:r>
                <a:rPr lang="en-US" sz="816" dirty="0">
                  <a:solidFill>
                    <a:srgbClr val="000000"/>
                  </a:solidFill>
                </a:rPr>
                <a:t>Any use of this material without specific permission of McKinsey &amp; Company is strictly prohibited</a:t>
              </a:r>
            </a:p>
          </p:txBody>
        </p:sp>
        <p:sp>
          <p:nvSpPr>
            <p:cNvPr id="20" name="TitleBottomPlaceholder" hidden="1"/>
            <p:cNvSpPr>
              <a:spLocks noChangeArrowheads="1"/>
            </p:cNvSpPr>
            <p:nvPr userDrawn="1"/>
          </p:nvSpPr>
          <p:spPr bwMode="auto">
            <a:xfrm>
              <a:off x="0" y="1410"/>
              <a:ext cx="1382" cy="2825"/>
            </a:xfrm>
            <a:prstGeom prst="rect">
              <a:avLst/>
            </a:prstGeom>
            <a:solidFill>
              <a:srgbClr val="0065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sp>
          <p:nvSpPr>
            <p:cNvPr id="21" name="TitleTopPlaceholder" hidden="1"/>
            <p:cNvSpPr>
              <a:spLocks noChangeArrowheads="1"/>
            </p:cNvSpPr>
            <p:nvPr userDrawn="1"/>
          </p:nvSpPr>
          <p:spPr bwMode="auto">
            <a:xfrm>
              <a:off x="0" y="0"/>
              <a:ext cx="1382" cy="1410"/>
            </a:xfrm>
            <a:prstGeom prst="rect">
              <a:avLst/>
            </a:prstGeom>
            <a:solidFill>
              <a:srgbClr val="91A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sp>
          <p:nvSpPr>
            <p:cNvPr id="22" name="Rectangle 25" hidden="1"/>
            <p:cNvSpPr>
              <a:spLocks noChangeArrowheads="1"/>
            </p:cNvSpPr>
            <p:nvPr userDrawn="1"/>
          </p:nvSpPr>
          <p:spPr bwMode="auto">
            <a:xfrm>
              <a:off x="0" y="0"/>
              <a:ext cx="5643" cy="4234"/>
            </a:xfrm>
            <a:prstGeom prst="rect">
              <a:avLst/>
            </a:prstGeom>
            <a:noFill/>
            <a:ln w="317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grpSp>
      <p:pic>
        <p:nvPicPr>
          <p:cNvPr id="23" name="Picture 7" descr="BG-02"/>
          <p:cNvPicPr>
            <a:picLocks noChangeAspect="1" noChangeArrowheads="1"/>
          </p:cNvPicPr>
          <p:nvPr userDrawn="1">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 y="1"/>
            <a:ext cx="2917873" cy="6721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0" name="Rectangle 2"/>
          <p:cNvSpPr>
            <a:spLocks noGrp="1" noChangeArrowheads="1"/>
          </p:cNvSpPr>
          <p:nvPr>
            <p:ph type="ctrTitle"/>
          </p:nvPr>
        </p:nvSpPr>
        <p:spPr>
          <a:xfrm>
            <a:off x="3591728" y="2176962"/>
            <a:ext cx="6714778" cy="507831"/>
          </a:xfrm>
        </p:spPr>
        <p:txBody>
          <a:bodyPr/>
          <a:lstStyle>
            <a:lvl1pPr>
              <a:defRPr sz="3265" b="0"/>
            </a:lvl1pPr>
          </a:lstStyle>
          <a:p>
            <a:pPr lvl="0"/>
            <a:r>
              <a:rPr lang="en-US" noProof="0" smtClean="0"/>
              <a:t>Click to edit Master title</a:t>
            </a:r>
          </a:p>
        </p:txBody>
      </p:sp>
      <p:sp>
        <p:nvSpPr>
          <p:cNvPr id="78851" name="Rectangle 3"/>
          <p:cNvSpPr>
            <a:spLocks noGrp="1" noChangeArrowheads="1"/>
          </p:cNvSpPr>
          <p:nvPr>
            <p:ph type="subTitle" idx="1"/>
          </p:nvPr>
        </p:nvSpPr>
        <p:spPr>
          <a:xfrm>
            <a:off x="3591728" y="3945698"/>
            <a:ext cx="6714778" cy="219820"/>
          </a:xfrm>
        </p:spPr>
        <p:txBody>
          <a:bodyPr>
            <a:spAutoFit/>
          </a:bodyPr>
          <a:lstStyle>
            <a:lvl1pPr>
              <a:defRPr sz="1428"/>
            </a:lvl1pPr>
          </a:lstStyle>
          <a:p>
            <a:pPr lvl="0"/>
            <a:r>
              <a:rPr lang="en-US" noProof="0" smtClean="0"/>
              <a:t>Click to edit Master subtitle style</a:t>
            </a:r>
          </a:p>
        </p:txBody>
      </p:sp>
    </p:spTree>
    <p:extLst>
      <p:ext uri="{BB962C8B-B14F-4D97-AF65-F5344CB8AC3E}">
        <p14:creationId xmlns:p14="http://schemas.microsoft.com/office/powerpoint/2010/main" val="48443775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Slide Number Placeholder 2"/>
          <p:cNvSpPr>
            <a:spLocks noGrp="1"/>
          </p:cNvSpPr>
          <p:nvPr>
            <p:ph type="sldNum" sz="quarter" idx="10"/>
          </p:nvPr>
        </p:nvSpPr>
        <p:spPr/>
        <p:txBody>
          <a:bodyPr/>
          <a:lstStyle>
            <a:lvl1pPr defTabSz="932962">
              <a:defRPr b="1"/>
            </a:lvl1pPr>
          </a:lstStyle>
          <a:p>
            <a:pPr>
              <a:defRPr/>
            </a:pPr>
            <a:fld id="{FA32C624-0787-4245-9406-5F822F7ADBF9}"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328999857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296" y="4407334"/>
            <a:ext cx="10362659" cy="627992"/>
          </a:xfrm>
        </p:spPr>
        <p:txBody>
          <a:bodyPr/>
          <a:lstStyle>
            <a:lvl1pPr algn="l">
              <a:defRPr sz="4081" b="1" cap="all"/>
            </a:lvl1pPr>
          </a:lstStyle>
          <a:p>
            <a:r>
              <a:rPr lang="es-ES_tradnl" smtClean="0"/>
              <a:t>Click to edit Master title style</a:t>
            </a:r>
            <a:endParaRPr lang="en-US"/>
          </a:p>
        </p:txBody>
      </p:sp>
      <p:sp>
        <p:nvSpPr>
          <p:cNvPr id="3" name="Text Placeholder 2"/>
          <p:cNvSpPr>
            <a:spLocks noGrp="1"/>
          </p:cNvSpPr>
          <p:nvPr>
            <p:ph type="body" idx="1"/>
          </p:nvPr>
        </p:nvSpPr>
        <p:spPr>
          <a:xfrm>
            <a:off x="963296" y="2907446"/>
            <a:ext cx="10362659" cy="1499884"/>
          </a:xfrm>
        </p:spPr>
        <p:txBody>
          <a:bodyPr anchor="b"/>
          <a:lstStyle>
            <a:lvl1pPr marL="0" indent="0">
              <a:buNone/>
              <a:defRPr sz="2041"/>
            </a:lvl1pPr>
            <a:lvl2pPr marL="465915" indent="0">
              <a:buNone/>
              <a:defRPr sz="1837"/>
            </a:lvl2pPr>
            <a:lvl3pPr marL="931828" indent="0">
              <a:buNone/>
              <a:defRPr sz="1632"/>
            </a:lvl3pPr>
            <a:lvl4pPr marL="1397732" indent="0">
              <a:buNone/>
              <a:defRPr sz="1428"/>
            </a:lvl4pPr>
            <a:lvl5pPr marL="1863647" indent="0">
              <a:buNone/>
              <a:defRPr sz="1428"/>
            </a:lvl5pPr>
            <a:lvl6pPr marL="2329564" indent="0">
              <a:buNone/>
              <a:defRPr sz="1428"/>
            </a:lvl6pPr>
            <a:lvl7pPr marL="2795476" indent="0">
              <a:buNone/>
              <a:defRPr sz="1428"/>
            </a:lvl7pPr>
            <a:lvl8pPr marL="3261386" indent="0">
              <a:buNone/>
              <a:defRPr sz="1428"/>
            </a:lvl8pPr>
            <a:lvl9pPr marL="3727295" indent="0">
              <a:buNone/>
              <a:defRPr sz="1428"/>
            </a:lvl9pPr>
          </a:lstStyle>
          <a:p>
            <a:pPr lvl="0"/>
            <a:r>
              <a:rPr lang="es-ES_tradnl" smtClean="0"/>
              <a:t>Click to edit Master text styles</a:t>
            </a:r>
          </a:p>
        </p:txBody>
      </p:sp>
      <p:sp>
        <p:nvSpPr>
          <p:cNvPr id="4" name="Slide Number Placeholder 2"/>
          <p:cNvSpPr>
            <a:spLocks noGrp="1"/>
          </p:cNvSpPr>
          <p:nvPr>
            <p:ph type="sldNum" sz="quarter" idx="10"/>
          </p:nvPr>
        </p:nvSpPr>
        <p:spPr/>
        <p:txBody>
          <a:bodyPr/>
          <a:lstStyle>
            <a:lvl1pPr defTabSz="932962">
              <a:defRPr b="1"/>
            </a:lvl1pPr>
          </a:lstStyle>
          <a:p>
            <a:pPr>
              <a:defRPr/>
            </a:pPr>
            <a:fld id="{97B6286D-8C7F-4C68-A9B8-96B80F4B804A}"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233867028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1976224" y="1990667"/>
            <a:ext cx="2822841" cy="1247204"/>
          </a:xfrm>
        </p:spPr>
        <p:txBody>
          <a:bodyPr/>
          <a:lstStyle>
            <a:lvl1pPr>
              <a:defRPr sz="2857"/>
            </a:lvl1pPr>
            <a:lvl2pPr>
              <a:defRPr sz="2449"/>
            </a:lvl2pPr>
            <a:lvl3pPr>
              <a:defRPr sz="2041"/>
            </a:lvl3pPr>
            <a:lvl4pPr>
              <a:defRPr sz="1837"/>
            </a:lvl4pPr>
            <a:lvl5pPr>
              <a:defRPr sz="1837"/>
            </a:lvl5pPr>
            <a:lvl6pPr>
              <a:defRPr sz="1837"/>
            </a:lvl6pPr>
            <a:lvl7pPr>
              <a:defRPr sz="1837"/>
            </a:lvl7pPr>
            <a:lvl8pPr>
              <a:defRPr sz="1837"/>
            </a:lvl8pPr>
            <a:lvl9pPr>
              <a:defRPr sz="1837"/>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006396" y="1990667"/>
            <a:ext cx="2822843" cy="1247204"/>
          </a:xfrm>
        </p:spPr>
        <p:txBody>
          <a:bodyPr/>
          <a:lstStyle>
            <a:lvl1pPr>
              <a:defRPr sz="2857"/>
            </a:lvl1pPr>
            <a:lvl2pPr>
              <a:defRPr sz="2449"/>
            </a:lvl2pPr>
            <a:lvl3pPr>
              <a:defRPr sz="2041"/>
            </a:lvl3pPr>
            <a:lvl4pPr>
              <a:defRPr sz="1837"/>
            </a:lvl4pPr>
            <a:lvl5pPr>
              <a:defRPr sz="1837"/>
            </a:lvl5pPr>
            <a:lvl6pPr>
              <a:defRPr sz="1837"/>
            </a:lvl6pPr>
            <a:lvl7pPr>
              <a:defRPr sz="1837"/>
            </a:lvl7pPr>
            <a:lvl8pPr>
              <a:defRPr sz="1837"/>
            </a:lvl8pPr>
            <a:lvl9pPr>
              <a:defRPr sz="1837"/>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Slide Number Placeholder 2"/>
          <p:cNvSpPr>
            <a:spLocks noGrp="1"/>
          </p:cNvSpPr>
          <p:nvPr>
            <p:ph type="sldNum" sz="quarter" idx="10"/>
          </p:nvPr>
        </p:nvSpPr>
        <p:spPr/>
        <p:txBody>
          <a:bodyPr/>
          <a:lstStyle>
            <a:lvl1pPr defTabSz="932962">
              <a:defRPr b="1"/>
            </a:lvl1pPr>
          </a:lstStyle>
          <a:p>
            <a:pPr>
              <a:defRPr/>
            </a:pPr>
            <a:fld id="{E8FE9A16-341C-4077-8BB1-33954B99C030}"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47658846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067" y="275362"/>
            <a:ext cx="10973880" cy="298327"/>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609069" y="1535527"/>
            <a:ext cx="5386510" cy="639800"/>
          </a:xfrm>
        </p:spPr>
        <p:txBody>
          <a:bodyPr anchor="b"/>
          <a:lstStyle>
            <a:lvl1pPr marL="0" indent="0">
              <a:buNone/>
              <a:defRPr sz="2449" b="1"/>
            </a:lvl1pPr>
            <a:lvl2pPr marL="465915" indent="0">
              <a:buNone/>
              <a:defRPr sz="2041" b="1"/>
            </a:lvl2pPr>
            <a:lvl3pPr marL="931828" indent="0">
              <a:buNone/>
              <a:defRPr sz="1837" b="1"/>
            </a:lvl3pPr>
            <a:lvl4pPr marL="1397732" indent="0">
              <a:buNone/>
              <a:defRPr sz="1632" b="1"/>
            </a:lvl4pPr>
            <a:lvl5pPr marL="1863647" indent="0">
              <a:buNone/>
              <a:defRPr sz="1632" b="1"/>
            </a:lvl5pPr>
            <a:lvl6pPr marL="2329564" indent="0">
              <a:buNone/>
              <a:defRPr sz="1632" b="1"/>
            </a:lvl6pPr>
            <a:lvl7pPr marL="2795476" indent="0">
              <a:buNone/>
              <a:defRPr sz="1632" b="1"/>
            </a:lvl7pPr>
            <a:lvl8pPr marL="3261386" indent="0">
              <a:buNone/>
              <a:defRPr sz="1632" b="1"/>
            </a:lvl8pPr>
            <a:lvl9pPr marL="3727295" indent="0">
              <a:buNone/>
              <a:defRPr sz="1632" b="1"/>
            </a:lvl9pPr>
          </a:lstStyle>
          <a:p>
            <a:pPr lvl="0"/>
            <a:r>
              <a:rPr lang="es-ES_tradnl" smtClean="0"/>
              <a:t>Click to edit Master text styles</a:t>
            </a:r>
          </a:p>
        </p:txBody>
      </p:sp>
      <p:sp>
        <p:nvSpPr>
          <p:cNvPr id="4" name="Content Placeholder 3"/>
          <p:cNvSpPr>
            <a:spLocks noGrp="1"/>
          </p:cNvSpPr>
          <p:nvPr>
            <p:ph sz="half" idx="2"/>
          </p:nvPr>
        </p:nvSpPr>
        <p:spPr>
          <a:xfrm>
            <a:off x="609069" y="2175319"/>
            <a:ext cx="5386510" cy="3950557"/>
          </a:xfrm>
        </p:spPr>
        <p:txBody>
          <a:bodyPr/>
          <a:lstStyle>
            <a:lvl1pPr>
              <a:defRPr sz="2449"/>
            </a:lvl1pPr>
            <a:lvl2pPr>
              <a:defRPr sz="2041"/>
            </a:lvl2pPr>
            <a:lvl3pPr>
              <a:defRPr sz="1837"/>
            </a:lvl3pPr>
            <a:lvl4pPr>
              <a:defRPr sz="1632"/>
            </a:lvl4pPr>
            <a:lvl5pPr>
              <a:defRPr sz="1632"/>
            </a:lvl5pPr>
            <a:lvl6pPr>
              <a:defRPr sz="1632"/>
            </a:lvl6pPr>
            <a:lvl7pPr>
              <a:defRPr sz="1632"/>
            </a:lvl7pPr>
            <a:lvl8pPr>
              <a:defRPr sz="1632"/>
            </a:lvl8pPr>
            <a:lvl9pPr>
              <a:defRPr sz="1632"/>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6194271" y="1535527"/>
            <a:ext cx="5388670" cy="639800"/>
          </a:xfrm>
        </p:spPr>
        <p:txBody>
          <a:bodyPr anchor="b"/>
          <a:lstStyle>
            <a:lvl1pPr marL="0" indent="0">
              <a:buNone/>
              <a:defRPr sz="2449" b="1"/>
            </a:lvl1pPr>
            <a:lvl2pPr marL="465915" indent="0">
              <a:buNone/>
              <a:defRPr sz="2041" b="1"/>
            </a:lvl2pPr>
            <a:lvl3pPr marL="931828" indent="0">
              <a:buNone/>
              <a:defRPr sz="1837" b="1"/>
            </a:lvl3pPr>
            <a:lvl4pPr marL="1397732" indent="0">
              <a:buNone/>
              <a:defRPr sz="1632" b="1"/>
            </a:lvl4pPr>
            <a:lvl5pPr marL="1863647" indent="0">
              <a:buNone/>
              <a:defRPr sz="1632" b="1"/>
            </a:lvl5pPr>
            <a:lvl6pPr marL="2329564" indent="0">
              <a:buNone/>
              <a:defRPr sz="1632" b="1"/>
            </a:lvl6pPr>
            <a:lvl7pPr marL="2795476" indent="0">
              <a:buNone/>
              <a:defRPr sz="1632" b="1"/>
            </a:lvl7pPr>
            <a:lvl8pPr marL="3261386" indent="0">
              <a:buNone/>
              <a:defRPr sz="1632" b="1"/>
            </a:lvl8pPr>
            <a:lvl9pPr marL="3727295" indent="0">
              <a:buNone/>
              <a:defRPr sz="1632" b="1"/>
            </a:lvl9pPr>
          </a:lstStyle>
          <a:p>
            <a:pPr lvl="0"/>
            <a:r>
              <a:rPr lang="es-ES_tradnl" smtClean="0"/>
              <a:t>Click to edit Master text styles</a:t>
            </a:r>
          </a:p>
        </p:txBody>
      </p:sp>
      <p:sp>
        <p:nvSpPr>
          <p:cNvPr id="6" name="Content Placeholder 5"/>
          <p:cNvSpPr>
            <a:spLocks noGrp="1"/>
          </p:cNvSpPr>
          <p:nvPr>
            <p:ph sz="quarter" idx="4"/>
          </p:nvPr>
        </p:nvSpPr>
        <p:spPr>
          <a:xfrm>
            <a:off x="6194271" y="2175319"/>
            <a:ext cx="5388670" cy="3950557"/>
          </a:xfrm>
        </p:spPr>
        <p:txBody>
          <a:bodyPr/>
          <a:lstStyle>
            <a:lvl1pPr>
              <a:defRPr sz="2449"/>
            </a:lvl1pPr>
            <a:lvl2pPr>
              <a:defRPr sz="2041"/>
            </a:lvl2pPr>
            <a:lvl3pPr>
              <a:defRPr sz="1837"/>
            </a:lvl3pPr>
            <a:lvl4pPr>
              <a:defRPr sz="1632"/>
            </a:lvl4pPr>
            <a:lvl5pPr>
              <a:defRPr sz="1632"/>
            </a:lvl5pPr>
            <a:lvl6pPr>
              <a:defRPr sz="1632"/>
            </a:lvl6pPr>
            <a:lvl7pPr>
              <a:defRPr sz="1632"/>
            </a:lvl7pPr>
            <a:lvl8pPr>
              <a:defRPr sz="1632"/>
            </a:lvl8pPr>
            <a:lvl9pPr>
              <a:defRPr sz="1632"/>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7" name="Slide Number Placeholder 2"/>
          <p:cNvSpPr>
            <a:spLocks noGrp="1"/>
          </p:cNvSpPr>
          <p:nvPr>
            <p:ph type="sldNum" sz="quarter" idx="10"/>
          </p:nvPr>
        </p:nvSpPr>
        <p:spPr/>
        <p:txBody>
          <a:bodyPr/>
          <a:lstStyle>
            <a:lvl1pPr defTabSz="932962">
              <a:defRPr b="1"/>
            </a:lvl1pPr>
          </a:lstStyle>
          <a:p>
            <a:pPr>
              <a:defRPr/>
            </a:pPr>
            <a:fld id="{B36AB78E-C4E1-42E2-B51A-D3930790BC9E}"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93601505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Slide Number Placeholder 2"/>
          <p:cNvSpPr>
            <a:spLocks noGrp="1"/>
          </p:cNvSpPr>
          <p:nvPr>
            <p:ph type="sldNum" sz="quarter" idx="10"/>
          </p:nvPr>
        </p:nvSpPr>
        <p:spPr/>
        <p:txBody>
          <a:bodyPr/>
          <a:lstStyle>
            <a:lvl1pPr defTabSz="932962">
              <a:defRPr b="1"/>
            </a:lvl1pPr>
          </a:lstStyle>
          <a:p>
            <a:pPr>
              <a:defRPr/>
            </a:pPr>
            <a:fld id="{68E28CF2-2431-4067-BE9E-2C2B0836D2B6}"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62896739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2"/>
          <p:cNvSpPr>
            <a:spLocks noGrp="1"/>
          </p:cNvSpPr>
          <p:nvPr>
            <p:ph type="sldNum" sz="quarter" idx="10"/>
          </p:nvPr>
        </p:nvSpPr>
        <p:spPr/>
        <p:txBody>
          <a:bodyPr/>
          <a:lstStyle>
            <a:lvl1pPr defTabSz="932962">
              <a:defRPr b="1"/>
            </a:lvl1pPr>
          </a:lstStyle>
          <a:p>
            <a:pPr>
              <a:defRPr/>
            </a:pPr>
            <a:fld id="{DFA697A6-FBD3-4C20-BFB7-89B607DA6C46}"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407801758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060" y="1121059"/>
            <a:ext cx="4010726" cy="314060"/>
          </a:xfrm>
        </p:spPr>
        <p:txBody>
          <a:bodyPr anchor="b"/>
          <a:lstStyle>
            <a:lvl1pPr algn="l">
              <a:defRPr sz="2041" b="1"/>
            </a:lvl1pPr>
          </a:lstStyle>
          <a:p>
            <a:r>
              <a:rPr lang="es-ES_tradnl" smtClean="0"/>
              <a:t>Click to edit Master title style</a:t>
            </a:r>
            <a:endParaRPr lang="en-US"/>
          </a:p>
        </p:txBody>
      </p:sp>
      <p:sp>
        <p:nvSpPr>
          <p:cNvPr id="3" name="Content Placeholder 2"/>
          <p:cNvSpPr>
            <a:spLocks noGrp="1"/>
          </p:cNvSpPr>
          <p:nvPr>
            <p:ph idx="1"/>
          </p:nvPr>
        </p:nvSpPr>
        <p:spPr>
          <a:xfrm>
            <a:off x="4766680" y="273743"/>
            <a:ext cx="6816289" cy="5852139"/>
          </a:xfrm>
        </p:spPr>
        <p:txBody>
          <a:bodyPr/>
          <a:lstStyle>
            <a:lvl1pPr>
              <a:defRPr sz="3265"/>
            </a:lvl1pPr>
            <a:lvl2pPr>
              <a:defRPr sz="2857"/>
            </a:lvl2pPr>
            <a:lvl3pPr>
              <a:defRPr sz="2449"/>
            </a:lvl3pPr>
            <a:lvl4pPr>
              <a:defRPr sz="2041"/>
            </a:lvl4pPr>
            <a:lvl5pPr>
              <a:defRPr sz="2041"/>
            </a:lvl5pPr>
            <a:lvl6pPr>
              <a:defRPr sz="2041"/>
            </a:lvl6pPr>
            <a:lvl7pPr>
              <a:defRPr sz="2041"/>
            </a:lvl7pPr>
            <a:lvl8pPr>
              <a:defRPr sz="2041"/>
            </a:lvl8pPr>
            <a:lvl9pPr>
              <a:defRPr sz="2041"/>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609060" y="1435097"/>
            <a:ext cx="4010726" cy="4690781"/>
          </a:xfrm>
        </p:spPr>
        <p:txBody>
          <a:bodyPr/>
          <a:lstStyle>
            <a:lvl1pPr marL="0" indent="0">
              <a:buNone/>
              <a:defRPr sz="1428"/>
            </a:lvl1pPr>
            <a:lvl2pPr marL="465915" indent="0">
              <a:buNone/>
              <a:defRPr sz="1224"/>
            </a:lvl2pPr>
            <a:lvl3pPr marL="931828" indent="0">
              <a:buNone/>
              <a:defRPr sz="1020"/>
            </a:lvl3pPr>
            <a:lvl4pPr marL="1397732" indent="0">
              <a:buNone/>
              <a:defRPr sz="918"/>
            </a:lvl4pPr>
            <a:lvl5pPr marL="1863647" indent="0">
              <a:buNone/>
              <a:defRPr sz="918"/>
            </a:lvl5pPr>
            <a:lvl6pPr marL="2329564" indent="0">
              <a:buNone/>
              <a:defRPr sz="918"/>
            </a:lvl6pPr>
            <a:lvl7pPr marL="2795476" indent="0">
              <a:buNone/>
              <a:defRPr sz="918"/>
            </a:lvl7pPr>
            <a:lvl8pPr marL="3261386" indent="0">
              <a:buNone/>
              <a:defRPr sz="918"/>
            </a:lvl8pPr>
            <a:lvl9pPr marL="3727295" indent="0">
              <a:buNone/>
              <a:defRPr sz="918"/>
            </a:lvl9pPr>
          </a:lstStyle>
          <a:p>
            <a:pPr lvl="0"/>
            <a:r>
              <a:rPr lang="es-ES_tradnl" smtClean="0"/>
              <a:t>Click to edit Master text styles</a:t>
            </a:r>
          </a:p>
        </p:txBody>
      </p:sp>
      <p:sp>
        <p:nvSpPr>
          <p:cNvPr id="5" name="Slide Number Placeholder 2"/>
          <p:cNvSpPr>
            <a:spLocks noGrp="1"/>
          </p:cNvSpPr>
          <p:nvPr>
            <p:ph type="sldNum" sz="quarter" idx="10"/>
          </p:nvPr>
        </p:nvSpPr>
        <p:spPr/>
        <p:txBody>
          <a:bodyPr/>
          <a:lstStyle>
            <a:lvl1pPr defTabSz="932962">
              <a:defRPr b="1"/>
            </a:lvl1pPr>
          </a:lstStyle>
          <a:p>
            <a:pPr>
              <a:defRPr/>
            </a:pPr>
            <a:fld id="{B59EF057-020A-4D55-AB00-303783ACDB89}"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375085566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8726" y="5053825"/>
            <a:ext cx="7315200" cy="314028"/>
          </a:xfrm>
        </p:spPr>
        <p:txBody>
          <a:bodyPr anchor="b"/>
          <a:lstStyle>
            <a:lvl1pPr algn="l">
              <a:defRPr sz="2041" b="1"/>
            </a:lvl1pPr>
          </a:lstStyle>
          <a:p>
            <a:r>
              <a:rPr lang="es-ES_tradnl" smtClean="0"/>
              <a:t>Click to edit Master title style</a:t>
            </a:r>
            <a:endParaRPr lang="en-US"/>
          </a:p>
        </p:txBody>
      </p:sp>
      <p:sp>
        <p:nvSpPr>
          <p:cNvPr id="3" name="Picture Placeholder 2"/>
          <p:cNvSpPr>
            <a:spLocks noGrp="1"/>
          </p:cNvSpPr>
          <p:nvPr>
            <p:ph type="pic" idx="1"/>
          </p:nvPr>
        </p:nvSpPr>
        <p:spPr>
          <a:xfrm>
            <a:off x="2388726" y="612266"/>
            <a:ext cx="7315200" cy="4115772"/>
          </a:xfrm>
        </p:spPr>
        <p:txBody>
          <a:bodyPr/>
          <a:lstStyle>
            <a:lvl1pPr marL="0" indent="0">
              <a:buNone/>
              <a:defRPr sz="3265"/>
            </a:lvl1pPr>
            <a:lvl2pPr marL="465915" indent="0">
              <a:buNone/>
              <a:defRPr sz="2857"/>
            </a:lvl2pPr>
            <a:lvl3pPr marL="931828" indent="0">
              <a:buNone/>
              <a:defRPr sz="2449"/>
            </a:lvl3pPr>
            <a:lvl4pPr marL="1397732" indent="0">
              <a:buNone/>
              <a:defRPr sz="2041"/>
            </a:lvl4pPr>
            <a:lvl5pPr marL="1863647" indent="0">
              <a:buNone/>
              <a:defRPr sz="2041"/>
            </a:lvl5pPr>
            <a:lvl6pPr marL="2329564" indent="0">
              <a:buNone/>
              <a:defRPr sz="2041"/>
            </a:lvl6pPr>
            <a:lvl7pPr marL="2795476" indent="0">
              <a:buNone/>
              <a:defRPr sz="2041"/>
            </a:lvl7pPr>
            <a:lvl8pPr marL="3261386" indent="0">
              <a:buNone/>
              <a:defRPr sz="2041"/>
            </a:lvl8pPr>
            <a:lvl9pPr marL="3727295" indent="0">
              <a:buNone/>
              <a:defRPr sz="2041"/>
            </a:lvl9pPr>
          </a:lstStyle>
          <a:p>
            <a:pPr lvl="0"/>
            <a:endParaRPr lang="en-US" noProof="0" dirty="0"/>
          </a:p>
        </p:txBody>
      </p:sp>
      <p:sp>
        <p:nvSpPr>
          <p:cNvPr id="4" name="Text Placeholder 3"/>
          <p:cNvSpPr>
            <a:spLocks noGrp="1"/>
          </p:cNvSpPr>
          <p:nvPr>
            <p:ph type="body" sz="half" idx="2"/>
          </p:nvPr>
        </p:nvSpPr>
        <p:spPr>
          <a:xfrm>
            <a:off x="2388726" y="5367849"/>
            <a:ext cx="7315200" cy="805015"/>
          </a:xfrm>
        </p:spPr>
        <p:txBody>
          <a:bodyPr/>
          <a:lstStyle>
            <a:lvl1pPr marL="0" indent="0">
              <a:buNone/>
              <a:defRPr sz="1428"/>
            </a:lvl1pPr>
            <a:lvl2pPr marL="465915" indent="0">
              <a:buNone/>
              <a:defRPr sz="1224"/>
            </a:lvl2pPr>
            <a:lvl3pPr marL="931828" indent="0">
              <a:buNone/>
              <a:defRPr sz="1020"/>
            </a:lvl3pPr>
            <a:lvl4pPr marL="1397732" indent="0">
              <a:buNone/>
              <a:defRPr sz="918"/>
            </a:lvl4pPr>
            <a:lvl5pPr marL="1863647" indent="0">
              <a:buNone/>
              <a:defRPr sz="918"/>
            </a:lvl5pPr>
            <a:lvl6pPr marL="2329564" indent="0">
              <a:buNone/>
              <a:defRPr sz="918"/>
            </a:lvl6pPr>
            <a:lvl7pPr marL="2795476" indent="0">
              <a:buNone/>
              <a:defRPr sz="918"/>
            </a:lvl7pPr>
            <a:lvl8pPr marL="3261386" indent="0">
              <a:buNone/>
              <a:defRPr sz="918"/>
            </a:lvl8pPr>
            <a:lvl9pPr marL="3727295" indent="0">
              <a:buNone/>
              <a:defRPr sz="918"/>
            </a:lvl9pPr>
          </a:lstStyle>
          <a:p>
            <a:pPr lvl="0"/>
            <a:r>
              <a:rPr lang="es-ES_tradnl" smtClean="0"/>
              <a:t>Click to edit Master text styles</a:t>
            </a:r>
          </a:p>
        </p:txBody>
      </p:sp>
      <p:sp>
        <p:nvSpPr>
          <p:cNvPr id="5" name="Slide Number Placeholder 2"/>
          <p:cNvSpPr>
            <a:spLocks noGrp="1"/>
          </p:cNvSpPr>
          <p:nvPr>
            <p:ph type="sldNum" sz="quarter" idx="10"/>
          </p:nvPr>
        </p:nvSpPr>
        <p:spPr/>
        <p:txBody>
          <a:bodyPr/>
          <a:lstStyle>
            <a:lvl1pPr defTabSz="932962">
              <a:defRPr b="1"/>
            </a:lvl1pPr>
          </a:lstStyle>
          <a:p>
            <a:pPr>
              <a:defRPr/>
            </a:pPr>
            <a:fld id="{838CE7CA-A96F-498A-A25B-6FA5E986E2CC}"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146038169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Slide Number Placeholder 2"/>
          <p:cNvSpPr>
            <a:spLocks noGrp="1"/>
          </p:cNvSpPr>
          <p:nvPr>
            <p:ph type="sldNum" sz="quarter" idx="10"/>
          </p:nvPr>
        </p:nvSpPr>
        <p:spPr/>
        <p:txBody>
          <a:bodyPr/>
          <a:lstStyle>
            <a:lvl1pPr defTabSz="932962">
              <a:defRPr b="1"/>
            </a:lvl1pPr>
          </a:lstStyle>
          <a:p>
            <a:pPr>
              <a:defRPr/>
            </a:pPr>
            <a:fld id="{B161D779-017C-4DC4-B1E6-CCE2E48465F8}"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3424823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1976224" y="1990667"/>
            <a:ext cx="2822841" cy="1247204"/>
          </a:xfrm>
        </p:spPr>
        <p:txBody>
          <a:bodyPr/>
          <a:lstStyle>
            <a:lvl1pPr>
              <a:defRPr sz="2857"/>
            </a:lvl1pPr>
            <a:lvl2pPr>
              <a:defRPr sz="2449"/>
            </a:lvl2pPr>
            <a:lvl3pPr>
              <a:defRPr sz="2041"/>
            </a:lvl3pPr>
            <a:lvl4pPr>
              <a:defRPr sz="1837"/>
            </a:lvl4pPr>
            <a:lvl5pPr>
              <a:defRPr sz="1837"/>
            </a:lvl5pPr>
            <a:lvl6pPr>
              <a:defRPr sz="1837"/>
            </a:lvl6pPr>
            <a:lvl7pPr>
              <a:defRPr sz="1837"/>
            </a:lvl7pPr>
            <a:lvl8pPr>
              <a:defRPr sz="1837"/>
            </a:lvl8pPr>
            <a:lvl9pPr>
              <a:defRPr sz="1837"/>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006396" y="1990667"/>
            <a:ext cx="2822843" cy="1247204"/>
          </a:xfrm>
        </p:spPr>
        <p:txBody>
          <a:bodyPr/>
          <a:lstStyle>
            <a:lvl1pPr>
              <a:defRPr sz="2857"/>
            </a:lvl1pPr>
            <a:lvl2pPr>
              <a:defRPr sz="2449"/>
            </a:lvl2pPr>
            <a:lvl3pPr>
              <a:defRPr sz="2041"/>
            </a:lvl3pPr>
            <a:lvl4pPr>
              <a:defRPr sz="1837"/>
            </a:lvl4pPr>
            <a:lvl5pPr>
              <a:defRPr sz="1837"/>
            </a:lvl5pPr>
            <a:lvl6pPr>
              <a:defRPr sz="1837"/>
            </a:lvl6pPr>
            <a:lvl7pPr>
              <a:defRPr sz="1837"/>
            </a:lvl7pPr>
            <a:lvl8pPr>
              <a:defRPr sz="1837"/>
            </a:lvl8pPr>
            <a:lvl9pPr>
              <a:defRPr sz="1837"/>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Slide Number Placeholder 2"/>
          <p:cNvSpPr>
            <a:spLocks noGrp="1"/>
          </p:cNvSpPr>
          <p:nvPr>
            <p:ph type="sldNum" sz="quarter" idx="10"/>
          </p:nvPr>
        </p:nvSpPr>
        <p:spPr/>
        <p:txBody>
          <a:bodyPr/>
          <a:lstStyle>
            <a:lvl1pPr defTabSz="932962">
              <a:defRPr b="1"/>
            </a:lvl1pPr>
          </a:lstStyle>
          <a:p>
            <a:pPr>
              <a:defRPr/>
            </a:pPr>
            <a:fld id="{E8FE9A16-341C-4077-8BB1-33954B99C030}"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298436913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290673" y="234877"/>
            <a:ext cx="596830" cy="3003007"/>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161990" y="234877"/>
            <a:ext cx="8587314" cy="3003007"/>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Slide Number Placeholder 2"/>
          <p:cNvSpPr>
            <a:spLocks noGrp="1"/>
          </p:cNvSpPr>
          <p:nvPr>
            <p:ph type="sldNum" sz="quarter" idx="10"/>
          </p:nvPr>
        </p:nvSpPr>
        <p:spPr/>
        <p:txBody>
          <a:bodyPr/>
          <a:lstStyle>
            <a:lvl1pPr defTabSz="932962">
              <a:defRPr b="1"/>
            </a:lvl1pPr>
          </a:lstStyle>
          <a:p>
            <a:pPr>
              <a:defRPr/>
            </a:pPr>
            <a:fld id="{3FAD0E50-7E54-44EF-AC0A-C3A01DE50090}"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403279889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grpSp>
        <p:nvGrpSpPr>
          <p:cNvPr id="4" name="McK Title Elements"/>
          <p:cNvGrpSpPr>
            <a:grpSpLocks/>
          </p:cNvGrpSpPr>
          <p:nvPr userDrawn="1"/>
        </p:nvGrpSpPr>
        <p:grpSpPr bwMode="auto">
          <a:xfrm>
            <a:off x="844478" y="498882"/>
            <a:ext cx="6822767" cy="6023832"/>
            <a:chOff x="391" y="308"/>
            <a:chExt cx="3159" cy="3719"/>
          </a:xfrm>
        </p:grpSpPr>
        <p:sp>
          <p:nvSpPr>
            <p:cNvPr id="5" name="McK Confidential" hidden="1"/>
            <p:cNvSpPr txBox="1">
              <a:spLocks noChangeArrowheads="1"/>
            </p:cNvSpPr>
            <p:nvPr userDrawn="1"/>
          </p:nvSpPr>
          <p:spPr bwMode="auto">
            <a:xfrm>
              <a:off x="391" y="308"/>
              <a:ext cx="934"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defTabSz="913285" fontAlgn="base">
                <a:spcBef>
                  <a:spcPct val="0"/>
                </a:spcBef>
                <a:spcAft>
                  <a:spcPct val="0"/>
                </a:spcAft>
                <a:defRPr/>
              </a:pPr>
              <a:r>
                <a:rPr lang="en-US" sz="1428" dirty="0">
                  <a:solidFill>
                    <a:srgbClr val="FFFFFF"/>
                  </a:solidFill>
                </a:rPr>
                <a:t>CONFIDENTIAL</a:t>
              </a:r>
            </a:p>
          </p:txBody>
        </p:sp>
        <p:sp>
          <p:nvSpPr>
            <p:cNvPr id="6" name="McK Document" hidden="1"/>
            <p:cNvSpPr txBox="1">
              <a:spLocks noChangeArrowheads="1"/>
            </p:cNvSpPr>
            <p:nvPr userDrawn="1"/>
          </p:nvSpPr>
          <p:spPr bwMode="auto">
            <a:xfrm>
              <a:off x="391" y="2572"/>
              <a:ext cx="315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913285" fontAlgn="base">
                <a:spcBef>
                  <a:spcPct val="0"/>
                </a:spcBef>
                <a:spcAft>
                  <a:spcPct val="0"/>
                </a:spcAft>
                <a:defRPr/>
              </a:pPr>
              <a:r>
                <a:rPr lang="en-US" sz="1428" dirty="0">
                  <a:solidFill>
                    <a:srgbClr val="FFFFFF"/>
                  </a:solidFill>
                </a:rPr>
                <a:t>Document</a:t>
              </a:r>
            </a:p>
          </p:txBody>
        </p:sp>
        <p:sp>
          <p:nvSpPr>
            <p:cNvPr id="7" name="McK Date" hidden="1"/>
            <p:cNvSpPr txBox="1">
              <a:spLocks noChangeArrowheads="1"/>
            </p:cNvSpPr>
            <p:nvPr userDrawn="1"/>
          </p:nvSpPr>
          <p:spPr bwMode="auto">
            <a:xfrm>
              <a:off x="391" y="2753"/>
              <a:ext cx="315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defTabSz="913285" fontAlgn="base">
                <a:spcBef>
                  <a:spcPct val="0"/>
                </a:spcBef>
                <a:spcAft>
                  <a:spcPct val="0"/>
                </a:spcAft>
                <a:defRPr/>
              </a:pPr>
              <a:r>
                <a:rPr lang="en-US" sz="1428" dirty="0">
                  <a:solidFill>
                    <a:srgbClr val="FFFFFF"/>
                  </a:solidFill>
                </a:rPr>
                <a:t>Date</a:t>
              </a:r>
            </a:p>
          </p:txBody>
        </p:sp>
        <p:sp>
          <p:nvSpPr>
            <p:cNvPr id="8" name="McK Disclaimer" hidden="1"/>
            <p:cNvSpPr>
              <a:spLocks noChangeArrowheads="1"/>
            </p:cNvSpPr>
            <p:nvPr userDrawn="1">
              <p:custDataLst>
                <p:tags r:id="rId3"/>
              </p:custDataLst>
            </p:nvPr>
          </p:nvSpPr>
          <p:spPr bwMode="auto">
            <a:xfrm>
              <a:off x="391" y="3678"/>
              <a:ext cx="2297"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820201" eaLnBrk="0" fontAlgn="base" hangingPunct="0">
                <a:spcBef>
                  <a:spcPct val="0"/>
                </a:spcBef>
                <a:spcAft>
                  <a:spcPct val="0"/>
                </a:spcAft>
                <a:defRPr/>
              </a:pPr>
              <a:r>
                <a:rPr lang="en-US" sz="918" dirty="0">
                  <a:solidFill>
                    <a:srgbClr val="FFFFFF"/>
                  </a:solidFill>
                </a:rPr>
                <a:t>This report is solely for the use of client personnel.  No part of it may be circulated, quoted, or reproduced for distribution outside the client organization without prior written approval from McKinsey &amp; Company. This material was used by McKinsey &amp; Company during an oral presentation; it is not a complete record of the discussion.</a:t>
              </a:r>
            </a:p>
          </p:txBody>
        </p:sp>
      </p:grpSp>
      <p:graphicFrame>
        <p:nvGraphicFramePr>
          <p:cNvPr id="9" name="Rectangle 1059" hidden="1"/>
          <p:cNvGraphicFramePr>
            <a:graphicFrameLocks/>
          </p:cNvGraphicFramePr>
          <p:nvPr>
            <p:custDataLst>
              <p:tags r:id="rId2"/>
            </p:custDataLst>
          </p:nvPr>
        </p:nvGraphicFramePr>
        <p:xfrm>
          <a:off x="0" y="0"/>
          <a:ext cx="215979" cy="161974"/>
        </p:xfrm>
        <a:graphic>
          <a:graphicData uri="http://schemas.openxmlformats.org/presentationml/2006/ole">
            <mc:AlternateContent xmlns:mc="http://schemas.openxmlformats.org/markup-compatibility/2006">
              <mc:Choice xmlns:v="urn:schemas-microsoft-com:vml" Requires="v">
                <p:oleObj spid="_x0000_s134164" name="think-cell Slide" r:id="rId5" imgW="0" imgH="0" progId="TCLayout.ActiveDocument.1">
                  <p:embed/>
                </p:oleObj>
              </mc:Choice>
              <mc:Fallback>
                <p:oleObj name="think-cell Slide" r:id="rId5" imgW="0" imgH="0" progId="TCLayout.ActiveDocument.1">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215979" cy="1619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10" name="Picture 7" descr="BG-02"/>
          <p:cNvPicPr>
            <a:picLocks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2262785"/>
            <a:ext cx="3017224" cy="461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a:spLocks/>
          </p:cNvSpPr>
          <p:nvPr userDrawn="1"/>
        </p:nvSpPr>
        <p:spPr>
          <a:xfrm>
            <a:off x="0" y="0"/>
            <a:ext cx="3017224" cy="2262784"/>
          </a:xfrm>
          <a:prstGeom prst="rect">
            <a:avLst/>
          </a:prstGeom>
          <a:solidFill>
            <a:srgbClr val="91B0FF"/>
          </a:solidFill>
          <a:ln>
            <a:noFill/>
          </a:ln>
        </p:spPr>
        <p:style>
          <a:lnRef idx="1">
            <a:schemeClr val="accent1"/>
          </a:lnRef>
          <a:fillRef idx="3">
            <a:schemeClr val="accent1"/>
          </a:fillRef>
          <a:effectRef idx="2">
            <a:schemeClr val="accent1"/>
          </a:effectRef>
          <a:fontRef idx="minor">
            <a:schemeClr val="lt1"/>
          </a:fontRef>
        </p:style>
        <p:txBody>
          <a:bodyPr lIns="91383" tIns="45692" rIns="91383" bIns="45692" anchor="ctr"/>
          <a:lstStyle/>
          <a:p>
            <a:pPr algn="ctr" defTabSz="456639">
              <a:defRPr/>
            </a:pPr>
            <a:endParaRPr lang="en-US" sz="1837" dirty="0">
              <a:solidFill>
                <a:srgbClr val="FFFFFF"/>
              </a:solidFill>
            </a:endParaRPr>
          </a:p>
        </p:txBody>
      </p:sp>
      <p:sp>
        <p:nvSpPr>
          <p:cNvPr id="13314" name="Rectangle 1026"/>
          <p:cNvSpPr>
            <a:spLocks noGrp="1" noChangeArrowheads="1"/>
          </p:cNvSpPr>
          <p:nvPr>
            <p:ph type="ctrTitle"/>
          </p:nvPr>
        </p:nvSpPr>
        <p:spPr>
          <a:xfrm>
            <a:off x="3776369" y="1302941"/>
            <a:ext cx="6840046" cy="446276"/>
          </a:xfrm>
        </p:spPr>
        <p:txBody>
          <a:bodyPr/>
          <a:lstStyle>
            <a:lvl1pPr>
              <a:defRPr sz="2857" b="0">
                <a:solidFill>
                  <a:schemeClr val="tx1"/>
                </a:solidFill>
              </a:defRPr>
            </a:lvl1pPr>
          </a:lstStyle>
          <a:p>
            <a:pPr lvl="0"/>
            <a:r>
              <a:rPr lang="en-US" noProof="0" dirty="0" smtClean="0"/>
              <a:t>Click to edit Master title style</a:t>
            </a:r>
          </a:p>
        </p:txBody>
      </p:sp>
      <p:sp>
        <p:nvSpPr>
          <p:cNvPr id="13315" name="Rectangle 1027"/>
          <p:cNvSpPr>
            <a:spLocks noGrp="1" noChangeArrowheads="1"/>
          </p:cNvSpPr>
          <p:nvPr>
            <p:ph type="subTitle" idx="1"/>
          </p:nvPr>
        </p:nvSpPr>
        <p:spPr>
          <a:xfrm>
            <a:off x="3776369" y="1963796"/>
            <a:ext cx="6840046" cy="280216"/>
          </a:xfrm>
        </p:spPr>
        <p:txBody>
          <a:bodyPr/>
          <a:lstStyle>
            <a:lvl1pPr>
              <a:defRPr sz="1837">
                <a:solidFill>
                  <a:schemeClr val="tx1"/>
                </a:solidFill>
              </a:defRPr>
            </a:lvl1pPr>
          </a:lstStyle>
          <a:p>
            <a:pPr lvl="0"/>
            <a:r>
              <a:rPr lang="en-US" noProof="0" smtClean="0"/>
              <a:t>Click to edit Master subtitle style</a:t>
            </a:r>
          </a:p>
        </p:txBody>
      </p:sp>
    </p:spTree>
    <p:extLst>
      <p:ext uri="{BB962C8B-B14F-4D97-AF65-F5344CB8AC3E}">
        <p14:creationId xmlns:p14="http://schemas.microsoft.com/office/powerpoint/2010/main" val="270839771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4" name="Rectangle 138"/>
          <p:cNvSpPr>
            <a:spLocks noChangeArrowheads="1"/>
          </p:cNvSpPr>
          <p:nvPr>
            <p:custDataLst>
              <p:tags r:id="rId1"/>
            </p:custDataLst>
          </p:nvPr>
        </p:nvSpPr>
        <p:spPr bwMode="gray">
          <a:xfrm>
            <a:off x="0" y="5061703"/>
            <a:ext cx="12192000" cy="1799536"/>
          </a:xfrm>
          <a:prstGeom prst="rect">
            <a:avLst/>
          </a:prstGeom>
          <a:solidFill>
            <a:srgbClr val="00286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83" tIns="45692" rIns="91383" bIns="45692" anchor="ctr"/>
          <a:lstStyle>
            <a:lvl1pPr defTabSz="895350" eaLnBrk="0" hangingPunct="0">
              <a:defRPr sz="1200" b="1">
                <a:solidFill>
                  <a:schemeClr val="tx1"/>
                </a:solidFill>
                <a:latin typeface="Arial" panose="020B0604020202020204" pitchFamily="34" charset="0"/>
                <a:cs typeface="Arial" panose="020B0604020202020204" pitchFamily="34" charset="0"/>
              </a:defRPr>
            </a:lvl1pPr>
            <a:lvl2pPr marL="742950" indent="-285750" defTabSz="895350" eaLnBrk="0" hangingPunct="0">
              <a:defRPr sz="1200" b="1">
                <a:solidFill>
                  <a:schemeClr val="tx1"/>
                </a:solidFill>
                <a:latin typeface="Arial" panose="020B0604020202020204" pitchFamily="34" charset="0"/>
                <a:cs typeface="Arial" panose="020B0604020202020204" pitchFamily="34" charset="0"/>
              </a:defRPr>
            </a:lvl2pPr>
            <a:lvl3pPr marL="1143000" indent="-228600" defTabSz="895350" eaLnBrk="0" hangingPunct="0">
              <a:defRPr sz="1200" b="1">
                <a:solidFill>
                  <a:schemeClr val="tx1"/>
                </a:solidFill>
                <a:latin typeface="Arial" panose="020B0604020202020204" pitchFamily="34" charset="0"/>
                <a:cs typeface="Arial" panose="020B0604020202020204" pitchFamily="34" charset="0"/>
              </a:defRPr>
            </a:lvl3pPr>
            <a:lvl4pPr marL="1600200" indent="-228600" defTabSz="895350" eaLnBrk="0" hangingPunct="0">
              <a:defRPr sz="1200" b="1">
                <a:solidFill>
                  <a:schemeClr val="tx1"/>
                </a:solidFill>
                <a:latin typeface="Arial" panose="020B0604020202020204" pitchFamily="34" charset="0"/>
                <a:cs typeface="Arial" panose="020B0604020202020204" pitchFamily="34" charset="0"/>
              </a:defRPr>
            </a:lvl4pPr>
            <a:lvl5pPr marL="2057400" indent="-228600" defTabSz="895350" eaLnBrk="0" hangingPunct="0">
              <a:defRPr sz="1200" b="1">
                <a:solidFill>
                  <a:schemeClr val="tx1"/>
                </a:solidFill>
                <a:latin typeface="Arial" panose="020B0604020202020204" pitchFamily="34" charset="0"/>
                <a:cs typeface="Arial" panose="020B0604020202020204" pitchFamily="34" charset="0"/>
              </a:defRPr>
            </a:lvl5pPr>
            <a:lvl6pPr marL="2514600" indent="-228600" defTabSz="89535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6pPr>
            <a:lvl7pPr marL="2971800" indent="-228600" defTabSz="89535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7pPr>
            <a:lvl8pPr marL="3429000" indent="-228600" defTabSz="89535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8pPr>
            <a:lvl9pPr marL="3886200" indent="-228600" defTabSz="89535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defRPr/>
            </a:pPr>
            <a:endParaRPr lang="es-MX" altLang="es-MX" sz="1020" smtClean="0">
              <a:solidFill>
                <a:srgbClr val="000000"/>
              </a:solidFill>
            </a:endParaRPr>
          </a:p>
        </p:txBody>
      </p:sp>
      <p:pic>
        <p:nvPicPr>
          <p:cNvPr id="6" name="Picture 2" descr="http://sistematec.mx/identidad/img_sistema/pag.5.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9211" y="510221"/>
            <a:ext cx="2371446" cy="973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p:nvPr>
        </p:nvSpPr>
        <p:spPr>
          <a:xfrm>
            <a:off x="719410" y="1988840"/>
            <a:ext cx="7200701" cy="914400"/>
          </a:xfrm>
        </p:spPr>
        <p:txBody>
          <a:bodyPr/>
          <a:lstStyle>
            <a:lvl1pPr>
              <a:defRPr sz="2755"/>
            </a:lvl1pPr>
          </a:lstStyle>
          <a:p>
            <a:pPr lvl="0"/>
            <a:r>
              <a:rPr lang="en-US" dirty="0" smtClean="0"/>
              <a:t>Click to edit Master text styles</a:t>
            </a:r>
          </a:p>
        </p:txBody>
      </p:sp>
      <p:sp>
        <p:nvSpPr>
          <p:cNvPr id="5" name="Text Placeholder 4"/>
          <p:cNvSpPr>
            <a:spLocks noGrp="1"/>
          </p:cNvSpPr>
          <p:nvPr>
            <p:ph type="body" sz="quarter" idx="11"/>
          </p:nvPr>
        </p:nvSpPr>
        <p:spPr>
          <a:xfrm>
            <a:off x="756379" y="3212982"/>
            <a:ext cx="7259835" cy="914400"/>
          </a:xfrm>
        </p:spPr>
        <p:txBody>
          <a:bodyPr/>
          <a:lstStyle>
            <a:lvl1pPr>
              <a:defRPr sz="1837">
                <a:solidFill>
                  <a:schemeClr val="bg1">
                    <a:lumMod val="50000"/>
                  </a:schemeClr>
                </a:solidFill>
              </a:defRPr>
            </a:lvl1pPr>
          </a:lstStyle>
          <a:p>
            <a:pPr lvl="0"/>
            <a:r>
              <a:rPr lang="en-US" dirty="0" smtClean="0"/>
              <a:t>Click to edit Master text styles</a:t>
            </a:r>
          </a:p>
        </p:txBody>
      </p:sp>
    </p:spTree>
    <p:extLst>
      <p:ext uri="{BB962C8B-B14F-4D97-AF65-F5344CB8AC3E}">
        <p14:creationId xmlns:p14="http://schemas.microsoft.com/office/powerpoint/2010/main" val="25267077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cSld name="3_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dirty="0"/>
          </a:p>
        </p:txBody>
      </p:sp>
      <p:sp>
        <p:nvSpPr>
          <p:cNvPr id="5" name="2 Marcador de contenido"/>
          <p:cNvSpPr>
            <a:spLocks noGrp="1"/>
          </p:cNvSpPr>
          <p:nvPr>
            <p:ph idx="11"/>
          </p:nvPr>
        </p:nvSpPr>
        <p:spPr>
          <a:xfrm>
            <a:off x="497841" y="981438"/>
            <a:ext cx="11196337" cy="5142371"/>
          </a:xfrm>
        </p:spPr>
        <p:txBody>
          <a:bodyPr/>
          <a:lstStyle/>
          <a:p>
            <a:pPr lvl="0"/>
            <a:r>
              <a:rPr lang="es-ES" smtClean="0"/>
              <a:t>Haga clic para modificar el estilo de texto del patrón</a:t>
            </a:r>
          </a:p>
        </p:txBody>
      </p:sp>
      <p:sp>
        <p:nvSpPr>
          <p:cNvPr id="6" name="5 Marcador de contenido"/>
          <p:cNvSpPr>
            <a:spLocks noGrp="1"/>
          </p:cNvSpPr>
          <p:nvPr>
            <p:ph sz="quarter" idx="12"/>
          </p:nvPr>
        </p:nvSpPr>
        <p:spPr>
          <a:xfrm>
            <a:off x="498921" y="6166707"/>
            <a:ext cx="11196337" cy="257119"/>
          </a:xfrm>
        </p:spPr>
        <p:txBody>
          <a:bodyPr/>
          <a:lstStyle>
            <a:lvl1pPr>
              <a:defRPr sz="1020" b="0"/>
            </a:lvl1pPr>
            <a:lvl2pPr>
              <a:defRPr sz="1020" b="0"/>
            </a:lvl2pPr>
            <a:lvl3pPr>
              <a:defRPr sz="1020" b="0"/>
            </a:lvl3pPr>
            <a:lvl4pPr>
              <a:defRPr sz="1020" b="0"/>
            </a:lvl4pPr>
            <a:lvl5pPr>
              <a:defRPr sz="1020" b="0"/>
            </a:lvl5pPr>
          </a:lstStyle>
          <a:p>
            <a:pPr lvl="0"/>
            <a:r>
              <a:rPr lang="en-US" smtClean="0"/>
              <a:t>Click to edit Master text styles</a:t>
            </a:r>
          </a:p>
        </p:txBody>
      </p:sp>
      <p:sp>
        <p:nvSpPr>
          <p:cNvPr id="7" name="3 Marcador de número de diapositiva"/>
          <p:cNvSpPr>
            <a:spLocks noGrp="1"/>
          </p:cNvSpPr>
          <p:nvPr>
            <p:ph type="sldNum" sz="quarter" idx="13"/>
          </p:nvPr>
        </p:nvSpPr>
        <p:spPr/>
        <p:txBody>
          <a:bodyPr lIns="91381" tIns="45691" rIns="91381" bIns="45691"/>
          <a:lstStyle>
            <a:lvl1pPr defTabSz="932962">
              <a:defRPr b="1"/>
            </a:lvl1pPr>
          </a:lstStyle>
          <a:p>
            <a:pPr>
              <a:defRPr/>
            </a:pPr>
            <a:fld id="{5BC1EF30-3382-4577-A71F-4CB4558F3D53}" type="slidenum">
              <a:rPr lang="es-MX" altLang="es-MX"/>
              <a:pPr>
                <a:defRPr/>
              </a:pPr>
              <a:t>‹Nº›</a:t>
            </a:fld>
            <a:endParaRPr lang="es-MX" altLang="es-MX"/>
          </a:p>
        </p:txBody>
      </p:sp>
    </p:spTree>
    <p:extLst>
      <p:ext uri="{BB962C8B-B14F-4D97-AF65-F5344CB8AC3E}">
        <p14:creationId xmlns:p14="http://schemas.microsoft.com/office/powerpoint/2010/main" val="15012717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422400" y="304800"/>
            <a:ext cx="10363200" cy="298327"/>
          </a:xfrm>
        </p:spPr>
        <p:txBody>
          <a:bodyPr/>
          <a:lstStyle/>
          <a:p>
            <a:r>
              <a:rPr lang="en-US" smtClean="0"/>
              <a:t>Click to edit Master title style</a:t>
            </a:r>
            <a:endParaRPr lang="es-MX"/>
          </a:p>
        </p:txBody>
      </p:sp>
      <p:sp>
        <p:nvSpPr>
          <p:cNvPr id="3" name="Text Placeholder 2"/>
          <p:cNvSpPr>
            <a:spLocks noGrp="1"/>
          </p:cNvSpPr>
          <p:nvPr>
            <p:ph type="body" sz="half" idx="1"/>
          </p:nvPr>
        </p:nvSpPr>
        <p:spPr>
          <a:xfrm>
            <a:off x="1422400" y="1676400"/>
            <a:ext cx="5080001"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ClipArt Placeholder 3"/>
          <p:cNvSpPr>
            <a:spLocks noGrp="1"/>
          </p:cNvSpPr>
          <p:nvPr>
            <p:ph type="clipArt" sz="half" idx="2"/>
          </p:nvPr>
        </p:nvSpPr>
        <p:spPr>
          <a:xfrm>
            <a:off x="6705601" y="1676400"/>
            <a:ext cx="5080001" cy="4114800"/>
          </a:xfrm>
        </p:spPr>
        <p:txBody>
          <a:bodyPr/>
          <a:lstStyle/>
          <a:p>
            <a:pPr lvl="0"/>
            <a:endParaRPr lang="es-MX" noProof="0" smtClean="0"/>
          </a:p>
        </p:txBody>
      </p:sp>
      <p:sp>
        <p:nvSpPr>
          <p:cNvPr id="5" name="Rectangle 13"/>
          <p:cNvSpPr>
            <a:spLocks noGrp="1" noChangeArrowheads="1"/>
          </p:cNvSpPr>
          <p:nvPr>
            <p:ph type="dt" sz="half" idx="10"/>
          </p:nvPr>
        </p:nvSpPr>
        <p:spPr>
          <a:xfrm>
            <a:off x="1423300" y="6325105"/>
            <a:ext cx="2539910" cy="456768"/>
          </a:xfrm>
          <a:prstGeom prst="rect">
            <a:avLst/>
          </a:prstGeom>
        </p:spPr>
        <p:txBody>
          <a:bodyPr lIns="89611" tIns="44806" rIns="89611" bIns="44806"/>
          <a:lstStyle>
            <a:lvl1pPr eaLnBrk="1" hangingPunct="1">
              <a:defRPr/>
            </a:lvl1pPr>
          </a:lstStyle>
          <a:p>
            <a:pPr fontAlgn="base">
              <a:spcBef>
                <a:spcPct val="0"/>
              </a:spcBef>
              <a:spcAft>
                <a:spcPct val="0"/>
              </a:spcAft>
              <a:defRPr/>
            </a:pPr>
            <a:endParaRPr lang="en-US" sz="1224" b="1">
              <a:solidFill>
                <a:srgbClr val="000000"/>
              </a:solidFill>
            </a:endParaRPr>
          </a:p>
        </p:txBody>
      </p:sp>
      <p:sp>
        <p:nvSpPr>
          <p:cNvPr id="6" name="Rectangle 14"/>
          <p:cNvSpPr>
            <a:spLocks noGrp="1" noChangeArrowheads="1"/>
          </p:cNvSpPr>
          <p:nvPr>
            <p:ph type="ftr" sz="quarter" idx="11"/>
          </p:nvPr>
        </p:nvSpPr>
        <p:spPr>
          <a:xfrm>
            <a:off x="4673780" y="6325105"/>
            <a:ext cx="3861700" cy="456768"/>
          </a:xfrm>
          <a:prstGeom prst="rect">
            <a:avLst/>
          </a:prstGeom>
        </p:spPr>
        <p:txBody>
          <a:bodyPr lIns="89611" tIns="44806" rIns="89611" bIns="44806"/>
          <a:lstStyle>
            <a:lvl1pPr eaLnBrk="1" hangingPunct="1">
              <a:defRPr/>
            </a:lvl1pPr>
          </a:lstStyle>
          <a:p>
            <a:pPr fontAlgn="base">
              <a:spcBef>
                <a:spcPct val="0"/>
              </a:spcBef>
              <a:spcAft>
                <a:spcPct val="0"/>
              </a:spcAft>
              <a:defRPr/>
            </a:pPr>
            <a:endParaRPr lang="en-US" sz="1224" b="1">
              <a:solidFill>
                <a:srgbClr val="000000"/>
              </a:solidFill>
            </a:endParaRPr>
          </a:p>
        </p:txBody>
      </p:sp>
      <p:sp>
        <p:nvSpPr>
          <p:cNvPr id="7" name="Rectangle 15"/>
          <p:cNvSpPr>
            <a:spLocks noGrp="1" noChangeArrowheads="1"/>
          </p:cNvSpPr>
          <p:nvPr>
            <p:ph type="sldNum" sz="quarter" idx="12"/>
          </p:nvPr>
        </p:nvSpPr>
        <p:spPr/>
        <p:txBody>
          <a:bodyPr/>
          <a:lstStyle>
            <a:lvl1pPr>
              <a:defRPr/>
            </a:lvl1pPr>
          </a:lstStyle>
          <a:p>
            <a:pPr>
              <a:defRPr/>
            </a:pPr>
            <a:fld id="{90674A30-4D2C-4F84-9753-C7350BCCDA6E}" type="slidenum">
              <a:rPr lang="en-US" altLang="es-MX"/>
              <a:pPr>
                <a:defRPr/>
              </a:pPr>
              <a:t>‹Nº›</a:t>
            </a:fld>
            <a:endParaRPr lang="en-US" altLang="es-MX"/>
          </a:p>
        </p:txBody>
      </p:sp>
    </p:spTree>
    <p:extLst>
      <p:ext uri="{BB962C8B-B14F-4D97-AF65-F5344CB8AC3E}">
        <p14:creationId xmlns:p14="http://schemas.microsoft.com/office/powerpoint/2010/main" val="2200116817"/>
      </p:ext>
    </p:extLst>
  </p:cSld>
  <p:clrMapOvr>
    <a:masterClrMapping/>
  </p:clrMapOvr>
  <p:transition spd="med">
    <p:pull dir="ru"/>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422400" y="304800"/>
            <a:ext cx="10363200" cy="298327"/>
          </a:xfrm>
        </p:spPr>
        <p:txBody>
          <a:bodyPr/>
          <a:lstStyle/>
          <a:p>
            <a:r>
              <a:rPr lang="en-US" smtClean="0"/>
              <a:t>Click to edit Master title style</a:t>
            </a:r>
            <a:endParaRPr lang="es-MX"/>
          </a:p>
        </p:txBody>
      </p:sp>
      <p:sp>
        <p:nvSpPr>
          <p:cNvPr id="3" name="ClipArt Placeholder 2"/>
          <p:cNvSpPr>
            <a:spLocks noGrp="1"/>
          </p:cNvSpPr>
          <p:nvPr>
            <p:ph type="clipArt" sz="half" idx="1"/>
          </p:nvPr>
        </p:nvSpPr>
        <p:spPr>
          <a:xfrm>
            <a:off x="1422400" y="1676400"/>
            <a:ext cx="5080001" cy="4114800"/>
          </a:xfrm>
        </p:spPr>
        <p:txBody>
          <a:bodyPr/>
          <a:lstStyle/>
          <a:p>
            <a:pPr lvl="0"/>
            <a:endParaRPr lang="es-MX" noProof="0" smtClean="0"/>
          </a:p>
        </p:txBody>
      </p:sp>
      <p:sp>
        <p:nvSpPr>
          <p:cNvPr id="4" name="Text Placeholder 3"/>
          <p:cNvSpPr>
            <a:spLocks noGrp="1"/>
          </p:cNvSpPr>
          <p:nvPr>
            <p:ph type="body" sz="half" idx="2"/>
          </p:nvPr>
        </p:nvSpPr>
        <p:spPr>
          <a:xfrm>
            <a:off x="6705601" y="1676400"/>
            <a:ext cx="5080001"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5" name="Rectangle 13"/>
          <p:cNvSpPr>
            <a:spLocks noGrp="1" noChangeArrowheads="1"/>
          </p:cNvSpPr>
          <p:nvPr>
            <p:ph type="dt" sz="half" idx="10"/>
          </p:nvPr>
        </p:nvSpPr>
        <p:spPr>
          <a:xfrm>
            <a:off x="1423300" y="6325105"/>
            <a:ext cx="2539910" cy="456768"/>
          </a:xfrm>
          <a:prstGeom prst="rect">
            <a:avLst/>
          </a:prstGeom>
        </p:spPr>
        <p:txBody>
          <a:bodyPr lIns="89611" tIns="44806" rIns="89611" bIns="44806"/>
          <a:lstStyle>
            <a:lvl1pPr eaLnBrk="1" hangingPunct="1">
              <a:defRPr/>
            </a:lvl1pPr>
          </a:lstStyle>
          <a:p>
            <a:pPr fontAlgn="base">
              <a:spcBef>
                <a:spcPct val="0"/>
              </a:spcBef>
              <a:spcAft>
                <a:spcPct val="0"/>
              </a:spcAft>
              <a:defRPr/>
            </a:pPr>
            <a:endParaRPr lang="en-US" sz="1224" b="1">
              <a:solidFill>
                <a:srgbClr val="000000"/>
              </a:solidFill>
            </a:endParaRPr>
          </a:p>
        </p:txBody>
      </p:sp>
      <p:sp>
        <p:nvSpPr>
          <p:cNvPr id="6" name="Rectangle 14"/>
          <p:cNvSpPr>
            <a:spLocks noGrp="1" noChangeArrowheads="1"/>
          </p:cNvSpPr>
          <p:nvPr>
            <p:ph type="ftr" sz="quarter" idx="11"/>
          </p:nvPr>
        </p:nvSpPr>
        <p:spPr>
          <a:xfrm>
            <a:off x="4673780" y="6325105"/>
            <a:ext cx="3861700" cy="456768"/>
          </a:xfrm>
          <a:prstGeom prst="rect">
            <a:avLst/>
          </a:prstGeom>
        </p:spPr>
        <p:txBody>
          <a:bodyPr lIns="89611" tIns="44806" rIns="89611" bIns="44806"/>
          <a:lstStyle>
            <a:lvl1pPr eaLnBrk="1" hangingPunct="1">
              <a:defRPr/>
            </a:lvl1pPr>
          </a:lstStyle>
          <a:p>
            <a:pPr fontAlgn="base">
              <a:spcBef>
                <a:spcPct val="0"/>
              </a:spcBef>
              <a:spcAft>
                <a:spcPct val="0"/>
              </a:spcAft>
              <a:defRPr/>
            </a:pPr>
            <a:endParaRPr lang="en-US" sz="1224" b="1">
              <a:solidFill>
                <a:srgbClr val="000000"/>
              </a:solidFill>
            </a:endParaRPr>
          </a:p>
        </p:txBody>
      </p:sp>
      <p:sp>
        <p:nvSpPr>
          <p:cNvPr id="7" name="Rectangle 15"/>
          <p:cNvSpPr>
            <a:spLocks noGrp="1" noChangeArrowheads="1"/>
          </p:cNvSpPr>
          <p:nvPr>
            <p:ph type="sldNum" sz="quarter" idx="12"/>
          </p:nvPr>
        </p:nvSpPr>
        <p:spPr/>
        <p:txBody>
          <a:bodyPr/>
          <a:lstStyle>
            <a:lvl1pPr>
              <a:defRPr/>
            </a:lvl1pPr>
          </a:lstStyle>
          <a:p>
            <a:pPr>
              <a:defRPr/>
            </a:pPr>
            <a:fld id="{301F4A87-2999-4C13-B739-5693D7D7DF00}" type="slidenum">
              <a:rPr lang="en-US" altLang="es-MX"/>
              <a:pPr>
                <a:defRPr/>
              </a:pPr>
              <a:t>‹Nº›</a:t>
            </a:fld>
            <a:endParaRPr lang="en-US" altLang="es-MX"/>
          </a:p>
        </p:txBody>
      </p:sp>
    </p:spTree>
    <p:extLst>
      <p:ext uri="{BB962C8B-B14F-4D97-AF65-F5344CB8AC3E}">
        <p14:creationId xmlns:p14="http://schemas.microsoft.com/office/powerpoint/2010/main" val="2124159279"/>
      </p:ext>
    </p:extLst>
  </p:cSld>
  <p:clrMapOvr>
    <a:masterClrMapping/>
  </p:clrMapOvr>
  <p:transition spd="med">
    <p:pull dir="ru"/>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Working Draft Text" hidden="1"/>
          <p:cNvSpPr txBox="1">
            <a:spLocks noChangeArrowheads="1"/>
          </p:cNvSpPr>
          <p:nvPr/>
        </p:nvSpPr>
        <p:spPr bwMode="auto">
          <a:xfrm>
            <a:off x="3591728" y="349866"/>
            <a:ext cx="1011495" cy="14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918" b="1" dirty="0">
                <a:solidFill>
                  <a:srgbClr val="000000"/>
                </a:solidFill>
              </a:rPr>
              <a:t>WORKING DRAFT</a:t>
            </a:r>
          </a:p>
        </p:txBody>
      </p:sp>
      <p:sp>
        <p:nvSpPr>
          <p:cNvPr id="5" name="doc id"/>
          <p:cNvSpPr txBox="1">
            <a:spLocks noChangeArrowheads="1"/>
          </p:cNvSpPr>
          <p:nvPr/>
        </p:nvSpPr>
        <p:spPr bwMode="auto">
          <a:xfrm>
            <a:off x="11485750" y="37255"/>
            <a:ext cx="401720"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lstStyle/>
          <a:p>
            <a:pPr algn="r" defTabSz="913285" fontAlgn="base">
              <a:spcBef>
                <a:spcPct val="0"/>
              </a:spcBef>
              <a:spcAft>
                <a:spcPct val="0"/>
              </a:spcAft>
              <a:defRPr/>
            </a:pPr>
            <a:endParaRPr lang="ru-RU" sz="816">
              <a:solidFill>
                <a:srgbClr val="000000"/>
              </a:solidFill>
            </a:endParaRPr>
          </a:p>
        </p:txBody>
      </p:sp>
      <p:sp>
        <p:nvSpPr>
          <p:cNvPr id="6" name="Working Draft" hidden="1"/>
          <p:cNvSpPr txBox="1">
            <a:spLocks noChangeArrowheads="1"/>
          </p:cNvSpPr>
          <p:nvPr/>
        </p:nvSpPr>
        <p:spPr bwMode="auto">
          <a:xfrm>
            <a:off x="3591728" y="508601"/>
            <a:ext cx="3101811" cy="14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918" dirty="0">
                <a:solidFill>
                  <a:srgbClr val="000000"/>
                </a:solidFill>
              </a:rPr>
              <a:t>Last Modified 4/15/2010 2:58:37 PM Central Standard Time</a:t>
            </a:r>
          </a:p>
        </p:txBody>
      </p:sp>
      <p:sp>
        <p:nvSpPr>
          <p:cNvPr id="7" name="Printed" hidden="1"/>
          <p:cNvSpPr txBox="1">
            <a:spLocks noChangeArrowheads="1"/>
          </p:cNvSpPr>
          <p:nvPr/>
        </p:nvSpPr>
        <p:spPr bwMode="auto">
          <a:xfrm>
            <a:off x="3591728" y="668956"/>
            <a:ext cx="2774799" cy="14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918" dirty="0">
                <a:solidFill>
                  <a:srgbClr val="000000"/>
                </a:solidFill>
              </a:rPr>
              <a:t>Printed 4/15/2010 2:29:22 PM Central Standard Time</a:t>
            </a:r>
          </a:p>
        </p:txBody>
      </p:sp>
      <p:grpSp>
        <p:nvGrpSpPr>
          <p:cNvPr id="8" name="McK Title Elements"/>
          <p:cNvGrpSpPr>
            <a:grpSpLocks/>
          </p:cNvGrpSpPr>
          <p:nvPr/>
        </p:nvGrpSpPr>
        <p:grpSpPr bwMode="auto">
          <a:xfrm>
            <a:off x="1" y="1"/>
            <a:ext cx="12187680" cy="6859620"/>
            <a:chOff x="0" y="0"/>
            <a:chExt cx="5643" cy="4235"/>
          </a:xfrm>
        </p:grpSpPr>
        <p:sp>
          <p:nvSpPr>
            <p:cNvPr id="9" name="McK Document type" hidden="1"/>
            <p:cNvSpPr txBox="1">
              <a:spLocks noChangeArrowheads="1"/>
            </p:cNvSpPr>
            <p:nvPr userDrawn="1"/>
          </p:nvSpPr>
          <p:spPr bwMode="auto">
            <a:xfrm>
              <a:off x="1663" y="3104"/>
              <a:ext cx="310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913285" fontAlgn="base">
                <a:spcBef>
                  <a:spcPct val="0"/>
                </a:spcBef>
                <a:spcAft>
                  <a:spcPct val="0"/>
                </a:spcAft>
                <a:defRPr/>
              </a:pPr>
              <a:r>
                <a:rPr lang="en-US" sz="1428" dirty="0">
                  <a:solidFill>
                    <a:srgbClr val="000000"/>
                  </a:solidFill>
                </a:rPr>
                <a:t>Document type</a:t>
              </a:r>
            </a:p>
          </p:txBody>
        </p:sp>
        <p:sp>
          <p:nvSpPr>
            <p:cNvPr id="10" name="McK Date" hidden="1"/>
            <p:cNvSpPr txBox="1">
              <a:spLocks noChangeArrowheads="1"/>
            </p:cNvSpPr>
            <p:nvPr userDrawn="1"/>
          </p:nvSpPr>
          <p:spPr bwMode="auto">
            <a:xfrm>
              <a:off x="1663" y="3275"/>
              <a:ext cx="310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defTabSz="913285" fontAlgn="base">
                <a:spcBef>
                  <a:spcPct val="0"/>
                </a:spcBef>
                <a:spcAft>
                  <a:spcPct val="0"/>
                </a:spcAft>
                <a:defRPr/>
              </a:pPr>
              <a:r>
                <a:rPr lang="en-US" sz="1428" dirty="0">
                  <a:solidFill>
                    <a:srgbClr val="000000"/>
                  </a:solidFill>
                </a:rPr>
                <a:t>Date</a:t>
              </a:r>
            </a:p>
          </p:txBody>
        </p:sp>
        <p:sp>
          <p:nvSpPr>
            <p:cNvPr id="11" name="McK Disclaimer" hidden="1"/>
            <p:cNvSpPr>
              <a:spLocks noChangeArrowheads="1"/>
            </p:cNvSpPr>
            <p:nvPr userDrawn="1"/>
          </p:nvSpPr>
          <p:spPr bwMode="auto">
            <a:xfrm>
              <a:off x="1663" y="3713"/>
              <a:ext cx="2777"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820201" eaLnBrk="0" fontAlgn="base" hangingPunct="0">
                <a:spcBef>
                  <a:spcPct val="0"/>
                </a:spcBef>
                <a:spcAft>
                  <a:spcPct val="0"/>
                </a:spcAft>
                <a:defRPr/>
              </a:pPr>
              <a:r>
                <a:rPr lang="en-US" sz="816" dirty="0">
                  <a:solidFill>
                    <a:srgbClr val="000000"/>
                  </a:solidFill>
                </a:rPr>
                <a:t>CONFIDENTIAL AND PROPRIETARY</a:t>
              </a:r>
            </a:p>
            <a:p>
              <a:pPr defTabSz="820201" eaLnBrk="0" fontAlgn="base" hangingPunct="0">
                <a:spcBef>
                  <a:spcPct val="0"/>
                </a:spcBef>
                <a:spcAft>
                  <a:spcPct val="0"/>
                </a:spcAft>
                <a:defRPr/>
              </a:pPr>
              <a:r>
                <a:rPr lang="en-US" sz="816" dirty="0">
                  <a:solidFill>
                    <a:srgbClr val="000000"/>
                  </a:solidFill>
                </a:rPr>
                <a:t>Any use of this material without specific permission of McKinsey &amp; Company is strictly prohibited</a:t>
              </a:r>
            </a:p>
          </p:txBody>
        </p:sp>
        <p:sp>
          <p:nvSpPr>
            <p:cNvPr id="12" name="TitleBottomPlaceholder" hidden="1"/>
            <p:cNvSpPr>
              <a:spLocks noChangeArrowheads="1"/>
            </p:cNvSpPr>
            <p:nvPr userDrawn="1"/>
          </p:nvSpPr>
          <p:spPr bwMode="auto">
            <a:xfrm>
              <a:off x="0" y="1410"/>
              <a:ext cx="1382" cy="2825"/>
            </a:xfrm>
            <a:prstGeom prst="rect">
              <a:avLst/>
            </a:prstGeom>
            <a:solidFill>
              <a:srgbClr val="0065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sp>
          <p:nvSpPr>
            <p:cNvPr id="13" name="TitleTopPlaceholder" hidden="1"/>
            <p:cNvSpPr>
              <a:spLocks noChangeArrowheads="1"/>
            </p:cNvSpPr>
            <p:nvPr userDrawn="1"/>
          </p:nvSpPr>
          <p:spPr bwMode="auto">
            <a:xfrm>
              <a:off x="0" y="0"/>
              <a:ext cx="1382" cy="1410"/>
            </a:xfrm>
            <a:prstGeom prst="rect">
              <a:avLst/>
            </a:prstGeom>
            <a:solidFill>
              <a:srgbClr val="91A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sp>
          <p:nvSpPr>
            <p:cNvPr id="14" name="Rectangle 14" hidden="1"/>
            <p:cNvSpPr>
              <a:spLocks noChangeArrowheads="1"/>
            </p:cNvSpPr>
            <p:nvPr userDrawn="1"/>
          </p:nvSpPr>
          <p:spPr bwMode="auto">
            <a:xfrm>
              <a:off x="0" y="0"/>
              <a:ext cx="5643" cy="4234"/>
            </a:xfrm>
            <a:prstGeom prst="rect">
              <a:avLst/>
            </a:prstGeom>
            <a:noFill/>
            <a:ln w="317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grpSp>
      <p:pic>
        <p:nvPicPr>
          <p:cNvPr id="15" name="TitleBottomBarBW" hidden="1"/>
          <p:cNvPicPr>
            <a:picLocks noChangeAspect="1" noChangeArrowheads="1"/>
          </p:cNvPicPr>
          <p:nvPr/>
        </p:nvPicPr>
        <p:blipFill>
          <a:blip r:embed="rId3"/>
          <a:srcRect/>
          <a:stretch>
            <a:fillRect/>
          </a:stretch>
        </p:blipFill>
        <p:spPr bwMode="auto">
          <a:xfrm>
            <a:off x="9760080" y="6574545"/>
            <a:ext cx="2226740" cy="19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16" name="McK Title Elements"/>
          <p:cNvGrpSpPr>
            <a:grpSpLocks/>
          </p:cNvGrpSpPr>
          <p:nvPr userDrawn="1"/>
        </p:nvGrpSpPr>
        <p:grpSpPr bwMode="auto">
          <a:xfrm>
            <a:off x="-6479" y="-4859"/>
            <a:ext cx="12187680" cy="6859620"/>
            <a:chOff x="0" y="0"/>
            <a:chExt cx="5643" cy="4235"/>
          </a:xfrm>
        </p:grpSpPr>
        <p:sp>
          <p:nvSpPr>
            <p:cNvPr id="17" name="McK Document type" hidden="1"/>
            <p:cNvSpPr txBox="1">
              <a:spLocks noChangeArrowheads="1"/>
            </p:cNvSpPr>
            <p:nvPr userDrawn="1"/>
          </p:nvSpPr>
          <p:spPr bwMode="auto">
            <a:xfrm>
              <a:off x="1663" y="3104"/>
              <a:ext cx="310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913285" fontAlgn="base">
                <a:spcBef>
                  <a:spcPct val="0"/>
                </a:spcBef>
                <a:spcAft>
                  <a:spcPct val="0"/>
                </a:spcAft>
                <a:defRPr/>
              </a:pPr>
              <a:r>
                <a:rPr lang="en-US" sz="1428" dirty="0">
                  <a:solidFill>
                    <a:srgbClr val="000000"/>
                  </a:solidFill>
                </a:rPr>
                <a:t>Document type</a:t>
              </a:r>
            </a:p>
          </p:txBody>
        </p:sp>
        <p:sp>
          <p:nvSpPr>
            <p:cNvPr id="18" name="McK Date" hidden="1"/>
            <p:cNvSpPr txBox="1">
              <a:spLocks noChangeArrowheads="1"/>
            </p:cNvSpPr>
            <p:nvPr userDrawn="1"/>
          </p:nvSpPr>
          <p:spPr bwMode="auto">
            <a:xfrm>
              <a:off x="1663" y="3275"/>
              <a:ext cx="310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defTabSz="913285" fontAlgn="base">
                <a:spcBef>
                  <a:spcPct val="0"/>
                </a:spcBef>
                <a:spcAft>
                  <a:spcPct val="0"/>
                </a:spcAft>
                <a:defRPr/>
              </a:pPr>
              <a:r>
                <a:rPr lang="en-US" sz="1428" dirty="0">
                  <a:solidFill>
                    <a:srgbClr val="000000"/>
                  </a:solidFill>
                </a:rPr>
                <a:t>Date</a:t>
              </a:r>
            </a:p>
          </p:txBody>
        </p:sp>
        <p:sp>
          <p:nvSpPr>
            <p:cNvPr id="19" name="McK Disclaimer" hidden="1"/>
            <p:cNvSpPr>
              <a:spLocks noChangeArrowheads="1"/>
            </p:cNvSpPr>
            <p:nvPr userDrawn="1"/>
          </p:nvSpPr>
          <p:spPr bwMode="auto">
            <a:xfrm>
              <a:off x="1663" y="3713"/>
              <a:ext cx="2777"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820201" eaLnBrk="0" fontAlgn="base" hangingPunct="0">
                <a:spcBef>
                  <a:spcPct val="0"/>
                </a:spcBef>
                <a:spcAft>
                  <a:spcPct val="0"/>
                </a:spcAft>
                <a:defRPr/>
              </a:pPr>
              <a:r>
                <a:rPr lang="en-US" sz="816" dirty="0">
                  <a:solidFill>
                    <a:srgbClr val="000000"/>
                  </a:solidFill>
                </a:rPr>
                <a:t>CONFIDENTIAL AND PROPRIETARY</a:t>
              </a:r>
            </a:p>
            <a:p>
              <a:pPr defTabSz="820201" eaLnBrk="0" fontAlgn="base" hangingPunct="0">
                <a:spcBef>
                  <a:spcPct val="0"/>
                </a:spcBef>
                <a:spcAft>
                  <a:spcPct val="0"/>
                </a:spcAft>
                <a:defRPr/>
              </a:pPr>
              <a:r>
                <a:rPr lang="en-US" sz="816" dirty="0">
                  <a:solidFill>
                    <a:srgbClr val="000000"/>
                  </a:solidFill>
                </a:rPr>
                <a:t>Any use of this material without specific permission of McKinsey &amp; Company is strictly prohibited</a:t>
              </a:r>
            </a:p>
          </p:txBody>
        </p:sp>
        <p:sp>
          <p:nvSpPr>
            <p:cNvPr id="20" name="TitleBottomPlaceholder" hidden="1"/>
            <p:cNvSpPr>
              <a:spLocks noChangeArrowheads="1"/>
            </p:cNvSpPr>
            <p:nvPr userDrawn="1"/>
          </p:nvSpPr>
          <p:spPr bwMode="auto">
            <a:xfrm>
              <a:off x="0" y="1410"/>
              <a:ext cx="1382" cy="2825"/>
            </a:xfrm>
            <a:prstGeom prst="rect">
              <a:avLst/>
            </a:prstGeom>
            <a:solidFill>
              <a:srgbClr val="0065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sp>
          <p:nvSpPr>
            <p:cNvPr id="21" name="TitleTopPlaceholder" hidden="1"/>
            <p:cNvSpPr>
              <a:spLocks noChangeArrowheads="1"/>
            </p:cNvSpPr>
            <p:nvPr userDrawn="1"/>
          </p:nvSpPr>
          <p:spPr bwMode="auto">
            <a:xfrm>
              <a:off x="0" y="0"/>
              <a:ext cx="1382" cy="1410"/>
            </a:xfrm>
            <a:prstGeom prst="rect">
              <a:avLst/>
            </a:prstGeom>
            <a:solidFill>
              <a:srgbClr val="91A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sp>
          <p:nvSpPr>
            <p:cNvPr id="22" name="Rectangle 25" hidden="1"/>
            <p:cNvSpPr>
              <a:spLocks noChangeArrowheads="1"/>
            </p:cNvSpPr>
            <p:nvPr userDrawn="1"/>
          </p:nvSpPr>
          <p:spPr bwMode="auto">
            <a:xfrm>
              <a:off x="0" y="0"/>
              <a:ext cx="5643" cy="4234"/>
            </a:xfrm>
            <a:prstGeom prst="rect">
              <a:avLst/>
            </a:prstGeom>
            <a:noFill/>
            <a:ln w="317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grpSp>
      <p:pic>
        <p:nvPicPr>
          <p:cNvPr id="23" name="Picture 7" descr="BG-02"/>
          <p:cNvPicPr>
            <a:picLocks noChangeAspect="1" noChangeArrowheads="1"/>
          </p:cNvPicPr>
          <p:nvPr userDrawn="1">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 y="1"/>
            <a:ext cx="2917873" cy="6721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0" name="Rectangle 2"/>
          <p:cNvSpPr>
            <a:spLocks noGrp="1" noChangeArrowheads="1"/>
          </p:cNvSpPr>
          <p:nvPr>
            <p:ph type="ctrTitle"/>
          </p:nvPr>
        </p:nvSpPr>
        <p:spPr>
          <a:xfrm>
            <a:off x="3591728" y="2176962"/>
            <a:ext cx="6714778" cy="507831"/>
          </a:xfrm>
        </p:spPr>
        <p:txBody>
          <a:bodyPr/>
          <a:lstStyle>
            <a:lvl1pPr>
              <a:defRPr sz="3265" b="0"/>
            </a:lvl1pPr>
          </a:lstStyle>
          <a:p>
            <a:pPr lvl="0"/>
            <a:r>
              <a:rPr lang="en-US" noProof="0" smtClean="0"/>
              <a:t>Click to edit Master title</a:t>
            </a:r>
          </a:p>
        </p:txBody>
      </p:sp>
      <p:sp>
        <p:nvSpPr>
          <p:cNvPr id="78851" name="Rectangle 3"/>
          <p:cNvSpPr>
            <a:spLocks noGrp="1" noChangeArrowheads="1"/>
          </p:cNvSpPr>
          <p:nvPr>
            <p:ph type="subTitle" idx="1"/>
          </p:nvPr>
        </p:nvSpPr>
        <p:spPr>
          <a:xfrm>
            <a:off x="3591728" y="3945698"/>
            <a:ext cx="6714778" cy="219820"/>
          </a:xfrm>
        </p:spPr>
        <p:txBody>
          <a:bodyPr>
            <a:spAutoFit/>
          </a:bodyPr>
          <a:lstStyle>
            <a:lvl1pPr>
              <a:defRPr sz="1428"/>
            </a:lvl1pPr>
          </a:lstStyle>
          <a:p>
            <a:pPr lvl="0"/>
            <a:r>
              <a:rPr lang="en-US" noProof="0" smtClean="0"/>
              <a:t>Click to edit Master subtitle style</a:t>
            </a:r>
          </a:p>
        </p:txBody>
      </p:sp>
    </p:spTree>
    <p:extLst>
      <p:ext uri="{BB962C8B-B14F-4D97-AF65-F5344CB8AC3E}">
        <p14:creationId xmlns:p14="http://schemas.microsoft.com/office/powerpoint/2010/main" val="344619827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Slide Number Placeholder 2"/>
          <p:cNvSpPr>
            <a:spLocks noGrp="1"/>
          </p:cNvSpPr>
          <p:nvPr>
            <p:ph type="sldNum" sz="quarter" idx="10"/>
          </p:nvPr>
        </p:nvSpPr>
        <p:spPr/>
        <p:txBody>
          <a:bodyPr/>
          <a:lstStyle>
            <a:lvl1pPr defTabSz="932962">
              <a:defRPr b="1"/>
            </a:lvl1pPr>
          </a:lstStyle>
          <a:p>
            <a:pPr>
              <a:defRPr/>
            </a:pPr>
            <a:fld id="{FA32C624-0787-4245-9406-5F822F7ADBF9}"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276799130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296" y="4407334"/>
            <a:ext cx="10362659" cy="627992"/>
          </a:xfrm>
        </p:spPr>
        <p:txBody>
          <a:bodyPr/>
          <a:lstStyle>
            <a:lvl1pPr algn="l">
              <a:defRPr sz="4081" b="1" cap="all"/>
            </a:lvl1pPr>
          </a:lstStyle>
          <a:p>
            <a:r>
              <a:rPr lang="es-ES_tradnl" smtClean="0"/>
              <a:t>Click to edit Master title style</a:t>
            </a:r>
            <a:endParaRPr lang="en-US"/>
          </a:p>
        </p:txBody>
      </p:sp>
      <p:sp>
        <p:nvSpPr>
          <p:cNvPr id="3" name="Text Placeholder 2"/>
          <p:cNvSpPr>
            <a:spLocks noGrp="1"/>
          </p:cNvSpPr>
          <p:nvPr>
            <p:ph type="body" idx="1"/>
          </p:nvPr>
        </p:nvSpPr>
        <p:spPr>
          <a:xfrm>
            <a:off x="963296" y="2907446"/>
            <a:ext cx="10362659" cy="1499884"/>
          </a:xfrm>
        </p:spPr>
        <p:txBody>
          <a:bodyPr anchor="b"/>
          <a:lstStyle>
            <a:lvl1pPr marL="0" indent="0">
              <a:buNone/>
              <a:defRPr sz="2041"/>
            </a:lvl1pPr>
            <a:lvl2pPr marL="465915" indent="0">
              <a:buNone/>
              <a:defRPr sz="1837"/>
            </a:lvl2pPr>
            <a:lvl3pPr marL="931828" indent="0">
              <a:buNone/>
              <a:defRPr sz="1632"/>
            </a:lvl3pPr>
            <a:lvl4pPr marL="1397732" indent="0">
              <a:buNone/>
              <a:defRPr sz="1428"/>
            </a:lvl4pPr>
            <a:lvl5pPr marL="1863647" indent="0">
              <a:buNone/>
              <a:defRPr sz="1428"/>
            </a:lvl5pPr>
            <a:lvl6pPr marL="2329564" indent="0">
              <a:buNone/>
              <a:defRPr sz="1428"/>
            </a:lvl6pPr>
            <a:lvl7pPr marL="2795476" indent="0">
              <a:buNone/>
              <a:defRPr sz="1428"/>
            </a:lvl7pPr>
            <a:lvl8pPr marL="3261386" indent="0">
              <a:buNone/>
              <a:defRPr sz="1428"/>
            </a:lvl8pPr>
            <a:lvl9pPr marL="3727295" indent="0">
              <a:buNone/>
              <a:defRPr sz="1428"/>
            </a:lvl9pPr>
          </a:lstStyle>
          <a:p>
            <a:pPr lvl="0"/>
            <a:r>
              <a:rPr lang="es-ES_tradnl" smtClean="0"/>
              <a:t>Click to edit Master text styles</a:t>
            </a:r>
          </a:p>
        </p:txBody>
      </p:sp>
      <p:sp>
        <p:nvSpPr>
          <p:cNvPr id="4" name="Slide Number Placeholder 2"/>
          <p:cNvSpPr>
            <a:spLocks noGrp="1"/>
          </p:cNvSpPr>
          <p:nvPr>
            <p:ph type="sldNum" sz="quarter" idx="10"/>
          </p:nvPr>
        </p:nvSpPr>
        <p:spPr/>
        <p:txBody>
          <a:bodyPr/>
          <a:lstStyle>
            <a:lvl1pPr defTabSz="932962">
              <a:defRPr b="1"/>
            </a:lvl1pPr>
          </a:lstStyle>
          <a:p>
            <a:pPr>
              <a:defRPr/>
            </a:pPr>
            <a:fld id="{97B6286D-8C7F-4C68-A9B8-96B80F4B804A}"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139291551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1976224" y="1990667"/>
            <a:ext cx="2822841" cy="1247204"/>
          </a:xfrm>
        </p:spPr>
        <p:txBody>
          <a:bodyPr/>
          <a:lstStyle>
            <a:lvl1pPr>
              <a:defRPr sz="2857"/>
            </a:lvl1pPr>
            <a:lvl2pPr>
              <a:defRPr sz="2449"/>
            </a:lvl2pPr>
            <a:lvl3pPr>
              <a:defRPr sz="2041"/>
            </a:lvl3pPr>
            <a:lvl4pPr>
              <a:defRPr sz="1837"/>
            </a:lvl4pPr>
            <a:lvl5pPr>
              <a:defRPr sz="1837"/>
            </a:lvl5pPr>
            <a:lvl6pPr>
              <a:defRPr sz="1837"/>
            </a:lvl6pPr>
            <a:lvl7pPr>
              <a:defRPr sz="1837"/>
            </a:lvl7pPr>
            <a:lvl8pPr>
              <a:defRPr sz="1837"/>
            </a:lvl8pPr>
            <a:lvl9pPr>
              <a:defRPr sz="1837"/>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006396" y="1990667"/>
            <a:ext cx="2822843" cy="1247204"/>
          </a:xfrm>
        </p:spPr>
        <p:txBody>
          <a:bodyPr/>
          <a:lstStyle>
            <a:lvl1pPr>
              <a:defRPr sz="2857"/>
            </a:lvl1pPr>
            <a:lvl2pPr>
              <a:defRPr sz="2449"/>
            </a:lvl2pPr>
            <a:lvl3pPr>
              <a:defRPr sz="2041"/>
            </a:lvl3pPr>
            <a:lvl4pPr>
              <a:defRPr sz="1837"/>
            </a:lvl4pPr>
            <a:lvl5pPr>
              <a:defRPr sz="1837"/>
            </a:lvl5pPr>
            <a:lvl6pPr>
              <a:defRPr sz="1837"/>
            </a:lvl6pPr>
            <a:lvl7pPr>
              <a:defRPr sz="1837"/>
            </a:lvl7pPr>
            <a:lvl8pPr>
              <a:defRPr sz="1837"/>
            </a:lvl8pPr>
            <a:lvl9pPr>
              <a:defRPr sz="1837"/>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Slide Number Placeholder 2"/>
          <p:cNvSpPr>
            <a:spLocks noGrp="1"/>
          </p:cNvSpPr>
          <p:nvPr>
            <p:ph type="sldNum" sz="quarter" idx="10"/>
          </p:nvPr>
        </p:nvSpPr>
        <p:spPr/>
        <p:txBody>
          <a:bodyPr/>
          <a:lstStyle>
            <a:lvl1pPr defTabSz="932962">
              <a:defRPr b="1"/>
            </a:lvl1pPr>
          </a:lstStyle>
          <a:p>
            <a:pPr>
              <a:defRPr/>
            </a:pPr>
            <a:fld id="{E8FE9A16-341C-4077-8BB1-33954B99C030}"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6733204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067" y="275362"/>
            <a:ext cx="10973880" cy="298327"/>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609069" y="1535527"/>
            <a:ext cx="5386510" cy="639800"/>
          </a:xfrm>
        </p:spPr>
        <p:txBody>
          <a:bodyPr anchor="b"/>
          <a:lstStyle>
            <a:lvl1pPr marL="0" indent="0">
              <a:buNone/>
              <a:defRPr sz="2449" b="1"/>
            </a:lvl1pPr>
            <a:lvl2pPr marL="465915" indent="0">
              <a:buNone/>
              <a:defRPr sz="2041" b="1"/>
            </a:lvl2pPr>
            <a:lvl3pPr marL="931828" indent="0">
              <a:buNone/>
              <a:defRPr sz="1837" b="1"/>
            </a:lvl3pPr>
            <a:lvl4pPr marL="1397732" indent="0">
              <a:buNone/>
              <a:defRPr sz="1632" b="1"/>
            </a:lvl4pPr>
            <a:lvl5pPr marL="1863647" indent="0">
              <a:buNone/>
              <a:defRPr sz="1632" b="1"/>
            </a:lvl5pPr>
            <a:lvl6pPr marL="2329564" indent="0">
              <a:buNone/>
              <a:defRPr sz="1632" b="1"/>
            </a:lvl6pPr>
            <a:lvl7pPr marL="2795476" indent="0">
              <a:buNone/>
              <a:defRPr sz="1632" b="1"/>
            </a:lvl7pPr>
            <a:lvl8pPr marL="3261386" indent="0">
              <a:buNone/>
              <a:defRPr sz="1632" b="1"/>
            </a:lvl8pPr>
            <a:lvl9pPr marL="3727295" indent="0">
              <a:buNone/>
              <a:defRPr sz="1632" b="1"/>
            </a:lvl9pPr>
          </a:lstStyle>
          <a:p>
            <a:pPr lvl="0"/>
            <a:r>
              <a:rPr lang="es-ES_tradnl" smtClean="0"/>
              <a:t>Click to edit Master text styles</a:t>
            </a:r>
          </a:p>
        </p:txBody>
      </p:sp>
      <p:sp>
        <p:nvSpPr>
          <p:cNvPr id="4" name="Content Placeholder 3"/>
          <p:cNvSpPr>
            <a:spLocks noGrp="1"/>
          </p:cNvSpPr>
          <p:nvPr>
            <p:ph sz="half" idx="2"/>
          </p:nvPr>
        </p:nvSpPr>
        <p:spPr>
          <a:xfrm>
            <a:off x="609069" y="2175319"/>
            <a:ext cx="5386510" cy="3950557"/>
          </a:xfrm>
        </p:spPr>
        <p:txBody>
          <a:bodyPr/>
          <a:lstStyle>
            <a:lvl1pPr>
              <a:defRPr sz="2449"/>
            </a:lvl1pPr>
            <a:lvl2pPr>
              <a:defRPr sz="2041"/>
            </a:lvl2pPr>
            <a:lvl3pPr>
              <a:defRPr sz="1837"/>
            </a:lvl3pPr>
            <a:lvl4pPr>
              <a:defRPr sz="1632"/>
            </a:lvl4pPr>
            <a:lvl5pPr>
              <a:defRPr sz="1632"/>
            </a:lvl5pPr>
            <a:lvl6pPr>
              <a:defRPr sz="1632"/>
            </a:lvl6pPr>
            <a:lvl7pPr>
              <a:defRPr sz="1632"/>
            </a:lvl7pPr>
            <a:lvl8pPr>
              <a:defRPr sz="1632"/>
            </a:lvl8pPr>
            <a:lvl9pPr>
              <a:defRPr sz="1632"/>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6194271" y="1535527"/>
            <a:ext cx="5388670" cy="639800"/>
          </a:xfrm>
        </p:spPr>
        <p:txBody>
          <a:bodyPr anchor="b"/>
          <a:lstStyle>
            <a:lvl1pPr marL="0" indent="0">
              <a:buNone/>
              <a:defRPr sz="2449" b="1"/>
            </a:lvl1pPr>
            <a:lvl2pPr marL="465915" indent="0">
              <a:buNone/>
              <a:defRPr sz="2041" b="1"/>
            </a:lvl2pPr>
            <a:lvl3pPr marL="931828" indent="0">
              <a:buNone/>
              <a:defRPr sz="1837" b="1"/>
            </a:lvl3pPr>
            <a:lvl4pPr marL="1397732" indent="0">
              <a:buNone/>
              <a:defRPr sz="1632" b="1"/>
            </a:lvl4pPr>
            <a:lvl5pPr marL="1863647" indent="0">
              <a:buNone/>
              <a:defRPr sz="1632" b="1"/>
            </a:lvl5pPr>
            <a:lvl6pPr marL="2329564" indent="0">
              <a:buNone/>
              <a:defRPr sz="1632" b="1"/>
            </a:lvl6pPr>
            <a:lvl7pPr marL="2795476" indent="0">
              <a:buNone/>
              <a:defRPr sz="1632" b="1"/>
            </a:lvl7pPr>
            <a:lvl8pPr marL="3261386" indent="0">
              <a:buNone/>
              <a:defRPr sz="1632" b="1"/>
            </a:lvl8pPr>
            <a:lvl9pPr marL="3727295" indent="0">
              <a:buNone/>
              <a:defRPr sz="1632" b="1"/>
            </a:lvl9pPr>
          </a:lstStyle>
          <a:p>
            <a:pPr lvl="0"/>
            <a:r>
              <a:rPr lang="es-ES_tradnl" smtClean="0"/>
              <a:t>Click to edit Master text styles</a:t>
            </a:r>
          </a:p>
        </p:txBody>
      </p:sp>
      <p:sp>
        <p:nvSpPr>
          <p:cNvPr id="6" name="Content Placeholder 5"/>
          <p:cNvSpPr>
            <a:spLocks noGrp="1"/>
          </p:cNvSpPr>
          <p:nvPr>
            <p:ph sz="quarter" idx="4"/>
          </p:nvPr>
        </p:nvSpPr>
        <p:spPr>
          <a:xfrm>
            <a:off x="6194271" y="2175319"/>
            <a:ext cx="5388670" cy="3950557"/>
          </a:xfrm>
        </p:spPr>
        <p:txBody>
          <a:bodyPr/>
          <a:lstStyle>
            <a:lvl1pPr>
              <a:defRPr sz="2449"/>
            </a:lvl1pPr>
            <a:lvl2pPr>
              <a:defRPr sz="2041"/>
            </a:lvl2pPr>
            <a:lvl3pPr>
              <a:defRPr sz="1837"/>
            </a:lvl3pPr>
            <a:lvl4pPr>
              <a:defRPr sz="1632"/>
            </a:lvl4pPr>
            <a:lvl5pPr>
              <a:defRPr sz="1632"/>
            </a:lvl5pPr>
            <a:lvl6pPr>
              <a:defRPr sz="1632"/>
            </a:lvl6pPr>
            <a:lvl7pPr>
              <a:defRPr sz="1632"/>
            </a:lvl7pPr>
            <a:lvl8pPr>
              <a:defRPr sz="1632"/>
            </a:lvl8pPr>
            <a:lvl9pPr>
              <a:defRPr sz="1632"/>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7" name="Slide Number Placeholder 2"/>
          <p:cNvSpPr>
            <a:spLocks noGrp="1"/>
          </p:cNvSpPr>
          <p:nvPr>
            <p:ph type="sldNum" sz="quarter" idx="10"/>
          </p:nvPr>
        </p:nvSpPr>
        <p:spPr/>
        <p:txBody>
          <a:bodyPr/>
          <a:lstStyle>
            <a:lvl1pPr defTabSz="932962">
              <a:defRPr b="1"/>
            </a:lvl1pPr>
          </a:lstStyle>
          <a:p>
            <a:pPr>
              <a:defRPr/>
            </a:pPr>
            <a:fld id="{B36AB78E-C4E1-42E2-B51A-D3930790BC9E}"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425784237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067" y="275362"/>
            <a:ext cx="10973880" cy="298327"/>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609069" y="1535527"/>
            <a:ext cx="5386510" cy="639800"/>
          </a:xfrm>
        </p:spPr>
        <p:txBody>
          <a:bodyPr anchor="b"/>
          <a:lstStyle>
            <a:lvl1pPr marL="0" indent="0">
              <a:buNone/>
              <a:defRPr sz="2449" b="1"/>
            </a:lvl1pPr>
            <a:lvl2pPr marL="465915" indent="0">
              <a:buNone/>
              <a:defRPr sz="2041" b="1"/>
            </a:lvl2pPr>
            <a:lvl3pPr marL="931828" indent="0">
              <a:buNone/>
              <a:defRPr sz="1837" b="1"/>
            </a:lvl3pPr>
            <a:lvl4pPr marL="1397732" indent="0">
              <a:buNone/>
              <a:defRPr sz="1632" b="1"/>
            </a:lvl4pPr>
            <a:lvl5pPr marL="1863647" indent="0">
              <a:buNone/>
              <a:defRPr sz="1632" b="1"/>
            </a:lvl5pPr>
            <a:lvl6pPr marL="2329564" indent="0">
              <a:buNone/>
              <a:defRPr sz="1632" b="1"/>
            </a:lvl6pPr>
            <a:lvl7pPr marL="2795476" indent="0">
              <a:buNone/>
              <a:defRPr sz="1632" b="1"/>
            </a:lvl7pPr>
            <a:lvl8pPr marL="3261386" indent="0">
              <a:buNone/>
              <a:defRPr sz="1632" b="1"/>
            </a:lvl8pPr>
            <a:lvl9pPr marL="3727295" indent="0">
              <a:buNone/>
              <a:defRPr sz="1632" b="1"/>
            </a:lvl9pPr>
          </a:lstStyle>
          <a:p>
            <a:pPr lvl="0"/>
            <a:r>
              <a:rPr lang="es-ES_tradnl" smtClean="0"/>
              <a:t>Click to edit Master text styles</a:t>
            </a:r>
          </a:p>
        </p:txBody>
      </p:sp>
      <p:sp>
        <p:nvSpPr>
          <p:cNvPr id="4" name="Content Placeholder 3"/>
          <p:cNvSpPr>
            <a:spLocks noGrp="1"/>
          </p:cNvSpPr>
          <p:nvPr>
            <p:ph sz="half" idx="2"/>
          </p:nvPr>
        </p:nvSpPr>
        <p:spPr>
          <a:xfrm>
            <a:off x="609069" y="2175319"/>
            <a:ext cx="5386510" cy="3950557"/>
          </a:xfrm>
        </p:spPr>
        <p:txBody>
          <a:bodyPr/>
          <a:lstStyle>
            <a:lvl1pPr>
              <a:defRPr sz="2449"/>
            </a:lvl1pPr>
            <a:lvl2pPr>
              <a:defRPr sz="2041"/>
            </a:lvl2pPr>
            <a:lvl3pPr>
              <a:defRPr sz="1837"/>
            </a:lvl3pPr>
            <a:lvl4pPr>
              <a:defRPr sz="1632"/>
            </a:lvl4pPr>
            <a:lvl5pPr>
              <a:defRPr sz="1632"/>
            </a:lvl5pPr>
            <a:lvl6pPr>
              <a:defRPr sz="1632"/>
            </a:lvl6pPr>
            <a:lvl7pPr>
              <a:defRPr sz="1632"/>
            </a:lvl7pPr>
            <a:lvl8pPr>
              <a:defRPr sz="1632"/>
            </a:lvl8pPr>
            <a:lvl9pPr>
              <a:defRPr sz="1632"/>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6194271" y="1535527"/>
            <a:ext cx="5388670" cy="639800"/>
          </a:xfrm>
        </p:spPr>
        <p:txBody>
          <a:bodyPr anchor="b"/>
          <a:lstStyle>
            <a:lvl1pPr marL="0" indent="0">
              <a:buNone/>
              <a:defRPr sz="2449" b="1"/>
            </a:lvl1pPr>
            <a:lvl2pPr marL="465915" indent="0">
              <a:buNone/>
              <a:defRPr sz="2041" b="1"/>
            </a:lvl2pPr>
            <a:lvl3pPr marL="931828" indent="0">
              <a:buNone/>
              <a:defRPr sz="1837" b="1"/>
            </a:lvl3pPr>
            <a:lvl4pPr marL="1397732" indent="0">
              <a:buNone/>
              <a:defRPr sz="1632" b="1"/>
            </a:lvl4pPr>
            <a:lvl5pPr marL="1863647" indent="0">
              <a:buNone/>
              <a:defRPr sz="1632" b="1"/>
            </a:lvl5pPr>
            <a:lvl6pPr marL="2329564" indent="0">
              <a:buNone/>
              <a:defRPr sz="1632" b="1"/>
            </a:lvl6pPr>
            <a:lvl7pPr marL="2795476" indent="0">
              <a:buNone/>
              <a:defRPr sz="1632" b="1"/>
            </a:lvl7pPr>
            <a:lvl8pPr marL="3261386" indent="0">
              <a:buNone/>
              <a:defRPr sz="1632" b="1"/>
            </a:lvl8pPr>
            <a:lvl9pPr marL="3727295" indent="0">
              <a:buNone/>
              <a:defRPr sz="1632" b="1"/>
            </a:lvl9pPr>
          </a:lstStyle>
          <a:p>
            <a:pPr lvl="0"/>
            <a:r>
              <a:rPr lang="es-ES_tradnl" smtClean="0"/>
              <a:t>Click to edit Master text styles</a:t>
            </a:r>
          </a:p>
        </p:txBody>
      </p:sp>
      <p:sp>
        <p:nvSpPr>
          <p:cNvPr id="6" name="Content Placeholder 5"/>
          <p:cNvSpPr>
            <a:spLocks noGrp="1"/>
          </p:cNvSpPr>
          <p:nvPr>
            <p:ph sz="quarter" idx="4"/>
          </p:nvPr>
        </p:nvSpPr>
        <p:spPr>
          <a:xfrm>
            <a:off x="6194271" y="2175319"/>
            <a:ext cx="5388670" cy="3950557"/>
          </a:xfrm>
        </p:spPr>
        <p:txBody>
          <a:bodyPr/>
          <a:lstStyle>
            <a:lvl1pPr>
              <a:defRPr sz="2449"/>
            </a:lvl1pPr>
            <a:lvl2pPr>
              <a:defRPr sz="2041"/>
            </a:lvl2pPr>
            <a:lvl3pPr>
              <a:defRPr sz="1837"/>
            </a:lvl3pPr>
            <a:lvl4pPr>
              <a:defRPr sz="1632"/>
            </a:lvl4pPr>
            <a:lvl5pPr>
              <a:defRPr sz="1632"/>
            </a:lvl5pPr>
            <a:lvl6pPr>
              <a:defRPr sz="1632"/>
            </a:lvl6pPr>
            <a:lvl7pPr>
              <a:defRPr sz="1632"/>
            </a:lvl7pPr>
            <a:lvl8pPr>
              <a:defRPr sz="1632"/>
            </a:lvl8pPr>
            <a:lvl9pPr>
              <a:defRPr sz="1632"/>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7" name="Slide Number Placeholder 2"/>
          <p:cNvSpPr>
            <a:spLocks noGrp="1"/>
          </p:cNvSpPr>
          <p:nvPr>
            <p:ph type="sldNum" sz="quarter" idx="10"/>
          </p:nvPr>
        </p:nvSpPr>
        <p:spPr/>
        <p:txBody>
          <a:bodyPr/>
          <a:lstStyle>
            <a:lvl1pPr defTabSz="932962">
              <a:defRPr b="1"/>
            </a:lvl1pPr>
          </a:lstStyle>
          <a:p>
            <a:pPr>
              <a:defRPr/>
            </a:pPr>
            <a:fld id="{B36AB78E-C4E1-42E2-B51A-D3930790BC9E}"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28985058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Slide Number Placeholder 2"/>
          <p:cNvSpPr>
            <a:spLocks noGrp="1"/>
          </p:cNvSpPr>
          <p:nvPr>
            <p:ph type="sldNum" sz="quarter" idx="10"/>
          </p:nvPr>
        </p:nvSpPr>
        <p:spPr/>
        <p:txBody>
          <a:bodyPr/>
          <a:lstStyle>
            <a:lvl1pPr defTabSz="932962">
              <a:defRPr b="1"/>
            </a:lvl1pPr>
          </a:lstStyle>
          <a:p>
            <a:pPr>
              <a:defRPr/>
            </a:pPr>
            <a:fld id="{68E28CF2-2431-4067-BE9E-2C2B0836D2B6}"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276248315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2"/>
          <p:cNvSpPr>
            <a:spLocks noGrp="1"/>
          </p:cNvSpPr>
          <p:nvPr>
            <p:ph type="sldNum" sz="quarter" idx="10"/>
          </p:nvPr>
        </p:nvSpPr>
        <p:spPr/>
        <p:txBody>
          <a:bodyPr/>
          <a:lstStyle>
            <a:lvl1pPr defTabSz="932962">
              <a:defRPr b="1"/>
            </a:lvl1pPr>
          </a:lstStyle>
          <a:p>
            <a:pPr>
              <a:defRPr/>
            </a:pPr>
            <a:fld id="{DFA697A6-FBD3-4C20-BFB7-89B607DA6C46}"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410718094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060" y="1121059"/>
            <a:ext cx="4010726" cy="314060"/>
          </a:xfrm>
        </p:spPr>
        <p:txBody>
          <a:bodyPr anchor="b"/>
          <a:lstStyle>
            <a:lvl1pPr algn="l">
              <a:defRPr sz="2041" b="1"/>
            </a:lvl1pPr>
          </a:lstStyle>
          <a:p>
            <a:r>
              <a:rPr lang="es-ES_tradnl" smtClean="0"/>
              <a:t>Click to edit Master title style</a:t>
            </a:r>
            <a:endParaRPr lang="en-US"/>
          </a:p>
        </p:txBody>
      </p:sp>
      <p:sp>
        <p:nvSpPr>
          <p:cNvPr id="3" name="Content Placeholder 2"/>
          <p:cNvSpPr>
            <a:spLocks noGrp="1"/>
          </p:cNvSpPr>
          <p:nvPr>
            <p:ph idx="1"/>
          </p:nvPr>
        </p:nvSpPr>
        <p:spPr>
          <a:xfrm>
            <a:off x="4766680" y="273743"/>
            <a:ext cx="6816289" cy="5852139"/>
          </a:xfrm>
        </p:spPr>
        <p:txBody>
          <a:bodyPr/>
          <a:lstStyle>
            <a:lvl1pPr>
              <a:defRPr sz="3265"/>
            </a:lvl1pPr>
            <a:lvl2pPr>
              <a:defRPr sz="2857"/>
            </a:lvl2pPr>
            <a:lvl3pPr>
              <a:defRPr sz="2449"/>
            </a:lvl3pPr>
            <a:lvl4pPr>
              <a:defRPr sz="2041"/>
            </a:lvl4pPr>
            <a:lvl5pPr>
              <a:defRPr sz="2041"/>
            </a:lvl5pPr>
            <a:lvl6pPr>
              <a:defRPr sz="2041"/>
            </a:lvl6pPr>
            <a:lvl7pPr>
              <a:defRPr sz="2041"/>
            </a:lvl7pPr>
            <a:lvl8pPr>
              <a:defRPr sz="2041"/>
            </a:lvl8pPr>
            <a:lvl9pPr>
              <a:defRPr sz="2041"/>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609060" y="1435097"/>
            <a:ext cx="4010726" cy="4690781"/>
          </a:xfrm>
        </p:spPr>
        <p:txBody>
          <a:bodyPr/>
          <a:lstStyle>
            <a:lvl1pPr marL="0" indent="0">
              <a:buNone/>
              <a:defRPr sz="1428"/>
            </a:lvl1pPr>
            <a:lvl2pPr marL="465915" indent="0">
              <a:buNone/>
              <a:defRPr sz="1224"/>
            </a:lvl2pPr>
            <a:lvl3pPr marL="931828" indent="0">
              <a:buNone/>
              <a:defRPr sz="1020"/>
            </a:lvl3pPr>
            <a:lvl4pPr marL="1397732" indent="0">
              <a:buNone/>
              <a:defRPr sz="918"/>
            </a:lvl4pPr>
            <a:lvl5pPr marL="1863647" indent="0">
              <a:buNone/>
              <a:defRPr sz="918"/>
            </a:lvl5pPr>
            <a:lvl6pPr marL="2329564" indent="0">
              <a:buNone/>
              <a:defRPr sz="918"/>
            </a:lvl6pPr>
            <a:lvl7pPr marL="2795476" indent="0">
              <a:buNone/>
              <a:defRPr sz="918"/>
            </a:lvl7pPr>
            <a:lvl8pPr marL="3261386" indent="0">
              <a:buNone/>
              <a:defRPr sz="918"/>
            </a:lvl8pPr>
            <a:lvl9pPr marL="3727295" indent="0">
              <a:buNone/>
              <a:defRPr sz="918"/>
            </a:lvl9pPr>
          </a:lstStyle>
          <a:p>
            <a:pPr lvl="0"/>
            <a:r>
              <a:rPr lang="es-ES_tradnl" smtClean="0"/>
              <a:t>Click to edit Master text styles</a:t>
            </a:r>
          </a:p>
        </p:txBody>
      </p:sp>
      <p:sp>
        <p:nvSpPr>
          <p:cNvPr id="5" name="Slide Number Placeholder 2"/>
          <p:cNvSpPr>
            <a:spLocks noGrp="1"/>
          </p:cNvSpPr>
          <p:nvPr>
            <p:ph type="sldNum" sz="quarter" idx="10"/>
          </p:nvPr>
        </p:nvSpPr>
        <p:spPr/>
        <p:txBody>
          <a:bodyPr/>
          <a:lstStyle>
            <a:lvl1pPr defTabSz="932962">
              <a:defRPr b="1"/>
            </a:lvl1pPr>
          </a:lstStyle>
          <a:p>
            <a:pPr>
              <a:defRPr/>
            </a:pPr>
            <a:fld id="{B59EF057-020A-4D55-AB00-303783ACDB89}"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17424776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8726" y="5053825"/>
            <a:ext cx="7315200" cy="314028"/>
          </a:xfrm>
        </p:spPr>
        <p:txBody>
          <a:bodyPr anchor="b"/>
          <a:lstStyle>
            <a:lvl1pPr algn="l">
              <a:defRPr sz="2041" b="1"/>
            </a:lvl1pPr>
          </a:lstStyle>
          <a:p>
            <a:r>
              <a:rPr lang="es-ES_tradnl" smtClean="0"/>
              <a:t>Click to edit Master title style</a:t>
            </a:r>
            <a:endParaRPr lang="en-US"/>
          </a:p>
        </p:txBody>
      </p:sp>
      <p:sp>
        <p:nvSpPr>
          <p:cNvPr id="3" name="Picture Placeholder 2"/>
          <p:cNvSpPr>
            <a:spLocks noGrp="1"/>
          </p:cNvSpPr>
          <p:nvPr>
            <p:ph type="pic" idx="1"/>
          </p:nvPr>
        </p:nvSpPr>
        <p:spPr>
          <a:xfrm>
            <a:off x="2388726" y="612266"/>
            <a:ext cx="7315200" cy="4115772"/>
          </a:xfrm>
        </p:spPr>
        <p:txBody>
          <a:bodyPr/>
          <a:lstStyle>
            <a:lvl1pPr marL="0" indent="0">
              <a:buNone/>
              <a:defRPr sz="3265"/>
            </a:lvl1pPr>
            <a:lvl2pPr marL="465915" indent="0">
              <a:buNone/>
              <a:defRPr sz="2857"/>
            </a:lvl2pPr>
            <a:lvl3pPr marL="931828" indent="0">
              <a:buNone/>
              <a:defRPr sz="2449"/>
            </a:lvl3pPr>
            <a:lvl4pPr marL="1397732" indent="0">
              <a:buNone/>
              <a:defRPr sz="2041"/>
            </a:lvl4pPr>
            <a:lvl5pPr marL="1863647" indent="0">
              <a:buNone/>
              <a:defRPr sz="2041"/>
            </a:lvl5pPr>
            <a:lvl6pPr marL="2329564" indent="0">
              <a:buNone/>
              <a:defRPr sz="2041"/>
            </a:lvl6pPr>
            <a:lvl7pPr marL="2795476" indent="0">
              <a:buNone/>
              <a:defRPr sz="2041"/>
            </a:lvl7pPr>
            <a:lvl8pPr marL="3261386" indent="0">
              <a:buNone/>
              <a:defRPr sz="2041"/>
            </a:lvl8pPr>
            <a:lvl9pPr marL="3727295" indent="0">
              <a:buNone/>
              <a:defRPr sz="2041"/>
            </a:lvl9pPr>
          </a:lstStyle>
          <a:p>
            <a:pPr lvl="0"/>
            <a:endParaRPr lang="en-US" noProof="0" dirty="0"/>
          </a:p>
        </p:txBody>
      </p:sp>
      <p:sp>
        <p:nvSpPr>
          <p:cNvPr id="4" name="Text Placeholder 3"/>
          <p:cNvSpPr>
            <a:spLocks noGrp="1"/>
          </p:cNvSpPr>
          <p:nvPr>
            <p:ph type="body" sz="half" idx="2"/>
          </p:nvPr>
        </p:nvSpPr>
        <p:spPr>
          <a:xfrm>
            <a:off x="2388726" y="5367849"/>
            <a:ext cx="7315200" cy="805015"/>
          </a:xfrm>
        </p:spPr>
        <p:txBody>
          <a:bodyPr/>
          <a:lstStyle>
            <a:lvl1pPr marL="0" indent="0">
              <a:buNone/>
              <a:defRPr sz="1428"/>
            </a:lvl1pPr>
            <a:lvl2pPr marL="465915" indent="0">
              <a:buNone/>
              <a:defRPr sz="1224"/>
            </a:lvl2pPr>
            <a:lvl3pPr marL="931828" indent="0">
              <a:buNone/>
              <a:defRPr sz="1020"/>
            </a:lvl3pPr>
            <a:lvl4pPr marL="1397732" indent="0">
              <a:buNone/>
              <a:defRPr sz="918"/>
            </a:lvl4pPr>
            <a:lvl5pPr marL="1863647" indent="0">
              <a:buNone/>
              <a:defRPr sz="918"/>
            </a:lvl5pPr>
            <a:lvl6pPr marL="2329564" indent="0">
              <a:buNone/>
              <a:defRPr sz="918"/>
            </a:lvl6pPr>
            <a:lvl7pPr marL="2795476" indent="0">
              <a:buNone/>
              <a:defRPr sz="918"/>
            </a:lvl7pPr>
            <a:lvl8pPr marL="3261386" indent="0">
              <a:buNone/>
              <a:defRPr sz="918"/>
            </a:lvl8pPr>
            <a:lvl9pPr marL="3727295" indent="0">
              <a:buNone/>
              <a:defRPr sz="918"/>
            </a:lvl9pPr>
          </a:lstStyle>
          <a:p>
            <a:pPr lvl="0"/>
            <a:r>
              <a:rPr lang="es-ES_tradnl" smtClean="0"/>
              <a:t>Click to edit Master text styles</a:t>
            </a:r>
          </a:p>
        </p:txBody>
      </p:sp>
      <p:sp>
        <p:nvSpPr>
          <p:cNvPr id="5" name="Slide Number Placeholder 2"/>
          <p:cNvSpPr>
            <a:spLocks noGrp="1"/>
          </p:cNvSpPr>
          <p:nvPr>
            <p:ph type="sldNum" sz="quarter" idx="10"/>
          </p:nvPr>
        </p:nvSpPr>
        <p:spPr/>
        <p:txBody>
          <a:bodyPr/>
          <a:lstStyle>
            <a:lvl1pPr defTabSz="932962">
              <a:defRPr b="1"/>
            </a:lvl1pPr>
          </a:lstStyle>
          <a:p>
            <a:pPr>
              <a:defRPr/>
            </a:pPr>
            <a:fld id="{838CE7CA-A96F-498A-A25B-6FA5E986E2CC}"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219927440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Slide Number Placeholder 2"/>
          <p:cNvSpPr>
            <a:spLocks noGrp="1"/>
          </p:cNvSpPr>
          <p:nvPr>
            <p:ph type="sldNum" sz="quarter" idx="10"/>
          </p:nvPr>
        </p:nvSpPr>
        <p:spPr/>
        <p:txBody>
          <a:bodyPr/>
          <a:lstStyle>
            <a:lvl1pPr defTabSz="932962">
              <a:defRPr b="1"/>
            </a:lvl1pPr>
          </a:lstStyle>
          <a:p>
            <a:pPr>
              <a:defRPr/>
            </a:pPr>
            <a:fld id="{B161D779-017C-4DC4-B1E6-CCE2E48465F8}"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158355423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290673" y="234877"/>
            <a:ext cx="596830" cy="3003007"/>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161990" y="234877"/>
            <a:ext cx="8587314" cy="3003007"/>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Slide Number Placeholder 2"/>
          <p:cNvSpPr>
            <a:spLocks noGrp="1"/>
          </p:cNvSpPr>
          <p:nvPr>
            <p:ph type="sldNum" sz="quarter" idx="10"/>
          </p:nvPr>
        </p:nvSpPr>
        <p:spPr/>
        <p:txBody>
          <a:bodyPr/>
          <a:lstStyle>
            <a:lvl1pPr defTabSz="932962">
              <a:defRPr b="1"/>
            </a:lvl1pPr>
          </a:lstStyle>
          <a:p>
            <a:pPr>
              <a:defRPr/>
            </a:pPr>
            <a:fld id="{3FAD0E50-7E54-44EF-AC0A-C3A01DE50090}"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309195087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grpSp>
        <p:nvGrpSpPr>
          <p:cNvPr id="4" name="McK Title Elements"/>
          <p:cNvGrpSpPr>
            <a:grpSpLocks/>
          </p:cNvGrpSpPr>
          <p:nvPr userDrawn="1"/>
        </p:nvGrpSpPr>
        <p:grpSpPr bwMode="auto">
          <a:xfrm>
            <a:off x="844478" y="498882"/>
            <a:ext cx="6822767" cy="6023832"/>
            <a:chOff x="391" y="308"/>
            <a:chExt cx="3159" cy="3719"/>
          </a:xfrm>
        </p:grpSpPr>
        <p:sp>
          <p:nvSpPr>
            <p:cNvPr id="5" name="McK Confidential" hidden="1"/>
            <p:cNvSpPr txBox="1">
              <a:spLocks noChangeArrowheads="1"/>
            </p:cNvSpPr>
            <p:nvPr userDrawn="1"/>
          </p:nvSpPr>
          <p:spPr bwMode="auto">
            <a:xfrm>
              <a:off x="391" y="308"/>
              <a:ext cx="934"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defTabSz="913285" fontAlgn="base">
                <a:spcBef>
                  <a:spcPct val="0"/>
                </a:spcBef>
                <a:spcAft>
                  <a:spcPct val="0"/>
                </a:spcAft>
                <a:defRPr/>
              </a:pPr>
              <a:r>
                <a:rPr lang="en-US" sz="1428" dirty="0">
                  <a:solidFill>
                    <a:srgbClr val="FFFFFF"/>
                  </a:solidFill>
                </a:rPr>
                <a:t>CONFIDENTIAL</a:t>
              </a:r>
            </a:p>
          </p:txBody>
        </p:sp>
        <p:sp>
          <p:nvSpPr>
            <p:cNvPr id="6" name="McK Document" hidden="1"/>
            <p:cNvSpPr txBox="1">
              <a:spLocks noChangeArrowheads="1"/>
            </p:cNvSpPr>
            <p:nvPr userDrawn="1"/>
          </p:nvSpPr>
          <p:spPr bwMode="auto">
            <a:xfrm>
              <a:off x="391" y="2572"/>
              <a:ext cx="315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913285" fontAlgn="base">
                <a:spcBef>
                  <a:spcPct val="0"/>
                </a:spcBef>
                <a:spcAft>
                  <a:spcPct val="0"/>
                </a:spcAft>
                <a:defRPr/>
              </a:pPr>
              <a:r>
                <a:rPr lang="en-US" sz="1428" dirty="0">
                  <a:solidFill>
                    <a:srgbClr val="FFFFFF"/>
                  </a:solidFill>
                </a:rPr>
                <a:t>Document</a:t>
              </a:r>
            </a:p>
          </p:txBody>
        </p:sp>
        <p:sp>
          <p:nvSpPr>
            <p:cNvPr id="7" name="McK Date" hidden="1"/>
            <p:cNvSpPr txBox="1">
              <a:spLocks noChangeArrowheads="1"/>
            </p:cNvSpPr>
            <p:nvPr userDrawn="1"/>
          </p:nvSpPr>
          <p:spPr bwMode="auto">
            <a:xfrm>
              <a:off x="391" y="2753"/>
              <a:ext cx="315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defTabSz="913285" fontAlgn="base">
                <a:spcBef>
                  <a:spcPct val="0"/>
                </a:spcBef>
                <a:spcAft>
                  <a:spcPct val="0"/>
                </a:spcAft>
                <a:defRPr/>
              </a:pPr>
              <a:r>
                <a:rPr lang="en-US" sz="1428" dirty="0">
                  <a:solidFill>
                    <a:srgbClr val="FFFFFF"/>
                  </a:solidFill>
                </a:rPr>
                <a:t>Date</a:t>
              </a:r>
            </a:p>
          </p:txBody>
        </p:sp>
        <p:sp>
          <p:nvSpPr>
            <p:cNvPr id="8" name="McK Disclaimer" hidden="1"/>
            <p:cNvSpPr>
              <a:spLocks noChangeArrowheads="1"/>
            </p:cNvSpPr>
            <p:nvPr userDrawn="1">
              <p:custDataLst>
                <p:tags r:id="rId3"/>
              </p:custDataLst>
            </p:nvPr>
          </p:nvSpPr>
          <p:spPr bwMode="auto">
            <a:xfrm>
              <a:off x="391" y="3678"/>
              <a:ext cx="2297"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820201" eaLnBrk="0" fontAlgn="base" hangingPunct="0">
                <a:spcBef>
                  <a:spcPct val="0"/>
                </a:spcBef>
                <a:spcAft>
                  <a:spcPct val="0"/>
                </a:spcAft>
                <a:defRPr/>
              </a:pPr>
              <a:r>
                <a:rPr lang="en-US" sz="918" dirty="0">
                  <a:solidFill>
                    <a:srgbClr val="FFFFFF"/>
                  </a:solidFill>
                </a:rPr>
                <a:t>This report is solely for the use of client personnel.  No part of it may be circulated, quoted, or reproduced for distribution outside the client organization without prior written approval from McKinsey &amp; Company. This material was used by McKinsey &amp; Company during an oral presentation; it is not a complete record of the discussion.</a:t>
              </a:r>
            </a:p>
          </p:txBody>
        </p:sp>
      </p:grpSp>
      <p:graphicFrame>
        <p:nvGraphicFramePr>
          <p:cNvPr id="9" name="Rectangle 1059" hidden="1"/>
          <p:cNvGraphicFramePr>
            <a:graphicFrameLocks/>
          </p:cNvGraphicFramePr>
          <p:nvPr>
            <p:custDataLst>
              <p:tags r:id="rId2"/>
            </p:custDataLst>
          </p:nvPr>
        </p:nvGraphicFramePr>
        <p:xfrm>
          <a:off x="0" y="0"/>
          <a:ext cx="215979" cy="161974"/>
        </p:xfrm>
        <a:graphic>
          <a:graphicData uri="http://schemas.openxmlformats.org/presentationml/2006/ole">
            <mc:AlternateContent xmlns:mc="http://schemas.openxmlformats.org/markup-compatibility/2006">
              <mc:Choice xmlns:v="urn:schemas-microsoft-com:vml" Requires="v">
                <p:oleObj spid="_x0000_s135188" name="think-cell Slide" r:id="rId5" imgW="0" imgH="0" progId="TCLayout.ActiveDocument.1">
                  <p:embed/>
                </p:oleObj>
              </mc:Choice>
              <mc:Fallback>
                <p:oleObj name="think-cell Slide" r:id="rId5" imgW="0" imgH="0" progId="TCLayout.ActiveDocument.1">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215979" cy="1619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10" name="Picture 7" descr="BG-02"/>
          <p:cNvPicPr>
            <a:picLocks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2262785"/>
            <a:ext cx="3017224" cy="461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a:spLocks/>
          </p:cNvSpPr>
          <p:nvPr userDrawn="1"/>
        </p:nvSpPr>
        <p:spPr>
          <a:xfrm>
            <a:off x="0" y="0"/>
            <a:ext cx="3017224" cy="2262784"/>
          </a:xfrm>
          <a:prstGeom prst="rect">
            <a:avLst/>
          </a:prstGeom>
          <a:solidFill>
            <a:srgbClr val="91B0FF"/>
          </a:solidFill>
          <a:ln>
            <a:noFill/>
          </a:ln>
        </p:spPr>
        <p:style>
          <a:lnRef idx="1">
            <a:schemeClr val="accent1"/>
          </a:lnRef>
          <a:fillRef idx="3">
            <a:schemeClr val="accent1"/>
          </a:fillRef>
          <a:effectRef idx="2">
            <a:schemeClr val="accent1"/>
          </a:effectRef>
          <a:fontRef idx="minor">
            <a:schemeClr val="lt1"/>
          </a:fontRef>
        </p:style>
        <p:txBody>
          <a:bodyPr lIns="91383" tIns="45692" rIns="91383" bIns="45692" anchor="ctr"/>
          <a:lstStyle/>
          <a:p>
            <a:pPr algn="ctr" defTabSz="456639">
              <a:defRPr/>
            </a:pPr>
            <a:endParaRPr lang="en-US" sz="1837" dirty="0">
              <a:solidFill>
                <a:srgbClr val="FFFFFF"/>
              </a:solidFill>
            </a:endParaRPr>
          </a:p>
        </p:txBody>
      </p:sp>
      <p:sp>
        <p:nvSpPr>
          <p:cNvPr id="13314" name="Rectangle 1026"/>
          <p:cNvSpPr>
            <a:spLocks noGrp="1" noChangeArrowheads="1"/>
          </p:cNvSpPr>
          <p:nvPr>
            <p:ph type="ctrTitle"/>
          </p:nvPr>
        </p:nvSpPr>
        <p:spPr>
          <a:xfrm>
            <a:off x="3776369" y="1302941"/>
            <a:ext cx="6840046" cy="446276"/>
          </a:xfrm>
        </p:spPr>
        <p:txBody>
          <a:bodyPr/>
          <a:lstStyle>
            <a:lvl1pPr>
              <a:defRPr sz="2857" b="0">
                <a:solidFill>
                  <a:schemeClr val="tx1"/>
                </a:solidFill>
              </a:defRPr>
            </a:lvl1pPr>
          </a:lstStyle>
          <a:p>
            <a:pPr lvl="0"/>
            <a:r>
              <a:rPr lang="en-US" noProof="0" dirty="0" smtClean="0"/>
              <a:t>Click to edit Master title style</a:t>
            </a:r>
          </a:p>
        </p:txBody>
      </p:sp>
      <p:sp>
        <p:nvSpPr>
          <p:cNvPr id="13315" name="Rectangle 1027"/>
          <p:cNvSpPr>
            <a:spLocks noGrp="1" noChangeArrowheads="1"/>
          </p:cNvSpPr>
          <p:nvPr>
            <p:ph type="subTitle" idx="1"/>
          </p:nvPr>
        </p:nvSpPr>
        <p:spPr>
          <a:xfrm>
            <a:off x="3776369" y="1963796"/>
            <a:ext cx="6840046" cy="280216"/>
          </a:xfrm>
        </p:spPr>
        <p:txBody>
          <a:bodyPr/>
          <a:lstStyle>
            <a:lvl1pPr>
              <a:defRPr sz="1837">
                <a:solidFill>
                  <a:schemeClr val="tx1"/>
                </a:solidFill>
              </a:defRPr>
            </a:lvl1pPr>
          </a:lstStyle>
          <a:p>
            <a:pPr lvl="0"/>
            <a:r>
              <a:rPr lang="en-US" noProof="0" smtClean="0"/>
              <a:t>Click to edit Master subtitle style</a:t>
            </a:r>
          </a:p>
        </p:txBody>
      </p:sp>
    </p:spTree>
    <p:extLst>
      <p:ext uri="{BB962C8B-B14F-4D97-AF65-F5344CB8AC3E}">
        <p14:creationId xmlns:p14="http://schemas.microsoft.com/office/powerpoint/2010/main" val="418565814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4" name="Rectangle 138"/>
          <p:cNvSpPr>
            <a:spLocks noChangeArrowheads="1"/>
          </p:cNvSpPr>
          <p:nvPr>
            <p:custDataLst>
              <p:tags r:id="rId1"/>
            </p:custDataLst>
          </p:nvPr>
        </p:nvSpPr>
        <p:spPr bwMode="gray">
          <a:xfrm>
            <a:off x="0" y="5061703"/>
            <a:ext cx="12192000" cy="1799536"/>
          </a:xfrm>
          <a:prstGeom prst="rect">
            <a:avLst/>
          </a:prstGeom>
          <a:solidFill>
            <a:srgbClr val="00286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83" tIns="45692" rIns="91383" bIns="45692" anchor="ctr"/>
          <a:lstStyle>
            <a:lvl1pPr defTabSz="895350" eaLnBrk="0" hangingPunct="0">
              <a:defRPr sz="1200" b="1">
                <a:solidFill>
                  <a:schemeClr val="tx1"/>
                </a:solidFill>
                <a:latin typeface="Arial" panose="020B0604020202020204" pitchFamily="34" charset="0"/>
                <a:cs typeface="Arial" panose="020B0604020202020204" pitchFamily="34" charset="0"/>
              </a:defRPr>
            </a:lvl1pPr>
            <a:lvl2pPr marL="742950" indent="-285750" defTabSz="895350" eaLnBrk="0" hangingPunct="0">
              <a:defRPr sz="1200" b="1">
                <a:solidFill>
                  <a:schemeClr val="tx1"/>
                </a:solidFill>
                <a:latin typeface="Arial" panose="020B0604020202020204" pitchFamily="34" charset="0"/>
                <a:cs typeface="Arial" panose="020B0604020202020204" pitchFamily="34" charset="0"/>
              </a:defRPr>
            </a:lvl2pPr>
            <a:lvl3pPr marL="1143000" indent="-228600" defTabSz="895350" eaLnBrk="0" hangingPunct="0">
              <a:defRPr sz="1200" b="1">
                <a:solidFill>
                  <a:schemeClr val="tx1"/>
                </a:solidFill>
                <a:latin typeface="Arial" panose="020B0604020202020204" pitchFamily="34" charset="0"/>
                <a:cs typeface="Arial" panose="020B0604020202020204" pitchFamily="34" charset="0"/>
              </a:defRPr>
            </a:lvl3pPr>
            <a:lvl4pPr marL="1600200" indent="-228600" defTabSz="895350" eaLnBrk="0" hangingPunct="0">
              <a:defRPr sz="1200" b="1">
                <a:solidFill>
                  <a:schemeClr val="tx1"/>
                </a:solidFill>
                <a:latin typeface="Arial" panose="020B0604020202020204" pitchFamily="34" charset="0"/>
                <a:cs typeface="Arial" panose="020B0604020202020204" pitchFamily="34" charset="0"/>
              </a:defRPr>
            </a:lvl4pPr>
            <a:lvl5pPr marL="2057400" indent="-228600" defTabSz="895350" eaLnBrk="0" hangingPunct="0">
              <a:defRPr sz="1200" b="1">
                <a:solidFill>
                  <a:schemeClr val="tx1"/>
                </a:solidFill>
                <a:latin typeface="Arial" panose="020B0604020202020204" pitchFamily="34" charset="0"/>
                <a:cs typeface="Arial" panose="020B0604020202020204" pitchFamily="34" charset="0"/>
              </a:defRPr>
            </a:lvl5pPr>
            <a:lvl6pPr marL="2514600" indent="-228600" defTabSz="89535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6pPr>
            <a:lvl7pPr marL="2971800" indent="-228600" defTabSz="89535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7pPr>
            <a:lvl8pPr marL="3429000" indent="-228600" defTabSz="89535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8pPr>
            <a:lvl9pPr marL="3886200" indent="-228600" defTabSz="89535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defRPr/>
            </a:pPr>
            <a:endParaRPr lang="es-MX" altLang="es-MX" sz="1020" smtClean="0">
              <a:solidFill>
                <a:srgbClr val="000000"/>
              </a:solidFill>
            </a:endParaRPr>
          </a:p>
        </p:txBody>
      </p:sp>
      <p:pic>
        <p:nvPicPr>
          <p:cNvPr id="6" name="Picture 2" descr="http://sistematec.mx/identidad/img_sistema/pag.5.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9211" y="510221"/>
            <a:ext cx="2371446" cy="973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p:nvPr>
        </p:nvSpPr>
        <p:spPr>
          <a:xfrm>
            <a:off x="719410" y="1988840"/>
            <a:ext cx="7200701" cy="914400"/>
          </a:xfrm>
        </p:spPr>
        <p:txBody>
          <a:bodyPr/>
          <a:lstStyle>
            <a:lvl1pPr>
              <a:defRPr sz="2755"/>
            </a:lvl1pPr>
          </a:lstStyle>
          <a:p>
            <a:pPr lvl="0"/>
            <a:r>
              <a:rPr lang="en-US" dirty="0" smtClean="0"/>
              <a:t>Click to edit Master text styles</a:t>
            </a:r>
          </a:p>
        </p:txBody>
      </p:sp>
      <p:sp>
        <p:nvSpPr>
          <p:cNvPr id="5" name="Text Placeholder 4"/>
          <p:cNvSpPr>
            <a:spLocks noGrp="1"/>
          </p:cNvSpPr>
          <p:nvPr>
            <p:ph type="body" sz="quarter" idx="11"/>
          </p:nvPr>
        </p:nvSpPr>
        <p:spPr>
          <a:xfrm>
            <a:off x="756379" y="3212982"/>
            <a:ext cx="7259835" cy="914400"/>
          </a:xfrm>
        </p:spPr>
        <p:txBody>
          <a:bodyPr/>
          <a:lstStyle>
            <a:lvl1pPr>
              <a:defRPr sz="1837">
                <a:solidFill>
                  <a:schemeClr val="bg1">
                    <a:lumMod val="50000"/>
                  </a:schemeClr>
                </a:solidFill>
              </a:defRPr>
            </a:lvl1pPr>
          </a:lstStyle>
          <a:p>
            <a:pPr lvl="0"/>
            <a:r>
              <a:rPr lang="en-US" dirty="0" smtClean="0"/>
              <a:t>Click to edit Master text styles</a:t>
            </a:r>
          </a:p>
        </p:txBody>
      </p:sp>
    </p:spTree>
    <p:extLst>
      <p:ext uri="{BB962C8B-B14F-4D97-AF65-F5344CB8AC3E}">
        <p14:creationId xmlns:p14="http://schemas.microsoft.com/office/powerpoint/2010/main" val="365879745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cSld name="3_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dirty="0"/>
          </a:p>
        </p:txBody>
      </p:sp>
      <p:sp>
        <p:nvSpPr>
          <p:cNvPr id="5" name="2 Marcador de contenido"/>
          <p:cNvSpPr>
            <a:spLocks noGrp="1"/>
          </p:cNvSpPr>
          <p:nvPr>
            <p:ph idx="11"/>
          </p:nvPr>
        </p:nvSpPr>
        <p:spPr>
          <a:xfrm>
            <a:off x="497841" y="981438"/>
            <a:ext cx="11196337" cy="5142371"/>
          </a:xfrm>
        </p:spPr>
        <p:txBody>
          <a:bodyPr/>
          <a:lstStyle/>
          <a:p>
            <a:pPr lvl="0"/>
            <a:r>
              <a:rPr lang="es-ES" smtClean="0"/>
              <a:t>Haga clic para modificar el estilo de texto del patrón</a:t>
            </a:r>
          </a:p>
        </p:txBody>
      </p:sp>
      <p:sp>
        <p:nvSpPr>
          <p:cNvPr id="6" name="5 Marcador de contenido"/>
          <p:cNvSpPr>
            <a:spLocks noGrp="1"/>
          </p:cNvSpPr>
          <p:nvPr>
            <p:ph sz="quarter" idx="12"/>
          </p:nvPr>
        </p:nvSpPr>
        <p:spPr>
          <a:xfrm>
            <a:off x="498921" y="6166707"/>
            <a:ext cx="11196337" cy="257119"/>
          </a:xfrm>
        </p:spPr>
        <p:txBody>
          <a:bodyPr/>
          <a:lstStyle>
            <a:lvl1pPr>
              <a:defRPr sz="1020" b="0"/>
            </a:lvl1pPr>
            <a:lvl2pPr>
              <a:defRPr sz="1020" b="0"/>
            </a:lvl2pPr>
            <a:lvl3pPr>
              <a:defRPr sz="1020" b="0"/>
            </a:lvl3pPr>
            <a:lvl4pPr>
              <a:defRPr sz="1020" b="0"/>
            </a:lvl4pPr>
            <a:lvl5pPr>
              <a:defRPr sz="1020" b="0"/>
            </a:lvl5pPr>
          </a:lstStyle>
          <a:p>
            <a:pPr lvl="0"/>
            <a:r>
              <a:rPr lang="en-US" smtClean="0"/>
              <a:t>Click to edit Master text styles</a:t>
            </a:r>
          </a:p>
        </p:txBody>
      </p:sp>
      <p:sp>
        <p:nvSpPr>
          <p:cNvPr id="7" name="3 Marcador de número de diapositiva"/>
          <p:cNvSpPr>
            <a:spLocks noGrp="1"/>
          </p:cNvSpPr>
          <p:nvPr>
            <p:ph type="sldNum" sz="quarter" idx="13"/>
          </p:nvPr>
        </p:nvSpPr>
        <p:spPr/>
        <p:txBody>
          <a:bodyPr lIns="91381" tIns="45691" rIns="91381" bIns="45691"/>
          <a:lstStyle>
            <a:lvl1pPr defTabSz="932962">
              <a:defRPr b="1"/>
            </a:lvl1pPr>
          </a:lstStyle>
          <a:p>
            <a:pPr>
              <a:defRPr/>
            </a:pPr>
            <a:fld id="{5BC1EF30-3382-4577-A71F-4CB4558F3D53}" type="slidenum">
              <a:rPr lang="es-MX" altLang="es-MX"/>
              <a:pPr>
                <a:defRPr/>
              </a:pPr>
              <a:t>‹Nº›</a:t>
            </a:fld>
            <a:endParaRPr lang="es-MX" altLang="es-MX"/>
          </a:p>
        </p:txBody>
      </p:sp>
    </p:spTree>
    <p:extLst>
      <p:ext uri="{BB962C8B-B14F-4D97-AF65-F5344CB8AC3E}">
        <p14:creationId xmlns:p14="http://schemas.microsoft.com/office/powerpoint/2010/main" val="3420741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Slide Number Placeholder 2"/>
          <p:cNvSpPr>
            <a:spLocks noGrp="1"/>
          </p:cNvSpPr>
          <p:nvPr>
            <p:ph type="sldNum" sz="quarter" idx="10"/>
          </p:nvPr>
        </p:nvSpPr>
        <p:spPr/>
        <p:txBody>
          <a:bodyPr/>
          <a:lstStyle>
            <a:lvl1pPr defTabSz="932962">
              <a:defRPr b="1"/>
            </a:lvl1pPr>
          </a:lstStyle>
          <a:p>
            <a:pPr>
              <a:defRPr/>
            </a:pPr>
            <a:fld id="{68E28CF2-2431-4067-BE9E-2C2B0836D2B6}"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417119287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422400" y="304800"/>
            <a:ext cx="10363200" cy="298327"/>
          </a:xfrm>
        </p:spPr>
        <p:txBody>
          <a:bodyPr/>
          <a:lstStyle/>
          <a:p>
            <a:r>
              <a:rPr lang="en-US" smtClean="0"/>
              <a:t>Click to edit Master title style</a:t>
            </a:r>
            <a:endParaRPr lang="es-MX"/>
          </a:p>
        </p:txBody>
      </p:sp>
      <p:sp>
        <p:nvSpPr>
          <p:cNvPr id="3" name="Text Placeholder 2"/>
          <p:cNvSpPr>
            <a:spLocks noGrp="1"/>
          </p:cNvSpPr>
          <p:nvPr>
            <p:ph type="body" sz="half" idx="1"/>
          </p:nvPr>
        </p:nvSpPr>
        <p:spPr>
          <a:xfrm>
            <a:off x="1422400" y="1676400"/>
            <a:ext cx="5080001"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ClipArt Placeholder 3"/>
          <p:cNvSpPr>
            <a:spLocks noGrp="1"/>
          </p:cNvSpPr>
          <p:nvPr>
            <p:ph type="clipArt" sz="half" idx="2"/>
          </p:nvPr>
        </p:nvSpPr>
        <p:spPr>
          <a:xfrm>
            <a:off x="6705601" y="1676400"/>
            <a:ext cx="5080001" cy="4114800"/>
          </a:xfrm>
        </p:spPr>
        <p:txBody>
          <a:bodyPr/>
          <a:lstStyle/>
          <a:p>
            <a:pPr lvl="0"/>
            <a:endParaRPr lang="es-MX" noProof="0" smtClean="0"/>
          </a:p>
        </p:txBody>
      </p:sp>
      <p:sp>
        <p:nvSpPr>
          <p:cNvPr id="5" name="Rectangle 13"/>
          <p:cNvSpPr>
            <a:spLocks noGrp="1" noChangeArrowheads="1"/>
          </p:cNvSpPr>
          <p:nvPr>
            <p:ph type="dt" sz="half" idx="10"/>
          </p:nvPr>
        </p:nvSpPr>
        <p:spPr>
          <a:xfrm>
            <a:off x="1423300" y="6325105"/>
            <a:ext cx="2539910" cy="456768"/>
          </a:xfrm>
          <a:prstGeom prst="rect">
            <a:avLst/>
          </a:prstGeom>
        </p:spPr>
        <p:txBody>
          <a:bodyPr lIns="89611" tIns="44806" rIns="89611" bIns="44806"/>
          <a:lstStyle>
            <a:lvl1pPr eaLnBrk="1" hangingPunct="1">
              <a:defRPr/>
            </a:lvl1pPr>
          </a:lstStyle>
          <a:p>
            <a:pPr fontAlgn="base">
              <a:spcBef>
                <a:spcPct val="0"/>
              </a:spcBef>
              <a:spcAft>
                <a:spcPct val="0"/>
              </a:spcAft>
              <a:defRPr/>
            </a:pPr>
            <a:endParaRPr lang="en-US" sz="1224" b="1">
              <a:solidFill>
                <a:srgbClr val="000000"/>
              </a:solidFill>
            </a:endParaRPr>
          </a:p>
        </p:txBody>
      </p:sp>
      <p:sp>
        <p:nvSpPr>
          <p:cNvPr id="6" name="Rectangle 14"/>
          <p:cNvSpPr>
            <a:spLocks noGrp="1" noChangeArrowheads="1"/>
          </p:cNvSpPr>
          <p:nvPr>
            <p:ph type="ftr" sz="quarter" idx="11"/>
          </p:nvPr>
        </p:nvSpPr>
        <p:spPr>
          <a:xfrm>
            <a:off x="4673780" y="6325105"/>
            <a:ext cx="3861700" cy="456768"/>
          </a:xfrm>
          <a:prstGeom prst="rect">
            <a:avLst/>
          </a:prstGeom>
        </p:spPr>
        <p:txBody>
          <a:bodyPr lIns="89611" tIns="44806" rIns="89611" bIns="44806"/>
          <a:lstStyle>
            <a:lvl1pPr eaLnBrk="1" hangingPunct="1">
              <a:defRPr/>
            </a:lvl1pPr>
          </a:lstStyle>
          <a:p>
            <a:pPr fontAlgn="base">
              <a:spcBef>
                <a:spcPct val="0"/>
              </a:spcBef>
              <a:spcAft>
                <a:spcPct val="0"/>
              </a:spcAft>
              <a:defRPr/>
            </a:pPr>
            <a:endParaRPr lang="en-US" sz="1224" b="1">
              <a:solidFill>
                <a:srgbClr val="000000"/>
              </a:solidFill>
            </a:endParaRPr>
          </a:p>
        </p:txBody>
      </p:sp>
      <p:sp>
        <p:nvSpPr>
          <p:cNvPr id="7" name="Rectangle 15"/>
          <p:cNvSpPr>
            <a:spLocks noGrp="1" noChangeArrowheads="1"/>
          </p:cNvSpPr>
          <p:nvPr>
            <p:ph type="sldNum" sz="quarter" idx="12"/>
          </p:nvPr>
        </p:nvSpPr>
        <p:spPr/>
        <p:txBody>
          <a:bodyPr/>
          <a:lstStyle>
            <a:lvl1pPr>
              <a:defRPr/>
            </a:lvl1pPr>
          </a:lstStyle>
          <a:p>
            <a:pPr>
              <a:defRPr/>
            </a:pPr>
            <a:fld id="{90674A30-4D2C-4F84-9753-C7350BCCDA6E}" type="slidenum">
              <a:rPr lang="en-US" altLang="es-MX"/>
              <a:pPr>
                <a:defRPr/>
              </a:pPr>
              <a:t>‹Nº›</a:t>
            </a:fld>
            <a:endParaRPr lang="en-US" altLang="es-MX"/>
          </a:p>
        </p:txBody>
      </p:sp>
    </p:spTree>
    <p:extLst>
      <p:ext uri="{BB962C8B-B14F-4D97-AF65-F5344CB8AC3E}">
        <p14:creationId xmlns:p14="http://schemas.microsoft.com/office/powerpoint/2010/main" val="285502117"/>
      </p:ext>
    </p:extLst>
  </p:cSld>
  <p:clrMapOvr>
    <a:masterClrMapping/>
  </p:clrMapOvr>
  <p:transition spd="med">
    <p:pull dir="ru"/>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422400" y="304800"/>
            <a:ext cx="10363200" cy="298327"/>
          </a:xfrm>
        </p:spPr>
        <p:txBody>
          <a:bodyPr/>
          <a:lstStyle/>
          <a:p>
            <a:r>
              <a:rPr lang="en-US" smtClean="0"/>
              <a:t>Click to edit Master title style</a:t>
            </a:r>
            <a:endParaRPr lang="es-MX"/>
          </a:p>
        </p:txBody>
      </p:sp>
      <p:sp>
        <p:nvSpPr>
          <p:cNvPr id="3" name="ClipArt Placeholder 2"/>
          <p:cNvSpPr>
            <a:spLocks noGrp="1"/>
          </p:cNvSpPr>
          <p:nvPr>
            <p:ph type="clipArt" sz="half" idx="1"/>
          </p:nvPr>
        </p:nvSpPr>
        <p:spPr>
          <a:xfrm>
            <a:off x="1422400" y="1676400"/>
            <a:ext cx="5080001" cy="4114800"/>
          </a:xfrm>
        </p:spPr>
        <p:txBody>
          <a:bodyPr/>
          <a:lstStyle/>
          <a:p>
            <a:pPr lvl="0"/>
            <a:endParaRPr lang="es-MX" noProof="0" smtClean="0"/>
          </a:p>
        </p:txBody>
      </p:sp>
      <p:sp>
        <p:nvSpPr>
          <p:cNvPr id="4" name="Text Placeholder 3"/>
          <p:cNvSpPr>
            <a:spLocks noGrp="1"/>
          </p:cNvSpPr>
          <p:nvPr>
            <p:ph type="body" sz="half" idx="2"/>
          </p:nvPr>
        </p:nvSpPr>
        <p:spPr>
          <a:xfrm>
            <a:off x="6705601" y="1676400"/>
            <a:ext cx="5080001"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5" name="Rectangle 13"/>
          <p:cNvSpPr>
            <a:spLocks noGrp="1" noChangeArrowheads="1"/>
          </p:cNvSpPr>
          <p:nvPr>
            <p:ph type="dt" sz="half" idx="10"/>
          </p:nvPr>
        </p:nvSpPr>
        <p:spPr>
          <a:xfrm>
            <a:off x="1423300" y="6325105"/>
            <a:ext cx="2539910" cy="456768"/>
          </a:xfrm>
          <a:prstGeom prst="rect">
            <a:avLst/>
          </a:prstGeom>
        </p:spPr>
        <p:txBody>
          <a:bodyPr lIns="89611" tIns="44806" rIns="89611" bIns="44806"/>
          <a:lstStyle>
            <a:lvl1pPr eaLnBrk="1" hangingPunct="1">
              <a:defRPr/>
            </a:lvl1pPr>
          </a:lstStyle>
          <a:p>
            <a:pPr fontAlgn="base">
              <a:spcBef>
                <a:spcPct val="0"/>
              </a:spcBef>
              <a:spcAft>
                <a:spcPct val="0"/>
              </a:spcAft>
              <a:defRPr/>
            </a:pPr>
            <a:endParaRPr lang="en-US" sz="1224" b="1">
              <a:solidFill>
                <a:srgbClr val="000000"/>
              </a:solidFill>
            </a:endParaRPr>
          </a:p>
        </p:txBody>
      </p:sp>
      <p:sp>
        <p:nvSpPr>
          <p:cNvPr id="6" name="Rectangle 14"/>
          <p:cNvSpPr>
            <a:spLocks noGrp="1" noChangeArrowheads="1"/>
          </p:cNvSpPr>
          <p:nvPr>
            <p:ph type="ftr" sz="quarter" idx="11"/>
          </p:nvPr>
        </p:nvSpPr>
        <p:spPr>
          <a:xfrm>
            <a:off x="4673780" y="6325105"/>
            <a:ext cx="3861700" cy="456768"/>
          </a:xfrm>
          <a:prstGeom prst="rect">
            <a:avLst/>
          </a:prstGeom>
        </p:spPr>
        <p:txBody>
          <a:bodyPr lIns="89611" tIns="44806" rIns="89611" bIns="44806"/>
          <a:lstStyle>
            <a:lvl1pPr eaLnBrk="1" hangingPunct="1">
              <a:defRPr/>
            </a:lvl1pPr>
          </a:lstStyle>
          <a:p>
            <a:pPr fontAlgn="base">
              <a:spcBef>
                <a:spcPct val="0"/>
              </a:spcBef>
              <a:spcAft>
                <a:spcPct val="0"/>
              </a:spcAft>
              <a:defRPr/>
            </a:pPr>
            <a:endParaRPr lang="en-US" sz="1224" b="1">
              <a:solidFill>
                <a:srgbClr val="000000"/>
              </a:solidFill>
            </a:endParaRPr>
          </a:p>
        </p:txBody>
      </p:sp>
      <p:sp>
        <p:nvSpPr>
          <p:cNvPr id="7" name="Rectangle 15"/>
          <p:cNvSpPr>
            <a:spLocks noGrp="1" noChangeArrowheads="1"/>
          </p:cNvSpPr>
          <p:nvPr>
            <p:ph type="sldNum" sz="quarter" idx="12"/>
          </p:nvPr>
        </p:nvSpPr>
        <p:spPr/>
        <p:txBody>
          <a:bodyPr/>
          <a:lstStyle>
            <a:lvl1pPr>
              <a:defRPr/>
            </a:lvl1pPr>
          </a:lstStyle>
          <a:p>
            <a:pPr>
              <a:defRPr/>
            </a:pPr>
            <a:fld id="{301F4A87-2999-4C13-B739-5693D7D7DF00}" type="slidenum">
              <a:rPr lang="en-US" altLang="es-MX"/>
              <a:pPr>
                <a:defRPr/>
              </a:pPr>
              <a:t>‹Nº›</a:t>
            </a:fld>
            <a:endParaRPr lang="en-US" altLang="es-MX"/>
          </a:p>
        </p:txBody>
      </p:sp>
    </p:spTree>
    <p:extLst>
      <p:ext uri="{BB962C8B-B14F-4D97-AF65-F5344CB8AC3E}">
        <p14:creationId xmlns:p14="http://schemas.microsoft.com/office/powerpoint/2010/main" val="1616405343"/>
      </p:ext>
    </p:extLst>
  </p:cSld>
  <p:clrMapOvr>
    <a:masterClrMapping/>
  </p:clrMapOvr>
  <p:transition spd="med">
    <p:pull dir="ru"/>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Working Draft Text" hidden="1"/>
          <p:cNvSpPr txBox="1">
            <a:spLocks noChangeArrowheads="1"/>
          </p:cNvSpPr>
          <p:nvPr/>
        </p:nvSpPr>
        <p:spPr bwMode="auto">
          <a:xfrm>
            <a:off x="3591728" y="349866"/>
            <a:ext cx="1011495" cy="14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918" b="1" dirty="0">
                <a:solidFill>
                  <a:srgbClr val="000000"/>
                </a:solidFill>
              </a:rPr>
              <a:t>WORKING DRAFT</a:t>
            </a:r>
          </a:p>
        </p:txBody>
      </p:sp>
      <p:sp>
        <p:nvSpPr>
          <p:cNvPr id="5" name="doc id"/>
          <p:cNvSpPr txBox="1">
            <a:spLocks noChangeArrowheads="1"/>
          </p:cNvSpPr>
          <p:nvPr/>
        </p:nvSpPr>
        <p:spPr bwMode="auto">
          <a:xfrm>
            <a:off x="11485750" y="37255"/>
            <a:ext cx="401720"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lstStyle/>
          <a:p>
            <a:pPr algn="r" defTabSz="913285" fontAlgn="base">
              <a:spcBef>
                <a:spcPct val="0"/>
              </a:spcBef>
              <a:spcAft>
                <a:spcPct val="0"/>
              </a:spcAft>
              <a:defRPr/>
            </a:pPr>
            <a:endParaRPr lang="ru-RU" sz="816">
              <a:solidFill>
                <a:srgbClr val="000000"/>
              </a:solidFill>
            </a:endParaRPr>
          </a:p>
        </p:txBody>
      </p:sp>
      <p:sp>
        <p:nvSpPr>
          <p:cNvPr id="6" name="Working Draft" hidden="1"/>
          <p:cNvSpPr txBox="1">
            <a:spLocks noChangeArrowheads="1"/>
          </p:cNvSpPr>
          <p:nvPr/>
        </p:nvSpPr>
        <p:spPr bwMode="auto">
          <a:xfrm>
            <a:off x="3591728" y="508601"/>
            <a:ext cx="3101811" cy="14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918" dirty="0">
                <a:solidFill>
                  <a:srgbClr val="000000"/>
                </a:solidFill>
              </a:rPr>
              <a:t>Last Modified 4/15/2010 2:58:37 PM Central Standard Time</a:t>
            </a:r>
          </a:p>
        </p:txBody>
      </p:sp>
      <p:sp>
        <p:nvSpPr>
          <p:cNvPr id="7" name="Printed" hidden="1"/>
          <p:cNvSpPr txBox="1">
            <a:spLocks noChangeArrowheads="1"/>
          </p:cNvSpPr>
          <p:nvPr/>
        </p:nvSpPr>
        <p:spPr bwMode="auto">
          <a:xfrm>
            <a:off x="3591728" y="668956"/>
            <a:ext cx="2774799" cy="14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918" dirty="0">
                <a:solidFill>
                  <a:srgbClr val="000000"/>
                </a:solidFill>
              </a:rPr>
              <a:t>Printed 4/15/2010 2:29:22 PM Central Standard Time</a:t>
            </a:r>
          </a:p>
        </p:txBody>
      </p:sp>
      <p:grpSp>
        <p:nvGrpSpPr>
          <p:cNvPr id="8" name="McK Title Elements"/>
          <p:cNvGrpSpPr>
            <a:grpSpLocks/>
          </p:cNvGrpSpPr>
          <p:nvPr/>
        </p:nvGrpSpPr>
        <p:grpSpPr bwMode="auto">
          <a:xfrm>
            <a:off x="1" y="1"/>
            <a:ext cx="12187680" cy="6859620"/>
            <a:chOff x="0" y="0"/>
            <a:chExt cx="5643" cy="4235"/>
          </a:xfrm>
        </p:grpSpPr>
        <p:sp>
          <p:nvSpPr>
            <p:cNvPr id="9" name="McK Document type" hidden="1"/>
            <p:cNvSpPr txBox="1">
              <a:spLocks noChangeArrowheads="1"/>
            </p:cNvSpPr>
            <p:nvPr userDrawn="1"/>
          </p:nvSpPr>
          <p:spPr bwMode="auto">
            <a:xfrm>
              <a:off x="1663" y="3104"/>
              <a:ext cx="310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913285" fontAlgn="base">
                <a:spcBef>
                  <a:spcPct val="0"/>
                </a:spcBef>
                <a:spcAft>
                  <a:spcPct val="0"/>
                </a:spcAft>
                <a:defRPr/>
              </a:pPr>
              <a:r>
                <a:rPr lang="en-US" sz="1428" dirty="0">
                  <a:solidFill>
                    <a:srgbClr val="000000"/>
                  </a:solidFill>
                </a:rPr>
                <a:t>Document type</a:t>
              </a:r>
            </a:p>
          </p:txBody>
        </p:sp>
        <p:sp>
          <p:nvSpPr>
            <p:cNvPr id="10" name="McK Date" hidden="1"/>
            <p:cNvSpPr txBox="1">
              <a:spLocks noChangeArrowheads="1"/>
            </p:cNvSpPr>
            <p:nvPr userDrawn="1"/>
          </p:nvSpPr>
          <p:spPr bwMode="auto">
            <a:xfrm>
              <a:off x="1663" y="3275"/>
              <a:ext cx="310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defTabSz="913285" fontAlgn="base">
                <a:spcBef>
                  <a:spcPct val="0"/>
                </a:spcBef>
                <a:spcAft>
                  <a:spcPct val="0"/>
                </a:spcAft>
                <a:defRPr/>
              </a:pPr>
              <a:r>
                <a:rPr lang="en-US" sz="1428" dirty="0">
                  <a:solidFill>
                    <a:srgbClr val="000000"/>
                  </a:solidFill>
                </a:rPr>
                <a:t>Date</a:t>
              </a:r>
            </a:p>
          </p:txBody>
        </p:sp>
        <p:sp>
          <p:nvSpPr>
            <p:cNvPr id="11" name="McK Disclaimer" hidden="1"/>
            <p:cNvSpPr>
              <a:spLocks noChangeArrowheads="1"/>
            </p:cNvSpPr>
            <p:nvPr userDrawn="1"/>
          </p:nvSpPr>
          <p:spPr bwMode="auto">
            <a:xfrm>
              <a:off x="1663" y="3713"/>
              <a:ext cx="2777"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820201" eaLnBrk="0" fontAlgn="base" hangingPunct="0">
                <a:spcBef>
                  <a:spcPct val="0"/>
                </a:spcBef>
                <a:spcAft>
                  <a:spcPct val="0"/>
                </a:spcAft>
                <a:defRPr/>
              </a:pPr>
              <a:r>
                <a:rPr lang="en-US" sz="816" dirty="0">
                  <a:solidFill>
                    <a:srgbClr val="000000"/>
                  </a:solidFill>
                </a:rPr>
                <a:t>CONFIDENTIAL AND PROPRIETARY</a:t>
              </a:r>
            </a:p>
            <a:p>
              <a:pPr defTabSz="820201" eaLnBrk="0" fontAlgn="base" hangingPunct="0">
                <a:spcBef>
                  <a:spcPct val="0"/>
                </a:spcBef>
                <a:spcAft>
                  <a:spcPct val="0"/>
                </a:spcAft>
                <a:defRPr/>
              </a:pPr>
              <a:r>
                <a:rPr lang="en-US" sz="816" dirty="0">
                  <a:solidFill>
                    <a:srgbClr val="000000"/>
                  </a:solidFill>
                </a:rPr>
                <a:t>Any use of this material without specific permission of McKinsey &amp; Company is strictly prohibited</a:t>
              </a:r>
            </a:p>
          </p:txBody>
        </p:sp>
        <p:sp>
          <p:nvSpPr>
            <p:cNvPr id="12" name="TitleBottomPlaceholder" hidden="1"/>
            <p:cNvSpPr>
              <a:spLocks noChangeArrowheads="1"/>
            </p:cNvSpPr>
            <p:nvPr userDrawn="1"/>
          </p:nvSpPr>
          <p:spPr bwMode="auto">
            <a:xfrm>
              <a:off x="0" y="1410"/>
              <a:ext cx="1382" cy="2825"/>
            </a:xfrm>
            <a:prstGeom prst="rect">
              <a:avLst/>
            </a:prstGeom>
            <a:solidFill>
              <a:srgbClr val="0065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sp>
          <p:nvSpPr>
            <p:cNvPr id="13" name="TitleTopPlaceholder" hidden="1"/>
            <p:cNvSpPr>
              <a:spLocks noChangeArrowheads="1"/>
            </p:cNvSpPr>
            <p:nvPr userDrawn="1"/>
          </p:nvSpPr>
          <p:spPr bwMode="auto">
            <a:xfrm>
              <a:off x="0" y="0"/>
              <a:ext cx="1382" cy="1410"/>
            </a:xfrm>
            <a:prstGeom prst="rect">
              <a:avLst/>
            </a:prstGeom>
            <a:solidFill>
              <a:srgbClr val="91A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sp>
          <p:nvSpPr>
            <p:cNvPr id="14" name="Rectangle 14" hidden="1"/>
            <p:cNvSpPr>
              <a:spLocks noChangeArrowheads="1"/>
            </p:cNvSpPr>
            <p:nvPr userDrawn="1"/>
          </p:nvSpPr>
          <p:spPr bwMode="auto">
            <a:xfrm>
              <a:off x="0" y="0"/>
              <a:ext cx="5643" cy="4234"/>
            </a:xfrm>
            <a:prstGeom prst="rect">
              <a:avLst/>
            </a:prstGeom>
            <a:noFill/>
            <a:ln w="317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grpSp>
      <p:pic>
        <p:nvPicPr>
          <p:cNvPr id="15" name="TitleBottomBarBW" hidden="1"/>
          <p:cNvPicPr>
            <a:picLocks noChangeAspect="1" noChangeArrowheads="1"/>
          </p:cNvPicPr>
          <p:nvPr/>
        </p:nvPicPr>
        <p:blipFill>
          <a:blip r:embed="rId3"/>
          <a:srcRect/>
          <a:stretch>
            <a:fillRect/>
          </a:stretch>
        </p:blipFill>
        <p:spPr bwMode="auto">
          <a:xfrm>
            <a:off x="9760080" y="6574545"/>
            <a:ext cx="2226740" cy="19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16" name="McK Title Elements"/>
          <p:cNvGrpSpPr>
            <a:grpSpLocks/>
          </p:cNvGrpSpPr>
          <p:nvPr userDrawn="1"/>
        </p:nvGrpSpPr>
        <p:grpSpPr bwMode="auto">
          <a:xfrm>
            <a:off x="-6479" y="-4859"/>
            <a:ext cx="12187680" cy="6859620"/>
            <a:chOff x="0" y="0"/>
            <a:chExt cx="5643" cy="4235"/>
          </a:xfrm>
        </p:grpSpPr>
        <p:sp>
          <p:nvSpPr>
            <p:cNvPr id="17" name="McK Document type" hidden="1"/>
            <p:cNvSpPr txBox="1">
              <a:spLocks noChangeArrowheads="1"/>
            </p:cNvSpPr>
            <p:nvPr userDrawn="1"/>
          </p:nvSpPr>
          <p:spPr bwMode="auto">
            <a:xfrm>
              <a:off x="1663" y="3104"/>
              <a:ext cx="310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913285" fontAlgn="base">
                <a:spcBef>
                  <a:spcPct val="0"/>
                </a:spcBef>
                <a:spcAft>
                  <a:spcPct val="0"/>
                </a:spcAft>
                <a:defRPr/>
              </a:pPr>
              <a:r>
                <a:rPr lang="en-US" sz="1428" dirty="0">
                  <a:solidFill>
                    <a:srgbClr val="000000"/>
                  </a:solidFill>
                </a:rPr>
                <a:t>Document type</a:t>
              </a:r>
            </a:p>
          </p:txBody>
        </p:sp>
        <p:sp>
          <p:nvSpPr>
            <p:cNvPr id="18" name="McK Date" hidden="1"/>
            <p:cNvSpPr txBox="1">
              <a:spLocks noChangeArrowheads="1"/>
            </p:cNvSpPr>
            <p:nvPr userDrawn="1"/>
          </p:nvSpPr>
          <p:spPr bwMode="auto">
            <a:xfrm>
              <a:off x="1663" y="3275"/>
              <a:ext cx="310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defTabSz="913285" fontAlgn="base">
                <a:spcBef>
                  <a:spcPct val="0"/>
                </a:spcBef>
                <a:spcAft>
                  <a:spcPct val="0"/>
                </a:spcAft>
                <a:defRPr/>
              </a:pPr>
              <a:r>
                <a:rPr lang="en-US" sz="1428" dirty="0">
                  <a:solidFill>
                    <a:srgbClr val="000000"/>
                  </a:solidFill>
                </a:rPr>
                <a:t>Date</a:t>
              </a:r>
            </a:p>
          </p:txBody>
        </p:sp>
        <p:sp>
          <p:nvSpPr>
            <p:cNvPr id="19" name="McK Disclaimer" hidden="1"/>
            <p:cNvSpPr>
              <a:spLocks noChangeArrowheads="1"/>
            </p:cNvSpPr>
            <p:nvPr userDrawn="1"/>
          </p:nvSpPr>
          <p:spPr bwMode="auto">
            <a:xfrm>
              <a:off x="1663" y="3713"/>
              <a:ext cx="2777"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820201" eaLnBrk="0" fontAlgn="base" hangingPunct="0">
                <a:spcBef>
                  <a:spcPct val="0"/>
                </a:spcBef>
                <a:spcAft>
                  <a:spcPct val="0"/>
                </a:spcAft>
                <a:defRPr/>
              </a:pPr>
              <a:r>
                <a:rPr lang="en-US" sz="816" dirty="0">
                  <a:solidFill>
                    <a:srgbClr val="000000"/>
                  </a:solidFill>
                </a:rPr>
                <a:t>CONFIDENTIAL AND PROPRIETARY</a:t>
              </a:r>
            </a:p>
            <a:p>
              <a:pPr defTabSz="820201" eaLnBrk="0" fontAlgn="base" hangingPunct="0">
                <a:spcBef>
                  <a:spcPct val="0"/>
                </a:spcBef>
                <a:spcAft>
                  <a:spcPct val="0"/>
                </a:spcAft>
                <a:defRPr/>
              </a:pPr>
              <a:r>
                <a:rPr lang="en-US" sz="816" dirty="0">
                  <a:solidFill>
                    <a:srgbClr val="000000"/>
                  </a:solidFill>
                </a:rPr>
                <a:t>Any use of this material without specific permission of McKinsey &amp; Company is strictly prohibited</a:t>
              </a:r>
            </a:p>
          </p:txBody>
        </p:sp>
        <p:sp>
          <p:nvSpPr>
            <p:cNvPr id="20" name="TitleBottomPlaceholder" hidden="1"/>
            <p:cNvSpPr>
              <a:spLocks noChangeArrowheads="1"/>
            </p:cNvSpPr>
            <p:nvPr userDrawn="1"/>
          </p:nvSpPr>
          <p:spPr bwMode="auto">
            <a:xfrm>
              <a:off x="0" y="1410"/>
              <a:ext cx="1382" cy="2825"/>
            </a:xfrm>
            <a:prstGeom prst="rect">
              <a:avLst/>
            </a:prstGeom>
            <a:solidFill>
              <a:srgbClr val="0065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sp>
          <p:nvSpPr>
            <p:cNvPr id="21" name="TitleTopPlaceholder" hidden="1"/>
            <p:cNvSpPr>
              <a:spLocks noChangeArrowheads="1"/>
            </p:cNvSpPr>
            <p:nvPr userDrawn="1"/>
          </p:nvSpPr>
          <p:spPr bwMode="auto">
            <a:xfrm>
              <a:off x="0" y="0"/>
              <a:ext cx="1382" cy="1410"/>
            </a:xfrm>
            <a:prstGeom prst="rect">
              <a:avLst/>
            </a:prstGeom>
            <a:solidFill>
              <a:srgbClr val="91A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sp>
          <p:nvSpPr>
            <p:cNvPr id="22" name="Rectangle 25" hidden="1"/>
            <p:cNvSpPr>
              <a:spLocks noChangeArrowheads="1"/>
            </p:cNvSpPr>
            <p:nvPr userDrawn="1"/>
          </p:nvSpPr>
          <p:spPr bwMode="auto">
            <a:xfrm>
              <a:off x="0" y="0"/>
              <a:ext cx="5643" cy="4234"/>
            </a:xfrm>
            <a:prstGeom prst="rect">
              <a:avLst/>
            </a:prstGeom>
            <a:noFill/>
            <a:ln w="317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grpSp>
      <p:pic>
        <p:nvPicPr>
          <p:cNvPr id="23" name="Picture 7" descr="BG-02"/>
          <p:cNvPicPr>
            <a:picLocks noChangeAspect="1" noChangeArrowheads="1"/>
          </p:cNvPicPr>
          <p:nvPr userDrawn="1">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 y="1"/>
            <a:ext cx="2917873" cy="6721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0" name="Rectangle 2"/>
          <p:cNvSpPr>
            <a:spLocks noGrp="1" noChangeArrowheads="1"/>
          </p:cNvSpPr>
          <p:nvPr>
            <p:ph type="ctrTitle"/>
          </p:nvPr>
        </p:nvSpPr>
        <p:spPr>
          <a:xfrm>
            <a:off x="3591728" y="2176962"/>
            <a:ext cx="6714778" cy="507831"/>
          </a:xfrm>
        </p:spPr>
        <p:txBody>
          <a:bodyPr/>
          <a:lstStyle>
            <a:lvl1pPr>
              <a:defRPr sz="3265" b="0"/>
            </a:lvl1pPr>
          </a:lstStyle>
          <a:p>
            <a:pPr lvl="0"/>
            <a:r>
              <a:rPr lang="en-US" noProof="0" smtClean="0"/>
              <a:t>Click to edit Master title</a:t>
            </a:r>
          </a:p>
        </p:txBody>
      </p:sp>
      <p:sp>
        <p:nvSpPr>
          <p:cNvPr id="78851" name="Rectangle 3"/>
          <p:cNvSpPr>
            <a:spLocks noGrp="1" noChangeArrowheads="1"/>
          </p:cNvSpPr>
          <p:nvPr>
            <p:ph type="subTitle" idx="1"/>
          </p:nvPr>
        </p:nvSpPr>
        <p:spPr>
          <a:xfrm>
            <a:off x="3591728" y="3945698"/>
            <a:ext cx="6714778" cy="219820"/>
          </a:xfrm>
        </p:spPr>
        <p:txBody>
          <a:bodyPr>
            <a:spAutoFit/>
          </a:bodyPr>
          <a:lstStyle>
            <a:lvl1pPr>
              <a:defRPr sz="1428"/>
            </a:lvl1pPr>
          </a:lstStyle>
          <a:p>
            <a:pPr lvl="0"/>
            <a:r>
              <a:rPr lang="en-US" noProof="0" smtClean="0"/>
              <a:t>Click to edit Master subtitle style</a:t>
            </a:r>
          </a:p>
        </p:txBody>
      </p:sp>
    </p:spTree>
    <p:extLst>
      <p:ext uri="{BB962C8B-B14F-4D97-AF65-F5344CB8AC3E}">
        <p14:creationId xmlns:p14="http://schemas.microsoft.com/office/powerpoint/2010/main" val="182582186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Slide Number Placeholder 2"/>
          <p:cNvSpPr>
            <a:spLocks noGrp="1"/>
          </p:cNvSpPr>
          <p:nvPr>
            <p:ph type="sldNum" sz="quarter" idx="10"/>
          </p:nvPr>
        </p:nvSpPr>
        <p:spPr/>
        <p:txBody>
          <a:bodyPr/>
          <a:lstStyle>
            <a:lvl1pPr defTabSz="932962">
              <a:defRPr b="1"/>
            </a:lvl1pPr>
          </a:lstStyle>
          <a:p>
            <a:pPr>
              <a:defRPr/>
            </a:pPr>
            <a:fld id="{FA32C624-0787-4245-9406-5F822F7ADBF9}"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60276482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296" y="4407334"/>
            <a:ext cx="10362659" cy="627992"/>
          </a:xfrm>
        </p:spPr>
        <p:txBody>
          <a:bodyPr/>
          <a:lstStyle>
            <a:lvl1pPr algn="l">
              <a:defRPr sz="4081" b="1" cap="all"/>
            </a:lvl1pPr>
          </a:lstStyle>
          <a:p>
            <a:r>
              <a:rPr lang="es-ES_tradnl" smtClean="0"/>
              <a:t>Click to edit Master title style</a:t>
            </a:r>
            <a:endParaRPr lang="en-US"/>
          </a:p>
        </p:txBody>
      </p:sp>
      <p:sp>
        <p:nvSpPr>
          <p:cNvPr id="3" name="Text Placeholder 2"/>
          <p:cNvSpPr>
            <a:spLocks noGrp="1"/>
          </p:cNvSpPr>
          <p:nvPr>
            <p:ph type="body" idx="1"/>
          </p:nvPr>
        </p:nvSpPr>
        <p:spPr>
          <a:xfrm>
            <a:off x="963296" y="2907446"/>
            <a:ext cx="10362659" cy="1499884"/>
          </a:xfrm>
        </p:spPr>
        <p:txBody>
          <a:bodyPr anchor="b"/>
          <a:lstStyle>
            <a:lvl1pPr marL="0" indent="0">
              <a:buNone/>
              <a:defRPr sz="2041"/>
            </a:lvl1pPr>
            <a:lvl2pPr marL="465915" indent="0">
              <a:buNone/>
              <a:defRPr sz="1837"/>
            </a:lvl2pPr>
            <a:lvl3pPr marL="931828" indent="0">
              <a:buNone/>
              <a:defRPr sz="1632"/>
            </a:lvl3pPr>
            <a:lvl4pPr marL="1397732" indent="0">
              <a:buNone/>
              <a:defRPr sz="1428"/>
            </a:lvl4pPr>
            <a:lvl5pPr marL="1863647" indent="0">
              <a:buNone/>
              <a:defRPr sz="1428"/>
            </a:lvl5pPr>
            <a:lvl6pPr marL="2329564" indent="0">
              <a:buNone/>
              <a:defRPr sz="1428"/>
            </a:lvl6pPr>
            <a:lvl7pPr marL="2795476" indent="0">
              <a:buNone/>
              <a:defRPr sz="1428"/>
            </a:lvl7pPr>
            <a:lvl8pPr marL="3261386" indent="0">
              <a:buNone/>
              <a:defRPr sz="1428"/>
            </a:lvl8pPr>
            <a:lvl9pPr marL="3727295" indent="0">
              <a:buNone/>
              <a:defRPr sz="1428"/>
            </a:lvl9pPr>
          </a:lstStyle>
          <a:p>
            <a:pPr lvl="0"/>
            <a:r>
              <a:rPr lang="es-ES_tradnl" smtClean="0"/>
              <a:t>Click to edit Master text styles</a:t>
            </a:r>
          </a:p>
        </p:txBody>
      </p:sp>
      <p:sp>
        <p:nvSpPr>
          <p:cNvPr id="4" name="Slide Number Placeholder 2"/>
          <p:cNvSpPr>
            <a:spLocks noGrp="1"/>
          </p:cNvSpPr>
          <p:nvPr>
            <p:ph type="sldNum" sz="quarter" idx="10"/>
          </p:nvPr>
        </p:nvSpPr>
        <p:spPr/>
        <p:txBody>
          <a:bodyPr/>
          <a:lstStyle>
            <a:lvl1pPr defTabSz="932962">
              <a:defRPr b="1"/>
            </a:lvl1pPr>
          </a:lstStyle>
          <a:p>
            <a:pPr>
              <a:defRPr/>
            </a:pPr>
            <a:fld id="{97B6286D-8C7F-4C68-A9B8-96B80F4B804A}"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372140969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1976224" y="1990667"/>
            <a:ext cx="2822841" cy="1247204"/>
          </a:xfrm>
        </p:spPr>
        <p:txBody>
          <a:bodyPr/>
          <a:lstStyle>
            <a:lvl1pPr>
              <a:defRPr sz="2857"/>
            </a:lvl1pPr>
            <a:lvl2pPr>
              <a:defRPr sz="2449"/>
            </a:lvl2pPr>
            <a:lvl3pPr>
              <a:defRPr sz="2041"/>
            </a:lvl3pPr>
            <a:lvl4pPr>
              <a:defRPr sz="1837"/>
            </a:lvl4pPr>
            <a:lvl5pPr>
              <a:defRPr sz="1837"/>
            </a:lvl5pPr>
            <a:lvl6pPr>
              <a:defRPr sz="1837"/>
            </a:lvl6pPr>
            <a:lvl7pPr>
              <a:defRPr sz="1837"/>
            </a:lvl7pPr>
            <a:lvl8pPr>
              <a:defRPr sz="1837"/>
            </a:lvl8pPr>
            <a:lvl9pPr>
              <a:defRPr sz="1837"/>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006396" y="1990667"/>
            <a:ext cx="2822843" cy="1247204"/>
          </a:xfrm>
        </p:spPr>
        <p:txBody>
          <a:bodyPr/>
          <a:lstStyle>
            <a:lvl1pPr>
              <a:defRPr sz="2857"/>
            </a:lvl1pPr>
            <a:lvl2pPr>
              <a:defRPr sz="2449"/>
            </a:lvl2pPr>
            <a:lvl3pPr>
              <a:defRPr sz="2041"/>
            </a:lvl3pPr>
            <a:lvl4pPr>
              <a:defRPr sz="1837"/>
            </a:lvl4pPr>
            <a:lvl5pPr>
              <a:defRPr sz="1837"/>
            </a:lvl5pPr>
            <a:lvl6pPr>
              <a:defRPr sz="1837"/>
            </a:lvl6pPr>
            <a:lvl7pPr>
              <a:defRPr sz="1837"/>
            </a:lvl7pPr>
            <a:lvl8pPr>
              <a:defRPr sz="1837"/>
            </a:lvl8pPr>
            <a:lvl9pPr>
              <a:defRPr sz="1837"/>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Slide Number Placeholder 2"/>
          <p:cNvSpPr>
            <a:spLocks noGrp="1"/>
          </p:cNvSpPr>
          <p:nvPr>
            <p:ph type="sldNum" sz="quarter" idx="10"/>
          </p:nvPr>
        </p:nvSpPr>
        <p:spPr/>
        <p:txBody>
          <a:bodyPr/>
          <a:lstStyle>
            <a:lvl1pPr defTabSz="932962">
              <a:defRPr b="1"/>
            </a:lvl1pPr>
          </a:lstStyle>
          <a:p>
            <a:pPr>
              <a:defRPr/>
            </a:pPr>
            <a:fld id="{E8FE9A16-341C-4077-8BB1-33954B99C030}"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132335120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067" y="275362"/>
            <a:ext cx="10973880" cy="298327"/>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609069" y="1535527"/>
            <a:ext cx="5386510" cy="639800"/>
          </a:xfrm>
        </p:spPr>
        <p:txBody>
          <a:bodyPr anchor="b"/>
          <a:lstStyle>
            <a:lvl1pPr marL="0" indent="0">
              <a:buNone/>
              <a:defRPr sz="2449" b="1"/>
            </a:lvl1pPr>
            <a:lvl2pPr marL="465915" indent="0">
              <a:buNone/>
              <a:defRPr sz="2041" b="1"/>
            </a:lvl2pPr>
            <a:lvl3pPr marL="931828" indent="0">
              <a:buNone/>
              <a:defRPr sz="1837" b="1"/>
            </a:lvl3pPr>
            <a:lvl4pPr marL="1397732" indent="0">
              <a:buNone/>
              <a:defRPr sz="1632" b="1"/>
            </a:lvl4pPr>
            <a:lvl5pPr marL="1863647" indent="0">
              <a:buNone/>
              <a:defRPr sz="1632" b="1"/>
            </a:lvl5pPr>
            <a:lvl6pPr marL="2329564" indent="0">
              <a:buNone/>
              <a:defRPr sz="1632" b="1"/>
            </a:lvl6pPr>
            <a:lvl7pPr marL="2795476" indent="0">
              <a:buNone/>
              <a:defRPr sz="1632" b="1"/>
            </a:lvl7pPr>
            <a:lvl8pPr marL="3261386" indent="0">
              <a:buNone/>
              <a:defRPr sz="1632" b="1"/>
            </a:lvl8pPr>
            <a:lvl9pPr marL="3727295" indent="0">
              <a:buNone/>
              <a:defRPr sz="1632" b="1"/>
            </a:lvl9pPr>
          </a:lstStyle>
          <a:p>
            <a:pPr lvl="0"/>
            <a:r>
              <a:rPr lang="es-ES_tradnl" smtClean="0"/>
              <a:t>Click to edit Master text styles</a:t>
            </a:r>
          </a:p>
        </p:txBody>
      </p:sp>
      <p:sp>
        <p:nvSpPr>
          <p:cNvPr id="4" name="Content Placeholder 3"/>
          <p:cNvSpPr>
            <a:spLocks noGrp="1"/>
          </p:cNvSpPr>
          <p:nvPr>
            <p:ph sz="half" idx="2"/>
          </p:nvPr>
        </p:nvSpPr>
        <p:spPr>
          <a:xfrm>
            <a:off x="609069" y="2175319"/>
            <a:ext cx="5386510" cy="3950557"/>
          </a:xfrm>
        </p:spPr>
        <p:txBody>
          <a:bodyPr/>
          <a:lstStyle>
            <a:lvl1pPr>
              <a:defRPr sz="2449"/>
            </a:lvl1pPr>
            <a:lvl2pPr>
              <a:defRPr sz="2041"/>
            </a:lvl2pPr>
            <a:lvl3pPr>
              <a:defRPr sz="1837"/>
            </a:lvl3pPr>
            <a:lvl4pPr>
              <a:defRPr sz="1632"/>
            </a:lvl4pPr>
            <a:lvl5pPr>
              <a:defRPr sz="1632"/>
            </a:lvl5pPr>
            <a:lvl6pPr>
              <a:defRPr sz="1632"/>
            </a:lvl6pPr>
            <a:lvl7pPr>
              <a:defRPr sz="1632"/>
            </a:lvl7pPr>
            <a:lvl8pPr>
              <a:defRPr sz="1632"/>
            </a:lvl8pPr>
            <a:lvl9pPr>
              <a:defRPr sz="1632"/>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6194271" y="1535527"/>
            <a:ext cx="5388670" cy="639800"/>
          </a:xfrm>
        </p:spPr>
        <p:txBody>
          <a:bodyPr anchor="b"/>
          <a:lstStyle>
            <a:lvl1pPr marL="0" indent="0">
              <a:buNone/>
              <a:defRPr sz="2449" b="1"/>
            </a:lvl1pPr>
            <a:lvl2pPr marL="465915" indent="0">
              <a:buNone/>
              <a:defRPr sz="2041" b="1"/>
            </a:lvl2pPr>
            <a:lvl3pPr marL="931828" indent="0">
              <a:buNone/>
              <a:defRPr sz="1837" b="1"/>
            </a:lvl3pPr>
            <a:lvl4pPr marL="1397732" indent="0">
              <a:buNone/>
              <a:defRPr sz="1632" b="1"/>
            </a:lvl4pPr>
            <a:lvl5pPr marL="1863647" indent="0">
              <a:buNone/>
              <a:defRPr sz="1632" b="1"/>
            </a:lvl5pPr>
            <a:lvl6pPr marL="2329564" indent="0">
              <a:buNone/>
              <a:defRPr sz="1632" b="1"/>
            </a:lvl6pPr>
            <a:lvl7pPr marL="2795476" indent="0">
              <a:buNone/>
              <a:defRPr sz="1632" b="1"/>
            </a:lvl7pPr>
            <a:lvl8pPr marL="3261386" indent="0">
              <a:buNone/>
              <a:defRPr sz="1632" b="1"/>
            </a:lvl8pPr>
            <a:lvl9pPr marL="3727295" indent="0">
              <a:buNone/>
              <a:defRPr sz="1632" b="1"/>
            </a:lvl9pPr>
          </a:lstStyle>
          <a:p>
            <a:pPr lvl="0"/>
            <a:r>
              <a:rPr lang="es-ES_tradnl" smtClean="0"/>
              <a:t>Click to edit Master text styles</a:t>
            </a:r>
          </a:p>
        </p:txBody>
      </p:sp>
      <p:sp>
        <p:nvSpPr>
          <p:cNvPr id="6" name="Content Placeholder 5"/>
          <p:cNvSpPr>
            <a:spLocks noGrp="1"/>
          </p:cNvSpPr>
          <p:nvPr>
            <p:ph sz="quarter" idx="4"/>
          </p:nvPr>
        </p:nvSpPr>
        <p:spPr>
          <a:xfrm>
            <a:off x="6194271" y="2175319"/>
            <a:ext cx="5388670" cy="3950557"/>
          </a:xfrm>
        </p:spPr>
        <p:txBody>
          <a:bodyPr/>
          <a:lstStyle>
            <a:lvl1pPr>
              <a:defRPr sz="2449"/>
            </a:lvl1pPr>
            <a:lvl2pPr>
              <a:defRPr sz="2041"/>
            </a:lvl2pPr>
            <a:lvl3pPr>
              <a:defRPr sz="1837"/>
            </a:lvl3pPr>
            <a:lvl4pPr>
              <a:defRPr sz="1632"/>
            </a:lvl4pPr>
            <a:lvl5pPr>
              <a:defRPr sz="1632"/>
            </a:lvl5pPr>
            <a:lvl6pPr>
              <a:defRPr sz="1632"/>
            </a:lvl6pPr>
            <a:lvl7pPr>
              <a:defRPr sz="1632"/>
            </a:lvl7pPr>
            <a:lvl8pPr>
              <a:defRPr sz="1632"/>
            </a:lvl8pPr>
            <a:lvl9pPr>
              <a:defRPr sz="1632"/>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7" name="Slide Number Placeholder 2"/>
          <p:cNvSpPr>
            <a:spLocks noGrp="1"/>
          </p:cNvSpPr>
          <p:nvPr>
            <p:ph type="sldNum" sz="quarter" idx="10"/>
          </p:nvPr>
        </p:nvSpPr>
        <p:spPr/>
        <p:txBody>
          <a:bodyPr/>
          <a:lstStyle>
            <a:lvl1pPr defTabSz="932962">
              <a:defRPr b="1"/>
            </a:lvl1pPr>
          </a:lstStyle>
          <a:p>
            <a:pPr>
              <a:defRPr/>
            </a:pPr>
            <a:fld id="{B36AB78E-C4E1-42E2-B51A-D3930790BC9E}"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420746903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Slide Number Placeholder 2"/>
          <p:cNvSpPr>
            <a:spLocks noGrp="1"/>
          </p:cNvSpPr>
          <p:nvPr>
            <p:ph type="sldNum" sz="quarter" idx="10"/>
          </p:nvPr>
        </p:nvSpPr>
        <p:spPr/>
        <p:txBody>
          <a:bodyPr/>
          <a:lstStyle>
            <a:lvl1pPr defTabSz="932962">
              <a:defRPr b="1"/>
            </a:lvl1pPr>
          </a:lstStyle>
          <a:p>
            <a:pPr>
              <a:defRPr/>
            </a:pPr>
            <a:fld id="{68E28CF2-2431-4067-BE9E-2C2B0836D2B6}"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256480903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2"/>
          <p:cNvSpPr>
            <a:spLocks noGrp="1"/>
          </p:cNvSpPr>
          <p:nvPr>
            <p:ph type="sldNum" sz="quarter" idx="10"/>
          </p:nvPr>
        </p:nvSpPr>
        <p:spPr/>
        <p:txBody>
          <a:bodyPr/>
          <a:lstStyle>
            <a:lvl1pPr defTabSz="932962">
              <a:defRPr b="1"/>
            </a:lvl1pPr>
          </a:lstStyle>
          <a:p>
            <a:pPr>
              <a:defRPr/>
            </a:pPr>
            <a:fld id="{DFA697A6-FBD3-4C20-BFB7-89B607DA6C46}"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332511015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060" y="1121059"/>
            <a:ext cx="4010726" cy="314060"/>
          </a:xfrm>
        </p:spPr>
        <p:txBody>
          <a:bodyPr anchor="b"/>
          <a:lstStyle>
            <a:lvl1pPr algn="l">
              <a:defRPr sz="2041" b="1"/>
            </a:lvl1pPr>
          </a:lstStyle>
          <a:p>
            <a:r>
              <a:rPr lang="es-ES_tradnl" smtClean="0"/>
              <a:t>Click to edit Master title style</a:t>
            </a:r>
            <a:endParaRPr lang="en-US"/>
          </a:p>
        </p:txBody>
      </p:sp>
      <p:sp>
        <p:nvSpPr>
          <p:cNvPr id="3" name="Content Placeholder 2"/>
          <p:cNvSpPr>
            <a:spLocks noGrp="1"/>
          </p:cNvSpPr>
          <p:nvPr>
            <p:ph idx="1"/>
          </p:nvPr>
        </p:nvSpPr>
        <p:spPr>
          <a:xfrm>
            <a:off x="4766680" y="273743"/>
            <a:ext cx="6816289" cy="5852139"/>
          </a:xfrm>
        </p:spPr>
        <p:txBody>
          <a:bodyPr/>
          <a:lstStyle>
            <a:lvl1pPr>
              <a:defRPr sz="3265"/>
            </a:lvl1pPr>
            <a:lvl2pPr>
              <a:defRPr sz="2857"/>
            </a:lvl2pPr>
            <a:lvl3pPr>
              <a:defRPr sz="2449"/>
            </a:lvl3pPr>
            <a:lvl4pPr>
              <a:defRPr sz="2041"/>
            </a:lvl4pPr>
            <a:lvl5pPr>
              <a:defRPr sz="2041"/>
            </a:lvl5pPr>
            <a:lvl6pPr>
              <a:defRPr sz="2041"/>
            </a:lvl6pPr>
            <a:lvl7pPr>
              <a:defRPr sz="2041"/>
            </a:lvl7pPr>
            <a:lvl8pPr>
              <a:defRPr sz="2041"/>
            </a:lvl8pPr>
            <a:lvl9pPr>
              <a:defRPr sz="2041"/>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609060" y="1435097"/>
            <a:ext cx="4010726" cy="4690781"/>
          </a:xfrm>
        </p:spPr>
        <p:txBody>
          <a:bodyPr/>
          <a:lstStyle>
            <a:lvl1pPr marL="0" indent="0">
              <a:buNone/>
              <a:defRPr sz="1428"/>
            </a:lvl1pPr>
            <a:lvl2pPr marL="465915" indent="0">
              <a:buNone/>
              <a:defRPr sz="1224"/>
            </a:lvl2pPr>
            <a:lvl3pPr marL="931828" indent="0">
              <a:buNone/>
              <a:defRPr sz="1020"/>
            </a:lvl3pPr>
            <a:lvl4pPr marL="1397732" indent="0">
              <a:buNone/>
              <a:defRPr sz="918"/>
            </a:lvl4pPr>
            <a:lvl5pPr marL="1863647" indent="0">
              <a:buNone/>
              <a:defRPr sz="918"/>
            </a:lvl5pPr>
            <a:lvl6pPr marL="2329564" indent="0">
              <a:buNone/>
              <a:defRPr sz="918"/>
            </a:lvl6pPr>
            <a:lvl7pPr marL="2795476" indent="0">
              <a:buNone/>
              <a:defRPr sz="918"/>
            </a:lvl7pPr>
            <a:lvl8pPr marL="3261386" indent="0">
              <a:buNone/>
              <a:defRPr sz="918"/>
            </a:lvl8pPr>
            <a:lvl9pPr marL="3727295" indent="0">
              <a:buNone/>
              <a:defRPr sz="918"/>
            </a:lvl9pPr>
          </a:lstStyle>
          <a:p>
            <a:pPr lvl="0"/>
            <a:r>
              <a:rPr lang="es-ES_tradnl" smtClean="0"/>
              <a:t>Click to edit Master text styles</a:t>
            </a:r>
          </a:p>
        </p:txBody>
      </p:sp>
      <p:sp>
        <p:nvSpPr>
          <p:cNvPr id="5" name="Slide Number Placeholder 2"/>
          <p:cNvSpPr>
            <a:spLocks noGrp="1"/>
          </p:cNvSpPr>
          <p:nvPr>
            <p:ph type="sldNum" sz="quarter" idx="10"/>
          </p:nvPr>
        </p:nvSpPr>
        <p:spPr/>
        <p:txBody>
          <a:bodyPr/>
          <a:lstStyle>
            <a:lvl1pPr defTabSz="932962">
              <a:defRPr b="1"/>
            </a:lvl1pPr>
          </a:lstStyle>
          <a:p>
            <a:pPr>
              <a:defRPr/>
            </a:pPr>
            <a:fld id="{B59EF057-020A-4D55-AB00-303783ACDB89}"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5660593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2"/>
          <p:cNvSpPr>
            <a:spLocks noGrp="1"/>
          </p:cNvSpPr>
          <p:nvPr>
            <p:ph type="sldNum" sz="quarter" idx="10"/>
          </p:nvPr>
        </p:nvSpPr>
        <p:spPr/>
        <p:txBody>
          <a:bodyPr/>
          <a:lstStyle>
            <a:lvl1pPr defTabSz="932962">
              <a:defRPr b="1"/>
            </a:lvl1pPr>
          </a:lstStyle>
          <a:p>
            <a:pPr>
              <a:defRPr/>
            </a:pPr>
            <a:fld id="{DFA697A6-FBD3-4C20-BFB7-89B607DA6C46}"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15030693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8726" y="5053825"/>
            <a:ext cx="7315200" cy="314028"/>
          </a:xfrm>
        </p:spPr>
        <p:txBody>
          <a:bodyPr anchor="b"/>
          <a:lstStyle>
            <a:lvl1pPr algn="l">
              <a:defRPr sz="2041" b="1"/>
            </a:lvl1pPr>
          </a:lstStyle>
          <a:p>
            <a:r>
              <a:rPr lang="es-ES_tradnl" smtClean="0"/>
              <a:t>Click to edit Master title style</a:t>
            </a:r>
            <a:endParaRPr lang="en-US"/>
          </a:p>
        </p:txBody>
      </p:sp>
      <p:sp>
        <p:nvSpPr>
          <p:cNvPr id="3" name="Picture Placeholder 2"/>
          <p:cNvSpPr>
            <a:spLocks noGrp="1"/>
          </p:cNvSpPr>
          <p:nvPr>
            <p:ph type="pic" idx="1"/>
          </p:nvPr>
        </p:nvSpPr>
        <p:spPr>
          <a:xfrm>
            <a:off x="2388726" y="612266"/>
            <a:ext cx="7315200" cy="4115772"/>
          </a:xfrm>
        </p:spPr>
        <p:txBody>
          <a:bodyPr/>
          <a:lstStyle>
            <a:lvl1pPr marL="0" indent="0">
              <a:buNone/>
              <a:defRPr sz="3265"/>
            </a:lvl1pPr>
            <a:lvl2pPr marL="465915" indent="0">
              <a:buNone/>
              <a:defRPr sz="2857"/>
            </a:lvl2pPr>
            <a:lvl3pPr marL="931828" indent="0">
              <a:buNone/>
              <a:defRPr sz="2449"/>
            </a:lvl3pPr>
            <a:lvl4pPr marL="1397732" indent="0">
              <a:buNone/>
              <a:defRPr sz="2041"/>
            </a:lvl4pPr>
            <a:lvl5pPr marL="1863647" indent="0">
              <a:buNone/>
              <a:defRPr sz="2041"/>
            </a:lvl5pPr>
            <a:lvl6pPr marL="2329564" indent="0">
              <a:buNone/>
              <a:defRPr sz="2041"/>
            </a:lvl6pPr>
            <a:lvl7pPr marL="2795476" indent="0">
              <a:buNone/>
              <a:defRPr sz="2041"/>
            </a:lvl7pPr>
            <a:lvl8pPr marL="3261386" indent="0">
              <a:buNone/>
              <a:defRPr sz="2041"/>
            </a:lvl8pPr>
            <a:lvl9pPr marL="3727295" indent="0">
              <a:buNone/>
              <a:defRPr sz="2041"/>
            </a:lvl9pPr>
          </a:lstStyle>
          <a:p>
            <a:pPr lvl="0"/>
            <a:endParaRPr lang="en-US" noProof="0" dirty="0"/>
          </a:p>
        </p:txBody>
      </p:sp>
      <p:sp>
        <p:nvSpPr>
          <p:cNvPr id="4" name="Text Placeholder 3"/>
          <p:cNvSpPr>
            <a:spLocks noGrp="1"/>
          </p:cNvSpPr>
          <p:nvPr>
            <p:ph type="body" sz="half" idx="2"/>
          </p:nvPr>
        </p:nvSpPr>
        <p:spPr>
          <a:xfrm>
            <a:off x="2388726" y="5367849"/>
            <a:ext cx="7315200" cy="805015"/>
          </a:xfrm>
        </p:spPr>
        <p:txBody>
          <a:bodyPr/>
          <a:lstStyle>
            <a:lvl1pPr marL="0" indent="0">
              <a:buNone/>
              <a:defRPr sz="1428"/>
            </a:lvl1pPr>
            <a:lvl2pPr marL="465915" indent="0">
              <a:buNone/>
              <a:defRPr sz="1224"/>
            </a:lvl2pPr>
            <a:lvl3pPr marL="931828" indent="0">
              <a:buNone/>
              <a:defRPr sz="1020"/>
            </a:lvl3pPr>
            <a:lvl4pPr marL="1397732" indent="0">
              <a:buNone/>
              <a:defRPr sz="918"/>
            </a:lvl4pPr>
            <a:lvl5pPr marL="1863647" indent="0">
              <a:buNone/>
              <a:defRPr sz="918"/>
            </a:lvl5pPr>
            <a:lvl6pPr marL="2329564" indent="0">
              <a:buNone/>
              <a:defRPr sz="918"/>
            </a:lvl6pPr>
            <a:lvl7pPr marL="2795476" indent="0">
              <a:buNone/>
              <a:defRPr sz="918"/>
            </a:lvl7pPr>
            <a:lvl8pPr marL="3261386" indent="0">
              <a:buNone/>
              <a:defRPr sz="918"/>
            </a:lvl8pPr>
            <a:lvl9pPr marL="3727295" indent="0">
              <a:buNone/>
              <a:defRPr sz="918"/>
            </a:lvl9pPr>
          </a:lstStyle>
          <a:p>
            <a:pPr lvl="0"/>
            <a:r>
              <a:rPr lang="es-ES_tradnl" smtClean="0"/>
              <a:t>Click to edit Master text styles</a:t>
            </a:r>
          </a:p>
        </p:txBody>
      </p:sp>
      <p:sp>
        <p:nvSpPr>
          <p:cNvPr id="5" name="Slide Number Placeholder 2"/>
          <p:cNvSpPr>
            <a:spLocks noGrp="1"/>
          </p:cNvSpPr>
          <p:nvPr>
            <p:ph type="sldNum" sz="quarter" idx="10"/>
          </p:nvPr>
        </p:nvSpPr>
        <p:spPr/>
        <p:txBody>
          <a:bodyPr/>
          <a:lstStyle>
            <a:lvl1pPr defTabSz="932962">
              <a:defRPr b="1"/>
            </a:lvl1pPr>
          </a:lstStyle>
          <a:p>
            <a:pPr>
              <a:defRPr/>
            </a:pPr>
            <a:fld id="{838CE7CA-A96F-498A-A25B-6FA5E986E2CC}"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191719368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Slide Number Placeholder 2"/>
          <p:cNvSpPr>
            <a:spLocks noGrp="1"/>
          </p:cNvSpPr>
          <p:nvPr>
            <p:ph type="sldNum" sz="quarter" idx="10"/>
          </p:nvPr>
        </p:nvSpPr>
        <p:spPr/>
        <p:txBody>
          <a:bodyPr/>
          <a:lstStyle>
            <a:lvl1pPr defTabSz="932962">
              <a:defRPr b="1"/>
            </a:lvl1pPr>
          </a:lstStyle>
          <a:p>
            <a:pPr>
              <a:defRPr/>
            </a:pPr>
            <a:fld id="{B161D779-017C-4DC4-B1E6-CCE2E48465F8}"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31823064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290673" y="234877"/>
            <a:ext cx="596830" cy="3003007"/>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161990" y="234877"/>
            <a:ext cx="8587314" cy="3003007"/>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Slide Number Placeholder 2"/>
          <p:cNvSpPr>
            <a:spLocks noGrp="1"/>
          </p:cNvSpPr>
          <p:nvPr>
            <p:ph type="sldNum" sz="quarter" idx="10"/>
          </p:nvPr>
        </p:nvSpPr>
        <p:spPr/>
        <p:txBody>
          <a:bodyPr/>
          <a:lstStyle>
            <a:lvl1pPr defTabSz="932962">
              <a:defRPr b="1"/>
            </a:lvl1pPr>
          </a:lstStyle>
          <a:p>
            <a:pPr>
              <a:defRPr/>
            </a:pPr>
            <a:fld id="{3FAD0E50-7E54-44EF-AC0A-C3A01DE50090}"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412437357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grpSp>
        <p:nvGrpSpPr>
          <p:cNvPr id="4" name="McK Title Elements"/>
          <p:cNvGrpSpPr>
            <a:grpSpLocks/>
          </p:cNvGrpSpPr>
          <p:nvPr userDrawn="1"/>
        </p:nvGrpSpPr>
        <p:grpSpPr bwMode="auto">
          <a:xfrm>
            <a:off x="844478" y="498882"/>
            <a:ext cx="6822767" cy="6023832"/>
            <a:chOff x="391" y="308"/>
            <a:chExt cx="3159" cy="3719"/>
          </a:xfrm>
        </p:grpSpPr>
        <p:sp>
          <p:nvSpPr>
            <p:cNvPr id="5" name="McK Confidential" hidden="1"/>
            <p:cNvSpPr txBox="1">
              <a:spLocks noChangeArrowheads="1"/>
            </p:cNvSpPr>
            <p:nvPr userDrawn="1"/>
          </p:nvSpPr>
          <p:spPr bwMode="auto">
            <a:xfrm>
              <a:off x="391" y="308"/>
              <a:ext cx="934"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defTabSz="913285" fontAlgn="base">
                <a:spcBef>
                  <a:spcPct val="0"/>
                </a:spcBef>
                <a:spcAft>
                  <a:spcPct val="0"/>
                </a:spcAft>
                <a:defRPr/>
              </a:pPr>
              <a:r>
                <a:rPr lang="en-US" sz="1428" dirty="0">
                  <a:solidFill>
                    <a:srgbClr val="FFFFFF"/>
                  </a:solidFill>
                </a:rPr>
                <a:t>CONFIDENTIAL</a:t>
              </a:r>
            </a:p>
          </p:txBody>
        </p:sp>
        <p:sp>
          <p:nvSpPr>
            <p:cNvPr id="6" name="McK Document" hidden="1"/>
            <p:cNvSpPr txBox="1">
              <a:spLocks noChangeArrowheads="1"/>
            </p:cNvSpPr>
            <p:nvPr userDrawn="1"/>
          </p:nvSpPr>
          <p:spPr bwMode="auto">
            <a:xfrm>
              <a:off x="391" y="2572"/>
              <a:ext cx="315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913285" fontAlgn="base">
                <a:spcBef>
                  <a:spcPct val="0"/>
                </a:spcBef>
                <a:spcAft>
                  <a:spcPct val="0"/>
                </a:spcAft>
                <a:defRPr/>
              </a:pPr>
              <a:r>
                <a:rPr lang="en-US" sz="1428" dirty="0">
                  <a:solidFill>
                    <a:srgbClr val="FFFFFF"/>
                  </a:solidFill>
                </a:rPr>
                <a:t>Document</a:t>
              </a:r>
            </a:p>
          </p:txBody>
        </p:sp>
        <p:sp>
          <p:nvSpPr>
            <p:cNvPr id="7" name="McK Date" hidden="1"/>
            <p:cNvSpPr txBox="1">
              <a:spLocks noChangeArrowheads="1"/>
            </p:cNvSpPr>
            <p:nvPr userDrawn="1"/>
          </p:nvSpPr>
          <p:spPr bwMode="auto">
            <a:xfrm>
              <a:off x="391" y="2753"/>
              <a:ext cx="315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defTabSz="913285" fontAlgn="base">
                <a:spcBef>
                  <a:spcPct val="0"/>
                </a:spcBef>
                <a:spcAft>
                  <a:spcPct val="0"/>
                </a:spcAft>
                <a:defRPr/>
              </a:pPr>
              <a:r>
                <a:rPr lang="en-US" sz="1428" dirty="0">
                  <a:solidFill>
                    <a:srgbClr val="FFFFFF"/>
                  </a:solidFill>
                </a:rPr>
                <a:t>Date</a:t>
              </a:r>
            </a:p>
          </p:txBody>
        </p:sp>
        <p:sp>
          <p:nvSpPr>
            <p:cNvPr id="8" name="McK Disclaimer" hidden="1"/>
            <p:cNvSpPr>
              <a:spLocks noChangeArrowheads="1"/>
            </p:cNvSpPr>
            <p:nvPr userDrawn="1">
              <p:custDataLst>
                <p:tags r:id="rId3"/>
              </p:custDataLst>
            </p:nvPr>
          </p:nvSpPr>
          <p:spPr bwMode="auto">
            <a:xfrm>
              <a:off x="391" y="3678"/>
              <a:ext cx="2297"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820201" eaLnBrk="0" fontAlgn="base" hangingPunct="0">
                <a:spcBef>
                  <a:spcPct val="0"/>
                </a:spcBef>
                <a:spcAft>
                  <a:spcPct val="0"/>
                </a:spcAft>
                <a:defRPr/>
              </a:pPr>
              <a:r>
                <a:rPr lang="en-US" sz="918" dirty="0">
                  <a:solidFill>
                    <a:srgbClr val="FFFFFF"/>
                  </a:solidFill>
                </a:rPr>
                <a:t>This report is solely for the use of client personnel.  No part of it may be circulated, quoted, or reproduced for distribution outside the client organization without prior written approval from McKinsey &amp; Company. This material was used by McKinsey &amp; Company during an oral presentation; it is not a complete record of the discussion.</a:t>
              </a:r>
            </a:p>
          </p:txBody>
        </p:sp>
      </p:grpSp>
      <p:graphicFrame>
        <p:nvGraphicFramePr>
          <p:cNvPr id="9" name="Rectangle 1059" hidden="1"/>
          <p:cNvGraphicFramePr>
            <a:graphicFrameLocks/>
          </p:cNvGraphicFramePr>
          <p:nvPr>
            <p:custDataLst>
              <p:tags r:id="rId2"/>
            </p:custDataLst>
          </p:nvPr>
        </p:nvGraphicFramePr>
        <p:xfrm>
          <a:off x="0" y="0"/>
          <a:ext cx="215979" cy="161974"/>
        </p:xfrm>
        <a:graphic>
          <a:graphicData uri="http://schemas.openxmlformats.org/presentationml/2006/ole">
            <mc:AlternateContent xmlns:mc="http://schemas.openxmlformats.org/markup-compatibility/2006">
              <mc:Choice xmlns:v="urn:schemas-microsoft-com:vml" Requires="v">
                <p:oleObj spid="_x0000_s136212" name="think-cell Slide" r:id="rId5" imgW="0" imgH="0" progId="TCLayout.ActiveDocument.1">
                  <p:embed/>
                </p:oleObj>
              </mc:Choice>
              <mc:Fallback>
                <p:oleObj name="think-cell Slide" r:id="rId5" imgW="0" imgH="0" progId="TCLayout.ActiveDocument.1">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215979" cy="1619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10" name="Picture 7" descr="BG-02"/>
          <p:cNvPicPr>
            <a:picLocks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2262785"/>
            <a:ext cx="3017224" cy="461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a:spLocks/>
          </p:cNvSpPr>
          <p:nvPr userDrawn="1"/>
        </p:nvSpPr>
        <p:spPr>
          <a:xfrm>
            <a:off x="0" y="0"/>
            <a:ext cx="3017224" cy="2262784"/>
          </a:xfrm>
          <a:prstGeom prst="rect">
            <a:avLst/>
          </a:prstGeom>
          <a:solidFill>
            <a:srgbClr val="91B0FF"/>
          </a:solidFill>
          <a:ln>
            <a:noFill/>
          </a:ln>
        </p:spPr>
        <p:style>
          <a:lnRef idx="1">
            <a:schemeClr val="accent1"/>
          </a:lnRef>
          <a:fillRef idx="3">
            <a:schemeClr val="accent1"/>
          </a:fillRef>
          <a:effectRef idx="2">
            <a:schemeClr val="accent1"/>
          </a:effectRef>
          <a:fontRef idx="minor">
            <a:schemeClr val="lt1"/>
          </a:fontRef>
        </p:style>
        <p:txBody>
          <a:bodyPr lIns="91383" tIns="45692" rIns="91383" bIns="45692" anchor="ctr"/>
          <a:lstStyle/>
          <a:p>
            <a:pPr algn="ctr" defTabSz="456639">
              <a:defRPr/>
            </a:pPr>
            <a:endParaRPr lang="en-US" sz="1837" dirty="0">
              <a:solidFill>
                <a:srgbClr val="FFFFFF"/>
              </a:solidFill>
            </a:endParaRPr>
          </a:p>
        </p:txBody>
      </p:sp>
      <p:sp>
        <p:nvSpPr>
          <p:cNvPr id="13314" name="Rectangle 1026"/>
          <p:cNvSpPr>
            <a:spLocks noGrp="1" noChangeArrowheads="1"/>
          </p:cNvSpPr>
          <p:nvPr>
            <p:ph type="ctrTitle"/>
          </p:nvPr>
        </p:nvSpPr>
        <p:spPr>
          <a:xfrm>
            <a:off x="3776369" y="1302941"/>
            <a:ext cx="6840046" cy="446276"/>
          </a:xfrm>
        </p:spPr>
        <p:txBody>
          <a:bodyPr/>
          <a:lstStyle>
            <a:lvl1pPr>
              <a:defRPr sz="2857" b="0">
                <a:solidFill>
                  <a:schemeClr val="tx1"/>
                </a:solidFill>
              </a:defRPr>
            </a:lvl1pPr>
          </a:lstStyle>
          <a:p>
            <a:pPr lvl="0"/>
            <a:r>
              <a:rPr lang="en-US" noProof="0" dirty="0" smtClean="0"/>
              <a:t>Click to edit Master title style</a:t>
            </a:r>
          </a:p>
        </p:txBody>
      </p:sp>
      <p:sp>
        <p:nvSpPr>
          <p:cNvPr id="13315" name="Rectangle 1027"/>
          <p:cNvSpPr>
            <a:spLocks noGrp="1" noChangeArrowheads="1"/>
          </p:cNvSpPr>
          <p:nvPr>
            <p:ph type="subTitle" idx="1"/>
          </p:nvPr>
        </p:nvSpPr>
        <p:spPr>
          <a:xfrm>
            <a:off x="3776369" y="1963796"/>
            <a:ext cx="6840046" cy="280216"/>
          </a:xfrm>
        </p:spPr>
        <p:txBody>
          <a:bodyPr/>
          <a:lstStyle>
            <a:lvl1pPr>
              <a:defRPr sz="1837">
                <a:solidFill>
                  <a:schemeClr val="tx1"/>
                </a:solidFill>
              </a:defRPr>
            </a:lvl1pPr>
          </a:lstStyle>
          <a:p>
            <a:pPr lvl="0"/>
            <a:r>
              <a:rPr lang="en-US" noProof="0" smtClean="0"/>
              <a:t>Click to edit Master subtitle style</a:t>
            </a:r>
          </a:p>
        </p:txBody>
      </p:sp>
    </p:spTree>
    <p:extLst>
      <p:ext uri="{BB962C8B-B14F-4D97-AF65-F5344CB8AC3E}">
        <p14:creationId xmlns:p14="http://schemas.microsoft.com/office/powerpoint/2010/main" val="369270127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4" name="Rectangle 138"/>
          <p:cNvSpPr>
            <a:spLocks noChangeArrowheads="1"/>
          </p:cNvSpPr>
          <p:nvPr>
            <p:custDataLst>
              <p:tags r:id="rId1"/>
            </p:custDataLst>
          </p:nvPr>
        </p:nvSpPr>
        <p:spPr bwMode="gray">
          <a:xfrm>
            <a:off x="0" y="5061703"/>
            <a:ext cx="12192000" cy="1799536"/>
          </a:xfrm>
          <a:prstGeom prst="rect">
            <a:avLst/>
          </a:prstGeom>
          <a:solidFill>
            <a:srgbClr val="00286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83" tIns="45692" rIns="91383" bIns="45692" anchor="ctr"/>
          <a:lstStyle>
            <a:lvl1pPr defTabSz="895350" eaLnBrk="0" hangingPunct="0">
              <a:defRPr sz="1200" b="1">
                <a:solidFill>
                  <a:schemeClr val="tx1"/>
                </a:solidFill>
                <a:latin typeface="Arial" panose="020B0604020202020204" pitchFamily="34" charset="0"/>
                <a:cs typeface="Arial" panose="020B0604020202020204" pitchFamily="34" charset="0"/>
              </a:defRPr>
            </a:lvl1pPr>
            <a:lvl2pPr marL="742950" indent="-285750" defTabSz="895350" eaLnBrk="0" hangingPunct="0">
              <a:defRPr sz="1200" b="1">
                <a:solidFill>
                  <a:schemeClr val="tx1"/>
                </a:solidFill>
                <a:latin typeface="Arial" panose="020B0604020202020204" pitchFamily="34" charset="0"/>
                <a:cs typeface="Arial" panose="020B0604020202020204" pitchFamily="34" charset="0"/>
              </a:defRPr>
            </a:lvl2pPr>
            <a:lvl3pPr marL="1143000" indent="-228600" defTabSz="895350" eaLnBrk="0" hangingPunct="0">
              <a:defRPr sz="1200" b="1">
                <a:solidFill>
                  <a:schemeClr val="tx1"/>
                </a:solidFill>
                <a:latin typeface="Arial" panose="020B0604020202020204" pitchFamily="34" charset="0"/>
                <a:cs typeface="Arial" panose="020B0604020202020204" pitchFamily="34" charset="0"/>
              </a:defRPr>
            </a:lvl3pPr>
            <a:lvl4pPr marL="1600200" indent="-228600" defTabSz="895350" eaLnBrk="0" hangingPunct="0">
              <a:defRPr sz="1200" b="1">
                <a:solidFill>
                  <a:schemeClr val="tx1"/>
                </a:solidFill>
                <a:latin typeface="Arial" panose="020B0604020202020204" pitchFamily="34" charset="0"/>
                <a:cs typeface="Arial" panose="020B0604020202020204" pitchFamily="34" charset="0"/>
              </a:defRPr>
            </a:lvl4pPr>
            <a:lvl5pPr marL="2057400" indent="-228600" defTabSz="895350" eaLnBrk="0" hangingPunct="0">
              <a:defRPr sz="1200" b="1">
                <a:solidFill>
                  <a:schemeClr val="tx1"/>
                </a:solidFill>
                <a:latin typeface="Arial" panose="020B0604020202020204" pitchFamily="34" charset="0"/>
                <a:cs typeface="Arial" panose="020B0604020202020204" pitchFamily="34" charset="0"/>
              </a:defRPr>
            </a:lvl5pPr>
            <a:lvl6pPr marL="2514600" indent="-228600" defTabSz="89535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6pPr>
            <a:lvl7pPr marL="2971800" indent="-228600" defTabSz="89535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7pPr>
            <a:lvl8pPr marL="3429000" indent="-228600" defTabSz="89535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8pPr>
            <a:lvl9pPr marL="3886200" indent="-228600" defTabSz="89535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defRPr/>
            </a:pPr>
            <a:endParaRPr lang="es-MX" altLang="es-MX" sz="1020" smtClean="0">
              <a:solidFill>
                <a:srgbClr val="000000"/>
              </a:solidFill>
            </a:endParaRPr>
          </a:p>
        </p:txBody>
      </p:sp>
      <p:pic>
        <p:nvPicPr>
          <p:cNvPr id="6" name="Picture 2" descr="http://sistematec.mx/identidad/img_sistema/pag.5.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9211" y="510221"/>
            <a:ext cx="2371446" cy="973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p:nvPr>
        </p:nvSpPr>
        <p:spPr>
          <a:xfrm>
            <a:off x="719410" y="1988840"/>
            <a:ext cx="7200701" cy="914400"/>
          </a:xfrm>
        </p:spPr>
        <p:txBody>
          <a:bodyPr/>
          <a:lstStyle>
            <a:lvl1pPr>
              <a:defRPr sz="2755"/>
            </a:lvl1pPr>
          </a:lstStyle>
          <a:p>
            <a:pPr lvl="0"/>
            <a:r>
              <a:rPr lang="en-US" dirty="0" smtClean="0"/>
              <a:t>Click to edit Master text styles</a:t>
            </a:r>
          </a:p>
        </p:txBody>
      </p:sp>
      <p:sp>
        <p:nvSpPr>
          <p:cNvPr id="5" name="Text Placeholder 4"/>
          <p:cNvSpPr>
            <a:spLocks noGrp="1"/>
          </p:cNvSpPr>
          <p:nvPr>
            <p:ph type="body" sz="quarter" idx="11"/>
          </p:nvPr>
        </p:nvSpPr>
        <p:spPr>
          <a:xfrm>
            <a:off x="756379" y="3212982"/>
            <a:ext cx="7259835" cy="914400"/>
          </a:xfrm>
        </p:spPr>
        <p:txBody>
          <a:bodyPr/>
          <a:lstStyle>
            <a:lvl1pPr>
              <a:defRPr sz="1837">
                <a:solidFill>
                  <a:schemeClr val="bg1">
                    <a:lumMod val="50000"/>
                  </a:schemeClr>
                </a:solidFill>
              </a:defRPr>
            </a:lvl1pPr>
          </a:lstStyle>
          <a:p>
            <a:pPr lvl="0"/>
            <a:r>
              <a:rPr lang="en-US" dirty="0" smtClean="0"/>
              <a:t>Click to edit Master text styles</a:t>
            </a:r>
          </a:p>
        </p:txBody>
      </p:sp>
    </p:spTree>
    <p:extLst>
      <p:ext uri="{BB962C8B-B14F-4D97-AF65-F5344CB8AC3E}">
        <p14:creationId xmlns:p14="http://schemas.microsoft.com/office/powerpoint/2010/main" val="317320717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cSld name="3_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dirty="0"/>
          </a:p>
        </p:txBody>
      </p:sp>
      <p:sp>
        <p:nvSpPr>
          <p:cNvPr id="5" name="2 Marcador de contenido"/>
          <p:cNvSpPr>
            <a:spLocks noGrp="1"/>
          </p:cNvSpPr>
          <p:nvPr>
            <p:ph idx="11"/>
          </p:nvPr>
        </p:nvSpPr>
        <p:spPr>
          <a:xfrm>
            <a:off x="497841" y="981438"/>
            <a:ext cx="11196337" cy="5142371"/>
          </a:xfrm>
        </p:spPr>
        <p:txBody>
          <a:bodyPr/>
          <a:lstStyle/>
          <a:p>
            <a:pPr lvl="0"/>
            <a:r>
              <a:rPr lang="es-ES" smtClean="0"/>
              <a:t>Haga clic para modificar el estilo de texto del patrón</a:t>
            </a:r>
          </a:p>
        </p:txBody>
      </p:sp>
      <p:sp>
        <p:nvSpPr>
          <p:cNvPr id="6" name="5 Marcador de contenido"/>
          <p:cNvSpPr>
            <a:spLocks noGrp="1"/>
          </p:cNvSpPr>
          <p:nvPr>
            <p:ph sz="quarter" idx="12"/>
          </p:nvPr>
        </p:nvSpPr>
        <p:spPr>
          <a:xfrm>
            <a:off x="498921" y="6166707"/>
            <a:ext cx="11196337" cy="257119"/>
          </a:xfrm>
        </p:spPr>
        <p:txBody>
          <a:bodyPr/>
          <a:lstStyle>
            <a:lvl1pPr>
              <a:defRPr sz="1020" b="0"/>
            </a:lvl1pPr>
            <a:lvl2pPr>
              <a:defRPr sz="1020" b="0"/>
            </a:lvl2pPr>
            <a:lvl3pPr>
              <a:defRPr sz="1020" b="0"/>
            </a:lvl3pPr>
            <a:lvl4pPr>
              <a:defRPr sz="1020" b="0"/>
            </a:lvl4pPr>
            <a:lvl5pPr>
              <a:defRPr sz="1020" b="0"/>
            </a:lvl5pPr>
          </a:lstStyle>
          <a:p>
            <a:pPr lvl="0"/>
            <a:r>
              <a:rPr lang="en-US" smtClean="0"/>
              <a:t>Click to edit Master text styles</a:t>
            </a:r>
          </a:p>
        </p:txBody>
      </p:sp>
      <p:sp>
        <p:nvSpPr>
          <p:cNvPr id="7" name="3 Marcador de número de diapositiva"/>
          <p:cNvSpPr>
            <a:spLocks noGrp="1"/>
          </p:cNvSpPr>
          <p:nvPr>
            <p:ph type="sldNum" sz="quarter" idx="13"/>
          </p:nvPr>
        </p:nvSpPr>
        <p:spPr/>
        <p:txBody>
          <a:bodyPr lIns="91381" tIns="45691" rIns="91381" bIns="45691"/>
          <a:lstStyle>
            <a:lvl1pPr defTabSz="932962">
              <a:defRPr b="1"/>
            </a:lvl1pPr>
          </a:lstStyle>
          <a:p>
            <a:pPr>
              <a:defRPr/>
            </a:pPr>
            <a:fld id="{5BC1EF30-3382-4577-A71F-4CB4558F3D53}" type="slidenum">
              <a:rPr lang="es-MX" altLang="es-MX"/>
              <a:pPr>
                <a:defRPr/>
              </a:pPr>
              <a:t>‹Nº›</a:t>
            </a:fld>
            <a:endParaRPr lang="es-MX" altLang="es-MX"/>
          </a:p>
        </p:txBody>
      </p:sp>
    </p:spTree>
    <p:extLst>
      <p:ext uri="{BB962C8B-B14F-4D97-AF65-F5344CB8AC3E}">
        <p14:creationId xmlns:p14="http://schemas.microsoft.com/office/powerpoint/2010/main" val="318573994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422400" y="304800"/>
            <a:ext cx="10363200" cy="298327"/>
          </a:xfrm>
        </p:spPr>
        <p:txBody>
          <a:bodyPr/>
          <a:lstStyle/>
          <a:p>
            <a:r>
              <a:rPr lang="en-US" smtClean="0"/>
              <a:t>Click to edit Master title style</a:t>
            </a:r>
            <a:endParaRPr lang="es-MX"/>
          </a:p>
        </p:txBody>
      </p:sp>
      <p:sp>
        <p:nvSpPr>
          <p:cNvPr id="3" name="Text Placeholder 2"/>
          <p:cNvSpPr>
            <a:spLocks noGrp="1"/>
          </p:cNvSpPr>
          <p:nvPr>
            <p:ph type="body" sz="half" idx="1"/>
          </p:nvPr>
        </p:nvSpPr>
        <p:spPr>
          <a:xfrm>
            <a:off x="1422400" y="1676400"/>
            <a:ext cx="5080001"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ClipArt Placeholder 3"/>
          <p:cNvSpPr>
            <a:spLocks noGrp="1"/>
          </p:cNvSpPr>
          <p:nvPr>
            <p:ph type="clipArt" sz="half" idx="2"/>
          </p:nvPr>
        </p:nvSpPr>
        <p:spPr>
          <a:xfrm>
            <a:off x="6705601" y="1676400"/>
            <a:ext cx="5080001" cy="4114800"/>
          </a:xfrm>
        </p:spPr>
        <p:txBody>
          <a:bodyPr/>
          <a:lstStyle/>
          <a:p>
            <a:pPr lvl="0"/>
            <a:endParaRPr lang="es-MX" noProof="0" smtClean="0"/>
          </a:p>
        </p:txBody>
      </p:sp>
      <p:sp>
        <p:nvSpPr>
          <p:cNvPr id="5" name="Rectangle 13"/>
          <p:cNvSpPr>
            <a:spLocks noGrp="1" noChangeArrowheads="1"/>
          </p:cNvSpPr>
          <p:nvPr>
            <p:ph type="dt" sz="half" idx="10"/>
          </p:nvPr>
        </p:nvSpPr>
        <p:spPr>
          <a:xfrm>
            <a:off x="1423300" y="6325105"/>
            <a:ext cx="2539910" cy="456768"/>
          </a:xfrm>
          <a:prstGeom prst="rect">
            <a:avLst/>
          </a:prstGeom>
        </p:spPr>
        <p:txBody>
          <a:bodyPr lIns="89611" tIns="44806" rIns="89611" bIns="44806"/>
          <a:lstStyle>
            <a:lvl1pPr eaLnBrk="1" hangingPunct="1">
              <a:defRPr/>
            </a:lvl1pPr>
          </a:lstStyle>
          <a:p>
            <a:pPr fontAlgn="base">
              <a:spcBef>
                <a:spcPct val="0"/>
              </a:spcBef>
              <a:spcAft>
                <a:spcPct val="0"/>
              </a:spcAft>
              <a:defRPr/>
            </a:pPr>
            <a:endParaRPr lang="en-US" sz="1224" b="1">
              <a:solidFill>
                <a:srgbClr val="000000"/>
              </a:solidFill>
            </a:endParaRPr>
          </a:p>
        </p:txBody>
      </p:sp>
      <p:sp>
        <p:nvSpPr>
          <p:cNvPr id="6" name="Rectangle 14"/>
          <p:cNvSpPr>
            <a:spLocks noGrp="1" noChangeArrowheads="1"/>
          </p:cNvSpPr>
          <p:nvPr>
            <p:ph type="ftr" sz="quarter" idx="11"/>
          </p:nvPr>
        </p:nvSpPr>
        <p:spPr>
          <a:xfrm>
            <a:off x="4673780" y="6325105"/>
            <a:ext cx="3861700" cy="456768"/>
          </a:xfrm>
          <a:prstGeom prst="rect">
            <a:avLst/>
          </a:prstGeom>
        </p:spPr>
        <p:txBody>
          <a:bodyPr lIns="89611" tIns="44806" rIns="89611" bIns="44806"/>
          <a:lstStyle>
            <a:lvl1pPr eaLnBrk="1" hangingPunct="1">
              <a:defRPr/>
            </a:lvl1pPr>
          </a:lstStyle>
          <a:p>
            <a:pPr fontAlgn="base">
              <a:spcBef>
                <a:spcPct val="0"/>
              </a:spcBef>
              <a:spcAft>
                <a:spcPct val="0"/>
              </a:spcAft>
              <a:defRPr/>
            </a:pPr>
            <a:endParaRPr lang="en-US" sz="1224" b="1">
              <a:solidFill>
                <a:srgbClr val="000000"/>
              </a:solidFill>
            </a:endParaRPr>
          </a:p>
        </p:txBody>
      </p:sp>
      <p:sp>
        <p:nvSpPr>
          <p:cNvPr id="7" name="Rectangle 15"/>
          <p:cNvSpPr>
            <a:spLocks noGrp="1" noChangeArrowheads="1"/>
          </p:cNvSpPr>
          <p:nvPr>
            <p:ph type="sldNum" sz="quarter" idx="12"/>
          </p:nvPr>
        </p:nvSpPr>
        <p:spPr/>
        <p:txBody>
          <a:bodyPr/>
          <a:lstStyle>
            <a:lvl1pPr>
              <a:defRPr/>
            </a:lvl1pPr>
          </a:lstStyle>
          <a:p>
            <a:pPr>
              <a:defRPr/>
            </a:pPr>
            <a:fld id="{90674A30-4D2C-4F84-9753-C7350BCCDA6E}" type="slidenum">
              <a:rPr lang="en-US" altLang="es-MX"/>
              <a:pPr>
                <a:defRPr/>
              </a:pPr>
              <a:t>‹Nº›</a:t>
            </a:fld>
            <a:endParaRPr lang="en-US" altLang="es-MX"/>
          </a:p>
        </p:txBody>
      </p:sp>
    </p:spTree>
    <p:extLst>
      <p:ext uri="{BB962C8B-B14F-4D97-AF65-F5344CB8AC3E}">
        <p14:creationId xmlns:p14="http://schemas.microsoft.com/office/powerpoint/2010/main" val="2894855493"/>
      </p:ext>
    </p:extLst>
  </p:cSld>
  <p:clrMapOvr>
    <a:masterClrMapping/>
  </p:clrMapOvr>
  <p:transition spd="med">
    <p:pull dir="ru"/>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422400" y="304800"/>
            <a:ext cx="10363200" cy="298327"/>
          </a:xfrm>
        </p:spPr>
        <p:txBody>
          <a:bodyPr/>
          <a:lstStyle/>
          <a:p>
            <a:r>
              <a:rPr lang="en-US" smtClean="0"/>
              <a:t>Click to edit Master title style</a:t>
            </a:r>
            <a:endParaRPr lang="es-MX"/>
          </a:p>
        </p:txBody>
      </p:sp>
      <p:sp>
        <p:nvSpPr>
          <p:cNvPr id="3" name="ClipArt Placeholder 2"/>
          <p:cNvSpPr>
            <a:spLocks noGrp="1"/>
          </p:cNvSpPr>
          <p:nvPr>
            <p:ph type="clipArt" sz="half" idx="1"/>
          </p:nvPr>
        </p:nvSpPr>
        <p:spPr>
          <a:xfrm>
            <a:off x="1422400" y="1676400"/>
            <a:ext cx="5080001" cy="4114800"/>
          </a:xfrm>
        </p:spPr>
        <p:txBody>
          <a:bodyPr/>
          <a:lstStyle/>
          <a:p>
            <a:pPr lvl="0"/>
            <a:endParaRPr lang="es-MX" noProof="0" smtClean="0"/>
          </a:p>
        </p:txBody>
      </p:sp>
      <p:sp>
        <p:nvSpPr>
          <p:cNvPr id="4" name="Text Placeholder 3"/>
          <p:cNvSpPr>
            <a:spLocks noGrp="1"/>
          </p:cNvSpPr>
          <p:nvPr>
            <p:ph type="body" sz="half" idx="2"/>
          </p:nvPr>
        </p:nvSpPr>
        <p:spPr>
          <a:xfrm>
            <a:off x="6705601" y="1676400"/>
            <a:ext cx="5080001"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5" name="Rectangle 13"/>
          <p:cNvSpPr>
            <a:spLocks noGrp="1" noChangeArrowheads="1"/>
          </p:cNvSpPr>
          <p:nvPr>
            <p:ph type="dt" sz="half" idx="10"/>
          </p:nvPr>
        </p:nvSpPr>
        <p:spPr>
          <a:xfrm>
            <a:off x="1423300" y="6325105"/>
            <a:ext cx="2539910" cy="456768"/>
          </a:xfrm>
          <a:prstGeom prst="rect">
            <a:avLst/>
          </a:prstGeom>
        </p:spPr>
        <p:txBody>
          <a:bodyPr lIns="89611" tIns="44806" rIns="89611" bIns="44806"/>
          <a:lstStyle>
            <a:lvl1pPr eaLnBrk="1" hangingPunct="1">
              <a:defRPr/>
            </a:lvl1pPr>
          </a:lstStyle>
          <a:p>
            <a:pPr fontAlgn="base">
              <a:spcBef>
                <a:spcPct val="0"/>
              </a:spcBef>
              <a:spcAft>
                <a:spcPct val="0"/>
              </a:spcAft>
              <a:defRPr/>
            </a:pPr>
            <a:endParaRPr lang="en-US" sz="1224" b="1">
              <a:solidFill>
                <a:srgbClr val="000000"/>
              </a:solidFill>
            </a:endParaRPr>
          </a:p>
        </p:txBody>
      </p:sp>
      <p:sp>
        <p:nvSpPr>
          <p:cNvPr id="6" name="Rectangle 14"/>
          <p:cNvSpPr>
            <a:spLocks noGrp="1" noChangeArrowheads="1"/>
          </p:cNvSpPr>
          <p:nvPr>
            <p:ph type="ftr" sz="quarter" idx="11"/>
          </p:nvPr>
        </p:nvSpPr>
        <p:spPr>
          <a:xfrm>
            <a:off x="4673780" y="6325105"/>
            <a:ext cx="3861700" cy="456768"/>
          </a:xfrm>
          <a:prstGeom prst="rect">
            <a:avLst/>
          </a:prstGeom>
        </p:spPr>
        <p:txBody>
          <a:bodyPr lIns="89611" tIns="44806" rIns="89611" bIns="44806"/>
          <a:lstStyle>
            <a:lvl1pPr eaLnBrk="1" hangingPunct="1">
              <a:defRPr/>
            </a:lvl1pPr>
          </a:lstStyle>
          <a:p>
            <a:pPr fontAlgn="base">
              <a:spcBef>
                <a:spcPct val="0"/>
              </a:spcBef>
              <a:spcAft>
                <a:spcPct val="0"/>
              </a:spcAft>
              <a:defRPr/>
            </a:pPr>
            <a:endParaRPr lang="en-US" sz="1224" b="1">
              <a:solidFill>
                <a:srgbClr val="000000"/>
              </a:solidFill>
            </a:endParaRPr>
          </a:p>
        </p:txBody>
      </p:sp>
      <p:sp>
        <p:nvSpPr>
          <p:cNvPr id="7" name="Rectangle 15"/>
          <p:cNvSpPr>
            <a:spLocks noGrp="1" noChangeArrowheads="1"/>
          </p:cNvSpPr>
          <p:nvPr>
            <p:ph type="sldNum" sz="quarter" idx="12"/>
          </p:nvPr>
        </p:nvSpPr>
        <p:spPr/>
        <p:txBody>
          <a:bodyPr/>
          <a:lstStyle>
            <a:lvl1pPr>
              <a:defRPr/>
            </a:lvl1pPr>
          </a:lstStyle>
          <a:p>
            <a:pPr>
              <a:defRPr/>
            </a:pPr>
            <a:fld id="{301F4A87-2999-4C13-B739-5693D7D7DF00}" type="slidenum">
              <a:rPr lang="en-US" altLang="es-MX"/>
              <a:pPr>
                <a:defRPr/>
              </a:pPr>
              <a:t>‹Nº›</a:t>
            </a:fld>
            <a:endParaRPr lang="en-US" altLang="es-MX"/>
          </a:p>
        </p:txBody>
      </p:sp>
    </p:spTree>
    <p:extLst>
      <p:ext uri="{BB962C8B-B14F-4D97-AF65-F5344CB8AC3E}">
        <p14:creationId xmlns:p14="http://schemas.microsoft.com/office/powerpoint/2010/main" val="2287489971"/>
      </p:ext>
    </p:extLst>
  </p:cSld>
  <p:clrMapOvr>
    <a:masterClrMapping/>
  </p:clrMapOvr>
  <p:transition spd="med">
    <p:pull dir="ru"/>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Working Draft Text" hidden="1"/>
          <p:cNvSpPr txBox="1">
            <a:spLocks noChangeArrowheads="1"/>
          </p:cNvSpPr>
          <p:nvPr/>
        </p:nvSpPr>
        <p:spPr bwMode="auto">
          <a:xfrm>
            <a:off x="3591728" y="349866"/>
            <a:ext cx="1011495" cy="14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918" b="1" dirty="0">
                <a:solidFill>
                  <a:srgbClr val="000000"/>
                </a:solidFill>
              </a:rPr>
              <a:t>WORKING DRAFT</a:t>
            </a:r>
          </a:p>
        </p:txBody>
      </p:sp>
      <p:sp>
        <p:nvSpPr>
          <p:cNvPr id="5" name="doc id"/>
          <p:cNvSpPr txBox="1">
            <a:spLocks noChangeArrowheads="1"/>
          </p:cNvSpPr>
          <p:nvPr/>
        </p:nvSpPr>
        <p:spPr bwMode="auto">
          <a:xfrm>
            <a:off x="11485750" y="37255"/>
            <a:ext cx="401720"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lstStyle/>
          <a:p>
            <a:pPr algn="r" defTabSz="913285" fontAlgn="base">
              <a:spcBef>
                <a:spcPct val="0"/>
              </a:spcBef>
              <a:spcAft>
                <a:spcPct val="0"/>
              </a:spcAft>
              <a:defRPr/>
            </a:pPr>
            <a:endParaRPr lang="ru-RU" sz="816">
              <a:solidFill>
                <a:srgbClr val="000000"/>
              </a:solidFill>
            </a:endParaRPr>
          </a:p>
        </p:txBody>
      </p:sp>
      <p:sp>
        <p:nvSpPr>
          <p:cNvPr id="6" name="Working Draft" hidden="1"/>
          <p:cNvSpPr txBox="1">
            <a:spLocks noChangeArrowheads="1"/>
          </p:cNvSpPr>
          <p:nvPr/>
        </p:nvSpPr>
        <p:spPr bwMode="auto">
          <a:xfrm>
            <a:off x="3591728" y="508601"/>
            <a:ext cx="3101811" cy="14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918" dirty="0">
                <a:solidFill>
                  <a:srgbClr val="000000"/>
                </a:solidFill>
              </a:rPr>
              <a:t>Last Modified 4/15/2010 2:58:37 PM Central Standard Time</a:t>
            </a:r>
          </a:p>
        </p:txBody>
      </p:sp>
      <p:sp>
        <p:nvSpPr>
          <p:cNvPr id="7" name="Printed" hidden="1"/>
          <p:cNvSpPr txBox="1">
            <a:spLocks noChangeArrowheads="1"/>
          </p:cNvSpPr>
          <p:nvPr/>
        </p:nvSpPr>
        <p:spPr bwMode="auto">
          <a:xfrm>
            <a:off x="3591728" y="668956"/>
            <a:ext cx="2774799" cy="14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918" dirty="0">
                <a:solidFill>
                  <a:srgbClr val="000000"/>
                </a:solidFill>
              </a:rPr>
              <a:t>Printed 4/15/2010 2:29:22 PM Central Standard Time</a:t>
            </a:r>
          </a:p>
        </p:txBody>
      </p:sp>
      <p:grpSp>
        <p:nvGrpSpPr>
          <p:cNvPr id="8" name="McK Title Elements"/>
          <p:cNvGrpSpPr>
            <a:grpSpLocks/>
          </p:cNvGrpSpPr>
          <p:nvPr/>
        </p:nvGrpSpPr>
        <p:grpSpPr bwMode="auto">
          <a:xfrm>
            <a:off x="1" y="1"/>
            <a:ext cx="12187680" cy="6859620"/>
            <a:chOff x="0" y="0"/>
            <a:chExt cx="5643" cy="4235"/>
          </a:xfrm>
        </p:grpSpPr>
        <p:sp>
          <p:nvSpPr>
            <p:cNvPr id="9" name="McK Document type" hidden="1"/>
            <p:cNvSpPr txBox="1">
              <a:spLocks noChangeArrowheads="1"/>
            </p:cNvSpPr>
            <p:nvPr userDrawn="1"/>
          </p:nvSpPr>
          <p:spPr bwMode="auto">
            <a:xfrm>
              <a:off x="1663" y="3104"/>
              <a:ext cx="310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913285" fontAlgn="base">
                <a:spcBef>
                  <a:spcPct val="0"/>
                </a:spcBef>
                <a:spcAft>
                  <a:spcPct val="0"/>
                </a:spcAft>
                <a:defRPr/>
              </a:pPr>
              <a:r>
                <a:rPr lang="en-US" sz="1428" dirty="0">
                  <a:solidFill>
                    <a:srgbClr val="000000"/>
                  </a:solidFill>
                </a:rPr>
                <a:t>Document type</a:t>
              </a:r>
            </a:p>
          </p:txBody>
        </p:sp>
        <p:sp>
          <p:nvSpPr>
            <p:cNvPr id="10" name="McK Date" hidden="1"/>
            <p:cNvSpPr txBox="1">
              <a:spLocks noChangeArrowheads="1"/>
            </p:cNvSpPr>
            <p:nvPr userDrawn="1"/>
          </p:nvSpPr>
          <p:spPr bwMode="auto">
            <a:xfrm>
              <a:off x="1663" y="3275"/>
              <a:ext cx="310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defTabSz="913285" fontAlgn="base">
                <a:spcBef>
                  <a:spcPct val="0"/>
                </a:spcBef>
                <a:spcAft>
                  <a:spcPct val="0"/>
                </a:spcAft>
                <a:defRPr/>
              </a:pPr>
              <a:r>
                <a:rPr lang="en-US" sz="1428" dirty="0">
                  <a:solidFill>
                    <a:srgbClr val="000000"/>
                  </a:solidFill>
                </a:rPr>
                <a:t>Date</a:t>
              </a:r>
            </a:p>
          </p:txBody>
        </p:sp>
        <p:sp>
          <p:nvSpPr>
            <p:cNvPr id="11" name="McK Disclaimer" hidden="1"/>
            <p:cNvSpPr>
              <a:spLocks noChangeArrowheads="1"/>
            </p:cNvSpPr>
            <p:nvPr userDrawn="1"/>
          </p:nvSpPr>
          <p:spPr bwMode="auto">
            <a:xfrm>
              <a:off x="1663" y="3713"/>
              <a:ext cx="2777"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820201" eaLnBrk="0" fontAlgn="base" hangingPunct="0">
                <a:spcBef>
                  <a:spcPct val="0"/>
                </a:spcBef>
                <a:spcAft>
                  <a:spcPct val="0"/>
                </a:spcAft>
                <a:defRPr/>
              </a:pPr>
              <a:r>
                <a:rPr lang="en-US" sz="816" dirty="0">
                  <a:solidFill>
                    <a:srgbClr val="000000"/>
                  </a:solidFill>
                </a:rPr>
                <a:t>CONFIDENTIAL AND PROPRIETARY</a:t>
              </a:r>
            </a:p>
            <a:p>
              <a:pPr defTabSz="820201" eaLnBrk="0" fontAlgn="base" hangingPunct="0">
                <a:spcBef>
                  <a:spcPct val="0"/>
                </a:spcBef>
                <a:spcAft>
                  <a:spcPct val="0"/>
                </a:spcAft>
                <a:defRPr/>
              </a:pPr>
              <a:r>
                <a:rPr lang="en-US" sz="816" dirty="0">
                  <a:solidFill>
                    <a:srgbClr val="000000"/>
                  </a:solidFill>
                </a:rPr>
                <a:t>Any use of this material without specific permission of McKinsey &amp; Company is strictly prohibited</a:t>
              </a:r>
            </a:p>
          </p:txBody>
        </p:sp>
        <p:sp>
          <p:nvSpPr>
            <p:cNvPr id="12" name="TitleBottomPlaceholder" hidden="1"/>
            <p:cNvSpPr>
              <a:spLocks noChangeArrowheads="1"/>
            </p:cNvSpPr>
            <p:nvPr userDrawn="1"/>
          </p:nvSpPr>
          <p:spPr bwMode="auto">
            <a:xfrm>
              <a:off x="0" y="1410"/>
              <a:ext cx="1382" cy="2825"/>
            </a:xfrm>
            <a:prstGeom prst="rect">
              <a:avLst/>
            </a:prstGeom>
            <a:solidFill>
              <a:srgbClr val="0065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sp>
          <p:nvSpPr>
            <p:cNvPr id="13" name="TitleTopPlaceholder" hidden="1"/>
            <p:cNvSpPr>
              <a:spLocks noChangeArrowheads="1"/>
            </p:cNvSpPr>
            <p:nvPr userDrawn="1"/>
          </p:nvSpPr>
          <p:spPr bwMode="auto">
            <a:xfrm>
              <a:off x="0" y="0"/>
              <a:ext cx="1382" cy="1410"/>
            </a:xfrm>
            <a:prstGeom prst="rect">
              <a:avLst/>
            </a:prstGeom>
            <a:solidFill>
              <a:srgbClr val="91A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sp>
          <p:nvSpPr>
            <p:cNvPr id="14" name="Rectangle 14" hidden="1"/>
            <p:cNvSpPr>
              <a:spLocks noChangeArrowheads="1"/>
            </p:cNvSpPr>
            <p:nvPr userDrawn="1"/>
          </p:nvSpPr>
          <p:spPr bwMode="auto">
            <a:xfrm>
              <a:off x="0" y="0"/>
              <a:ext cx="5643" cy="4234"/>
            </a:xfrm>
            <a:prstGeom prst="rect">
              <a:avLst/>
            </a:prstGeom>
            <a:noFill/>
            <a:ln w="317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grpSp>
      <p:pic>
        <p:nvPicPr>
          <p:cNvPr id="15" name="TitleBottomBarBW" hidden="1"/>
          <p:cNvPicPr>
            <a:picLocks noChangeAspect="1" noChangeArrowheads="1"/>
          </p:cNvPicPr>
          <p:nvPr/>
        </p:nvPicPr>
        <p:blipFill>
          <a:blip r:embed="rId3"/>
          <a:srcRect/>
          <a:stretch>
            <a:fillRect/>
          </a:stretch>
        </p:blipFill>
        <p:spPr bwMode="auto">
          <a:xfrm>
            <a:off x="9760080" y="6574545"/>
            <a:ext cx="2226740" cy="19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16" name="McK Title Elements"/>
          <p:cNvGrpSpPr>
            <a:grpSpLocks/>
          </p:cNvGrpSpPr>
          <p:nvPr userDrawn="1"/>
        </p:nvGrpSpPr>
        <p:grpSpPr bwMode="auto">
          <a:xfrm>
            <a:off x="-6479" y="-4859"/>
            <a:ext cx="12187680" cy="6859620"/>
            <a:chOff x="0" y="0"/>
            <a:chExt cx="5643" cy="4235"/>
          </a:xfrm>
        </p:grpSpPr>
        <p:sp>
          <p:nvSpPr>
            <p:cNvPr id="17" name="McK Document type" hidden="1"/>
            <p:cNvSpPr txBox="1">
              <a:spLocks noChangeArrowheads="1"/>
            </p:cNvSpPr>
            <p:nvPr userDrawn="1"/>
          </p:nvSpPr>
          <p:spPr bwMode="auto">
            <a:xfrm>
              <a:off x="1663" y="3104"/>
              <a:ext cx="310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913285" fontAlgn="base">
                <a:spcBef>
                  <a:spcPct val="0"/>
                </a:spcBef>
                <a:spcAft>
                  <a:spcPct val="0"/>
                </a:spcAft>
                <a:defRPr/>
              </a:pPr>
              <a:r>
                <a:rPr lang="en-US" sz="1428" dirty="0">
                  <a:solidFill>
                    <a:srgbClr val="000000"/>
                  </a:solidFill>
                </a:rPr>
                <a:t>Document type</a:t>
              </a:r>
            </a:p>
          </p:txBody>
        </p:sp>
        <p:sp>
          <p:nvSpPr>
            <p:cNvPr id="18" name="McK Date" hidden="1"/>
            <p:cNvSpPr txBox="1">
              <a:spLocks noChangeArrowheads="1"/>
            </p:cNvSpPr>
            <p:nvPr userDrawn="1"/>
          </p:nvSpPr>
          <p:spPr bwMode="auto">
            <a:xfrm>
              <a:off x="1663" y="3275"/>
              <a:ext cx="310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defTabSz="913285" fontAlgn="base">
                <a:spcBef>
                  <a:spcPct val="0"/>
                </a:spcBef>
                <a:spcAft>
                  <a:spcPct val="0"/>
                </a:spcAft>
                <a:defRPr/>
              </a:pPr>
              <a:r>
                <a:rPr lang="en-US" sz="1428" dirty="0">
                  <a:solidFill>
                    <a:srgbClr val="000000"/>
                  </a:solidFill>
                </a:rPr>
                <a:t>Date</a:t>
              </a:r>
            </a:p>
          </p:txBody>
        </p:sp>
        <p:sp>
          <p:nvSpPr>
            <p:cNvPr id="19" name="McK Disclaimer" hidden="1"/>
            <p:cNvSpPr>
              <a:spLocks noChangeArrowheads="1"/>
            </p:cNvSpPr>
            <p:nvPr userDrawn="1"/>
          </p:nvSpPr>
          <p:spPr bwMode="auto">
            <a:xfrm>
              <a:off x="1663" y="3713"/>
              <a:ext cx="2777"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820201" eaLnBrk="0" fontAlgn="base" hangingPunct="0">
                <a:spcBef>
                  <a:spcPct val="0"/>
                </a:spcBef>
                <a:spcAft>
                  <a:spcPct val="0"/>
                </a:spcAft>
                <a:defRPr/>
              </a:pPr>
              <a:r>
                <a:rPr lang="en-US" sz="816" dirty="0">
                  <a:solidFill>
                    <a:srgbClr val="000000"/>
                  </a:solidFill>
                </a:rPr>
                <a:t>CONFIDENTIAL AND PROPRIETARY</a:t>
              </a:r>
            </a:p>
            <a:p>
              <a:pPr defTabSz="820201" eaLnBrk="0" fontAlgn="base" hangingPunct="0">
                <a:spcBef>
                  <a:spcPct val="0"/>
                </a:spcBef>
                <a:spcAft>
                  <a:spcPct val="0"/>
                </a:spcAft>
                <a:defRPr/>
              </a:pPr>
              <a:r>
                <a:rPr lang="en-US" sz="816" dirty="0">
                  <a:solidFill>
                    <a:srgbClr val="000000"/>
                  </a:solidFill>
                </a:rPr>
                <a:t>Any use of this material without specific permission of McKinsey &amp; Company is strictly prohibited</a:t>
              </a:r>
            </a:p>
          </p:txBody>
        </p:sp>
        <p:sp>
          <p:nvSpPr>
            <p:cNvPr id="20" name="TitleBottomPlaceholder" hidden="1"/>
            <p:cNvSpPr>
              <a:spLocks noChangeArrowheads="1"/>
            </p:cNvSpPr>
            <p:nvPr userDrawn="1"/>
          </p:nvSpPr>
          <p:spPr bwMode="auto">
            <a:xfrm>
              <a:off x="0" y="1410"/>
              <a:ext cx="1382" cy="2825"/>
            </a:xfrm>
            <a:prstGeom prst="rect">
              <a:avLst/>
            </a:prstGeom>
            <a:solidFill>
              <a:srgbClr val="0065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sp>
          <p:nvSpPr>
            <p:cNvPr id="21" name="TitleTopPlaceholder" hidden="1"/>
            <p:cNvSpPr>
              <a:spLocks noChangeArrowheads="1"/>
            </p:cNvSpPr>
            <p:nvPr userDrawn="1"/>
          </p:nvSpPr>
          <p:spPr bwMode="auto">
            <a:xfrm>
              <a:off x="0" y="0"/>
              <a:ext cx="1382" cy="1410"/>
            </a:xfrm>
            <a:prstGeom prst="rect">
              <a:avLst/>
            </a:prstGeom>
            <a:solidFill>
              <a:srgbClr val="91A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sp>
          <p:nvSpPr>
            <p:cNvPr id="22" name="Rectangle 25" hidden="1"/>
            <p:cNvSpPr>
              <a:spLocks noChangeArrowheads="1"/>
            </p:cNvSpPr>
            <p:nvPr userDrawn="1"/>
          </p:nvSpPr>
          <p:spPr bwMode="auto">
            <a:xfrm>
              <a:off x="0" y="0"/>
              <a:ext cx="5643" cy="4234"/>
            </a:xfrm>
            <a:prstGeom prst="rect">
              <a:avLst/>
            </a:prstGeom>
            <a:noFill/>
            <a:ln w="317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grpSp>
      <p:pic>
        <p:nvPicPr>
          <p:cNvPr id="23" name="Picture 7" descr="BG-02"/>
          <p:cNvPicPr>
            <a:picLocks noChangeAspect="1" noChangeArrowheads="1"/>
          </p:cNvPicPr>
          <p:nvPr userDrawn="1">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 y="1"/>
            <a:ext cx="2917873" cy="6721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0" name="Rectangle 2"/>
          <p:cNvSpPr>
            <a:spLocks noGrp="1" noChangeArrowheads="1"/>
          </p:cNvSpPr>
          <p:nvPr>
            <p:ph type="ctrTitle"/>
          </p:nvPr>
        </p:nvSpPr>
        <p:spPr>
          <a:xfrm>
            <a:off x="3591728" y="2176962"/>
            <a:ext cx="6714778" cy="507831"/>
          </a:xfrm>
        </p:spPr>
        <p:txBody>
          <a:bodyPr/>
          <a:lstStyle>
            <a:lvl1pPr>
              <a:defRPr sz="3265" b="0"/>
            </a:lvl1pPr>
          </a:lstStyle>
          <a:p>
            <a:pPr lvl="0"/>
            <a:r>
              <a:rPr lang="en-US" noProof="0" smtClean="0"/>
              <a:t>Click to edit Master title</a:t>
            </a:r>
          </a:p>
        </p:txBody>
      </p:sp>
      <p:sp>
        <p:nvSpPr>
          <p:cNvPr id="78851" name="Rectangle 3"/>
          <p:cNvSpPr>
            <a:spLocks noGrp="1" noChangeArrowheads="1"/>
          </p:cNvSpPr>
          <p:nvPr>
            <p:ph type="subTitle" idx="1"/>
          </p:nvPr>
        </p:nvSpPr>
        <p:spPr>
          <a:xfrm>
            <a:off x="3591728" y="3945698"/>
            <a:ext cx="6714778" cy="219820"/>
          </a:xfrm>
        </p:spPr>
        <p:txBody>
          <a:bodyPr>
            <a:spAutoFit/>
          </a:bodyPr>
          <a:lstStyle>
            <a:lvl1pPr>
              <a:defRPr sz="1428"/>
            </a:lvl1pPr>
          </a:lstStyle>
          <a:p>
            <a:pPr lvl="0"/>
            <a:r>
              <a:rPr lang="en-US" noProof="0" smtClean="0"/>
              <a:t>Click to edit Master subtitle style</a:t>
            </a:r>
          </a:p>
        </p:txBody>
      </p:sp>
    </p:spTree>
    <p:extLst>
      <p:ext uri="{BB962C8B-B14F-4D97-AF65-F5344CB8AC3E}">
        <p14:creationId xmlns:p14="http://schemas.microsoft.com/office/powerpoint/2010/main" val="278014407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Slide Number Placeholder 2"/>
          <p:cNvSpPr>
            <a:spLocks noGrp="1"/>
          </p:cNvSpPr>
          <p:nvPr>
            <p:ph type="sldNum" sz="quarter" idx="10"/>
          </p:nvPr>
        </p:nvSpPr>
        <p:spPr/>
        <p:txBody>
          <a:bodyPr/>
          <a:lstStyle>
            <a:lvl1pPr defTabSz="932962">
              <a:defRPr b="1"/>
            </a:lvl1pPr>
          </a:lstStyle>
          <a:p>
            <a:pPr>
              <a:defRPr/>
            </a:pPr>
            <a:fld id="{FA32C624-0787-4245-9406-5F822F7ADBF9}"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1485747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060" y="1121059"/>
            <a:ext cx="4010726" cy="314060"/>
          </a:xfrm>
        </p:spPr>
        <p:txBody>
          <a:bodyPr anchor="b"/>
          <a:lstStyle>
            <a:lvl1pPr algn="l">
              <a:defRPr sz="2041" b="1"/>
            </a:lvl1pPr>
          </a:lstStyle>
          <a:p>
            <a:r>
              <a:rPr lang="es-ES_tradnl" smtClean="0"/>
              <a:t>Click to edit Master title style</a:t>
            </a:r>
            <a:endParaRPr lang="en-US"/>
          </a:p>
        </p:txBody>
      </p:sp>
      <p:sp>
        <p:nvSpPr>
          <p:cNvPr id="3" name="Content Placeholder 2"/>
          <p:cNvSpPr>
            <a:spLocks noGrp="1"/>
          </p:cNvSpPr>
          <p:nvPr>
            <p:ph idx="1"/>
          </p:nvPr>
        </p:nvSpPr>
        <p:spPr>
          <a:xfrm>
            <a:off x="4766680" y="273743"/>
            <a:ext cx="6816289" cy="5852139"/>
          </a:xfrm>
        </p:spPr>
        <p:txBody>
          <a:bodyPr/>
          <a:lstStyle>
            <a:lvl1pPr>
              <a:defRPr sz="3265"/>
            </a:lvl1pPr>
            <a:lvl2pPr>
              <a:defRPr sz="2857"/>
            </a:lvl2pPr>
            <a:lvl3pPr>
              <a:defRPr sz="2449"/>
            </a:lvl3pPr>
            <a:lvl4pPr>
              <a:defRPr sz="2041"/>
            </a:lvl4pPr>
            <a:lvl5pPr>
              <a:defRPr sz="2041"/>
            </a:lvl5pPr>
            <a:lvl6pPr>
              <a:defRPr sz="2041"/>
            </a:lvl6pPr>
            <a:lvl7pPr>
              <a:defRPr sz="2041"/>
            </a:lvl7pPr>
            <a:lvl8pPr>
              <a:defRPr sz="2041"/>
            </a:lvl8pPr>
            <a:lvl9pPr>
              <a:defRPr sz="2041"/>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609060" y="1435097"/>
            <a:ext cx="4010726" cy="4690781"/>
          </a:xfrm>
        </p:spPr>
        <p:txBody>
          <a:bodyPr/>
          <a:lstStyle>
            <a:lvl1pPr marL="0" indent="0">
              <a:buNone/>
              <a:defRPr sz="1428"/>
            </a:lvl1pPr>
            <a:lvl2pPr marL="465915" indent="0">
              <a:buNone/>
              <a:defRPr sz="1224"/>
            </a:lvl2pPr>
            <a:lvl3pPr marL="931828" indent="0">
              <a:buNone/>
              <a:defRPr sz="1020"/>
            </a:lvl3pPr>
            <a:lvl4pPr marL="1397732" indent="0">
              <a:buNone/>
              <a:defRPr sz="918"/>
            </a:lvl4pPr>
            <a:lvl5pPr marL="1863647" indent="0">
              <a:buNone/>
              <a:defRPr sz="918"/>
            </a:lvl5pPr>
            <a:lvl6pPr marL="2329564" indent="0">
              <a:buNone/>
              <a:defRPr sz="918"/>
            </a:lvl6pPr>
            <a:lvl7pPr marL="2795476" indent="0">
              <a:buNone/>
              <a:defRPr sz="918"/>
            </a:lvl7pPr>
            <a:lvl8pPr marL="3261386" indent="0">
              <a:buNone/>
              <a:defRPr sz="918"/>
            </a:lvl8pPr>
            <a:lvl9pPr marL="3727295" indent="0">
              <a:buNone/>
              <a:defRPr sz="918"/>
            </a:lvl9pPr>
          </a:lstStyle>
          <a:p>
            <a:pPr lvl="0"/>
            <a:r>
              <a:rPr lang="es-ES_tradnl" smtClean="0"/>
              <a:t>Click to edit Master text styles</a:t>
            </a:r>
          </a:p>
        </p:txBody>
      </p:sp>
      <p:sp>
        <p:nvSpPr>
          <p:cNvPr id="5" name="Slide Number Placeholder 2"/>
          <p:cNvSpPr>
            <a:spLocks noGrp="1"/>
          </p:cNvSpPr>
          <p:nvPr>
            <p:ph type="sldNum" sz="quarter" idx="10"/>
          </p:nvPr>
        </p:nvSpPr>
        <p:spPr/>
        <p:txBody>
          <a:bodyPr/>
          <a:lstStyle>
            <a:lvl1pPr defTabSz="932962">
              <a:defRPr b="1"/>
            </a:lvl1pPr>
          </a:lstStyle>
          <a:p>
            <a:pPr>
              <a:defRPr/>
            </a:pPr>
            <a:fld id="{B59EF057-020A-4D55-AB00-303783ACDB89}"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57800722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296" y="4407334"/>
            <a:ext cx="10362659" cy="627992"/>
          </a:xfrm>
        </p:spPr>
        <p:txBody>
          <a:bodyPr/>
          <a:lstStyle>
            <a:lvl1pPr algn="l">
              <a:defRPr sz="4081" b="1" cap="all"/>
            </a:lvl1pPr>
          </a:lstStyle>
          <a:p>
            <a:r>
              <a:rPr lang="es-ES_tradnl" smtClean="0"/>
              <a:t>Click to edit Master title style</a:t>
            </a:r>
            <a:endParaRPr lang="en-US"/>
          </a:p>
        </p:txBody>
      </p:sp>
      <p:sp>
        <p:nvSpPr>
          <p:cNvPr id="3" name="Text Placeholder 2"/>
          <p:cNvSpPr>
            <a:spLocks noGrp="1"/>
          </p:cNvSpPr>
          <p:nvPr>
            <p:ph type="body" idx="1"/>
          </p:nvPr>
        </p:nvSpPr>
        <p:spPr>
          <a:xfrm>
            <a:off x="963296" y="2907446"/>
            <a:ext cx="10362659" cy="1499884"/>
          </a:xfrm>
        </p:spPr>
        <p:txBody>
          <a:bodyPr anchor="b"/>
          <a:lstStyle>
            <a:lvl1pPr marL="0" indent="0">
              <a:buNone/>
              <a:defRPr sz="2041"/>
            </a:lvl1pPr>
            <a:lvl2pPr marL="465915" indent="0">
              <a:buNone/>
              <a:defRPr sz="1837"/>
            </a:lvl2pPr>
            <a:lvl3pPr marL="931828" indent="0">
              <a:buNone/>
              <a:defRPr sz="1632"/>
            </a:lvl3pPr>
            <a:lvl4pPr marL="1397732" indent="0">
              <a:buNone/>
              <a:defRPr sz="1428"/>
            </a:lvl4pPr>
            <a:lvl5pPr marL="1863647" indent="0">
              <a:buNone/>
              <a:defRPr sz="1428"/>
            </a:lvl5pPr>
            <a:lvl6pPr marL="2329564" indent="0">
              <a:buNone/>
              <a:defRPr sz="1428"/>
            </a:lvl6pPr>
            <a:lvl7pPr marL="2795476" indent="0">
              <a:buNone/>
              <a:defRPr sz="1428"/>
            </a:lvl7pPr>
            <a:lvl8pPr marL="3261386" indent="0">
              <a:buNone/>
              <a:defRPr sz="1428"/>
            </a:lvl8pPr>
            <a:lvl9pPr marL="3727295" indent="0">
              <a:buNone/>
              <a:defRPr sz="1428"/>
            </a:lvl9pPr>
          </a:lstStyle>
          <a:p>
            <a:pPr lvl="0"/>
            <a:r>
              <a:rPr lang="es-ES_tradnl" smtClean="0"/>
              <a:t>Click to edit Master text styles</a:t>
            </a:r>
          </a:p>
        </p:txBody>
      </p:sp>
      <p:sp>
        <p:nvSpPr>
          <p:cNvPr id="4" name="Slide Number Placeholder 2"/>
          <p:cNvSpPr>
            <a:spLocks noGrp="1"/>
          </p:cNvSpPr>
          <p:nvPr>
            <p:ph type="sldNum" sz="quarter" idx="10"/>
          </p:nvPr>
        </p:nvSpPr>
        <p:spPr/>
        <p:txBody>
          <a:bodyPr/>
          <a:lstStyle>
            <a:lvl1pPr defTabSz="932962">
              <a:defRPr b="1"/>
            </a:lvl1pPr>
          </a:lstStyle>
          <a:p>
            <a:pPr>
              <a:defRPr/>
            </a:pPr>
            <a:fld id="{97B6286D-8C7F-4C68-A9B8-96B80F4B804A}"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118301248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1976224" y="1990667"/>
            <a:ext cx="2822841" cy="1247204"/>
          </a:xfrm>
        </p:spPr>
        <p:txBody>
          <a:bodyPr/>
          <a:lstStyle>
            <a:lvl1pPr>
              <a:defRPr sz="2857"/>
            </a:lvl1pPr>
            <a:lvl2pPr>
              <a:defRPr sz="2449"/>
            </a:lvl2pPr>
            <a:lvl3pPr>
              <a:defRPr sz="2041"/>
            </a:lvl3pPr>
            <a:lvl4pPr>
              <a:defRPr sz="1837"/>
            </a:lvl4pPr>
            <a:lvl5pPr>
              <a:defRPr sz="1837"/>
            </a:lvl5pPr>
            <a:lvl6pPr>
              <a:defRPr sz="1837"/>
            </a:lvl6pPr>
            <a:lvl7pPr>
              <a:defRPr sz="1837"/>
            </a:lvl7pPr>
            <a:lvl8pPr>
              <a:defRPr sz="1837"/>
            </a:lvl8pPr>
            <a:lvl9pPr>
              <a:defRPr sz="1837"/>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006396" y="1990667"/>
            <a:ext cx="2822843" cy="1247204"/>
          </a:xfrm>
        </p:spPr>
        <p:txBody>
          <a:bodyPr/>
          <a:lstStyle>
            <a:lvl1pPr>
              <a:defRPr sz="2857"/>
            </a:lvl1pPr>
            <a:lvl2pPr>
              <a:defRPr sz="2449"/>
            </a:lvl2pPr>
            <a:lvl3pPr>
              <a:defRPr sz="2041"/>
            </a:lvl3pPr>
            <a:lvl4pPr>
              <a:defRPr sz="1837"/>
            </a:lvl4pPr>
            <a:lvl5pPr>
              <a:defRPr sz="1837"/>
            </a:lvl5pPr>
            <a:lvl6pPr>
              <a:defRPr sz="1837"/>
            </a:lvl6pPr>
            <a:lvl7pPr>
              <a:defRPr sz="1837"/>
            </a:lvl7pPr>
            <a:lvl8pPr>
              <a:defRPr sz="1837"/>
            </a:lvl8pPr>
            <a:lvl9pPr>
              <a:defRPr sz="1837"/>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Slide Number Placeholder 2"/>
          <p:cNvSpPr>
            <a:spLocks noGrp="1"/>
          </p:cNvSpPr>
          <p:nvPr>
            <p:ph type="sldNum" sz="quarter" idx="10"/>
          </p:nvPr>
        </p:nvSpPr>
        <p:spPr/>
        <p:txBody>
          <a:bodyPr/>
          <a:lstStyle>
            <a:lvl1pPr defTabSz="932962">
              <a:defRPr b="1"/>
            </a:lvl1pPr>
          </a:lstStyle>
          <a:p>
            <a:pPr>
              <a:defRPr/>
            </a:pPr>
            <a:fld id="{E8FE9A16-341C-4077-8BB1-33954B99C030}"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344299993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067" y="275362"/>
            <a:ext cx="10973880" cy="298327"/>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609069" y="1535527"/>
            <a:ext cx="5386510" cy="639800"/>
          </a:xfrm>
        </p:spPr>
        <p:txBody>
          <a:bodyPr anchor="b"/>
          <a:lstStyle>
            <a:lvl1pPr marL="0" indent="0">
              <a:buNone/>
              <a:defRPr sz="2449" b="1"/>
            </a:lvl1pPr>
            <a:lvl2pPr marL="465915" indent="0">
              <a:buNone/>
              <a:defRPr sz="2041" b="1"/>
            </a:lvl2pPr>
            <a:lvl3pPr marL="931828" indent="0">
              <a:buNone/>
              <a:defRPr sz="1837" b="1"/>
            </a:lvl3pPr>
            <a:lvl4pPr marL="1397732" indent="0">
              <a:buNone/>
              <a:defRPr sz="1632" b="1"/>
            </a:lvl4pPr>
            <a:lvl5pPr marL="1863647" indent="0">
              <a:buNone/>
              <a:defRPr sz="1632" b="1"/>
            </a:lvl5pPr>
            <a:lvl6pPr marL="2329564" indent="0">
              <a:buNone/>
              <a:defRPr sz="1632" b="1"/>
            </a:lvl6pPr>
            <a:lvl7pPr marL="2795476" indent="0">
              <a:buNone/>
              <a:defRPr sz="1632" b="1"/>
            </a:lvl7pPr>
            <a:lvl8pPr marL="3261386" indent="0">
              <a:buNone/>
              <a:defRPr sz="1632" b="1"/>
            </a:lvl8pPr>
            <a:lvl9pPr marL="3727295" indent="0">
              <a:buNone/>
              <a:defRPr sz="1632" b="1"/>
            </a:lvl9pPr>
          </a:lstStyle>
          <a:p>
            <a:pPr lvl="0"/>
            <a:r>
              <a:rPr lang="es-ES_tradnl" smtClean="0"/>
              <a:t>Click to edit Master text styles</a:t>
            </a:r>
          </a:p>
        </p:txBody>
      </p:sp>
      <p:sp>
        <p:nvSpPr>
          <p:cNvPr id="4" name="Content Placeholder 3"/>
          <p:cNvSpPr>
            <a:spLocks noGrp="1"/>
          </p:cNvSpPr>
          <p:nvPr>
            <p:ph sz="half" idx="2"/>
          </p:nvPr>
        </p:nvSpPr>
        <p:spPr>
          <a:xfrm>
            <a:off x="609069" y="2175319"/>
            <a:ext cx="5386510" cy="3950557"/>
          </a:xfrm>
        </p:spPr>
        <p:txBody>
          <a:bodyPr/>
          <a:lstStyle>
            <a:lvl1pPr>
              <a:defRPr sz="2449"/>
            </a:lvl1pPr>
            <a:lvl2pPr>
              <a:defRPr sz="2041"/>
            </a:lvl2pPr>
            <a:lvl3pPr>
              <a:defRPr sz="1837"/>
            </a:lvl3pPr>
            <a:lvl4pPr>
              <a:defRPr sz="1632"/>
            </a:lvl4pPr>
            <a:lvl5pPr>
              <a:defRPr sz="1632"/>
            </a:lvl5pPr>
            <a:lvl6pPr>
              <a:defRPr sz="1632"/>
            </a:lvl6pPr>
            <a:lvl7pPr>
              <a:defRPr sz="1632"/>
            </a:lvl7pPr>
            <a:lvl8pPr>
              <a:defRPr sz="1632"/>
            </a:lvl8pPr>
            <a:lvl9pPr>
              <a:defRPr sz="1632"/>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6194271" y="1535527"/>
            <a:ext cx="5388670" cy="639800"/>
          </a:xfrm>
        </p:spPr>
        <p:txBody>
          <a:bodyPr anchor="b"/>
          <a:lstStyle>
            <a:lvl1pPr marL="0" indent="0">
              <a:buNone/>
              <a:defRPr sz="2449" b="1"/>
            </a:lvl1pPr>
            <a:lvl2pPr marL="465915" indent="0">
              <a:buNone/>
              <a:defRPr sz="2041" b="1"/>
            </a:lvl2pPr>
            <a:lvl3pPr marL="931828" indent="0">
              <a:buNone/>
              <a:defRPr sz="1837" b="1"/>
            </a:lvl3pPr>
            <a:lvl4pPr marL="1397732" indent="0">
              <a:buNone/>
              <a:defRPr sz="1632" b="1"/>
            </a:lvl4pPr>
            <a:lvl5pPr marL="1863647" indent="0">
              <a:buNone/>
              <a:defRPr sz="1632" b="1"/>
            </a:lvl5pPr>
            <a:lvl6pPr marL="2329564" indent="0">
              <a:buNone/>
              <a:defRPr sz="1632" b="1"/>
            </a:lvl6pPr>
            <a:lvl7pPr marL="2795476" indent="0">
              <a:buNone/>
              <a:defRPr sz="1632" b="1"/>
            </a:lvl7pPr>
            <a:lvl8pPr marL="3261386" indent="0">
              <a:buNone/>
              <a:defRPr sz="1632" b="1"/>
            </a:lvl8pPr>
            <a:lvl9pPr marL="3727295" indent="0">
              <a:buNone/>
              <a:defRPr sz="1632" b="1"/>
            </a:lvl9pPr>
          </a:lstStyle>
          <a:p>
            <a:pPr lvl="0"/>
            <a:r>
              <a:rPr lang="es-ES_tradnl" smtClean="0"/>
              <a:t>Click to edit Master text styles</a:t>
            </a:r>
          </a:p>
        </p:txBody>
      </p:sp>
      <p:sp>
        <p:nvSpPr>
          <p:cNvPr id="6" name="Content Placeholder 5"/>
          <p:cNvSpPr>
            <a:spLocks noGrp="1"/>
          </p:cNvSpPr>
          <p:nvPr>
            <p:ph sz="quarter" idx="4"/>
          </p:nvPr>
        </p:nvSpPr>
        <p:spPr>
          <a:xfrm>
            <a:off x="6194271" y="2175319"/>
            <a:ext cx="5388670" cy="3950557"/>
          </a:xfrm>
        </p:spPr>
        <p:txBody>
          <a:bodyPr/>
          <a:lstStyle>
            <a:lvl1pPr>
              <a:defRPr sz="2449"/>
            </a:lvl1pPr>
            <a:lvl2pPr>
              <a:defRPr sz="2041"/>
            </a:lvl2pPr>
            <a:lvl3pPr>
              <a:defRPr sz="1837"/>
            </a:lvl3pPr>
            <a:lvl4pPr>
              <a:defRPr sz="1632"/>
            </a:lvl4pPr>
            <a:lvl5pPr>
              <a:defRPr sz="1632"/>
            </a:lvl5pPr>
            <a:lvl6pPr>
              <a:defRPr sz="1632"/>
            </a:lvl6pPr>
            <a:lvl7pPr>
              <a:defRPr sz="1632"/>
            </a:lvl7pPr>
            <a:lvl8pPr>
              <a:defRPr sz="1632"/>
            </a:lvl8pPr>
            <a:lvl9pPr>
              <a:defRPr sz="1632"/>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7" name="Slide Number Placeholder 2"/>
          <p:cNvSpPr>
            <a:spLocks noGrp="1"/>
          </p:cNvSpPr>
          <p:nvPr>
            <p:ph type="sldNum" sz="quarter" idx="10"/>
          </p:nvPr>
        </p:nvSpPr>
        <p:spPr/>
        <p:txBody>
          <a:bodyPr/>
          <a:lstStyle>
            <a:lvl1pPr defTabSz="932962">
              <a:defRPr b="1"/>
            </a:lvl1pPr>
          </a:lstStyle>
          <a:p>
            <a:pPr>
              <a:defRPr/>
            </a:pPr>
            <a:fld id="{B36AB78E-C4E1-42E2-B51A-D3930790BC9E}"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279879741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Slide Number Placeholder 2"/>
          <p:cNvSpPr>
            <a:spLocks noGrp="1"/>
          </p:cNvSpPr>
          <p:nvPr>
            <p:ph type="sldNum" sz="quarter" idx="10"/>
          </p:nvPr>
        </p:nvSpPr>
        <p:spPr/>
        <p:txBody>
          <a:bodyPr/>
          <a:lstStyle>
            <a:lvl1pPr defTabSz="932962">
              <a:defRPr b="1"/>
            </a:lvl1pPr>
          </a:lstStyle>
          <a:p>
            <a:pPr>
              <a:defRPr/>
            </a:pPr>
            <a:fld id="{68E28CF2-2431-4067-BE9E-2C2B0836D2B6}"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235424275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2"/>
          <p:cNvSpPr>
            <a:spLocks noGrp="1"/>
          </p:cNvSpPr>
          <p:nvPr>
            <p:ph type="sldNum" sz="quarter" idx="10"/>
          </p:nvPr>
        </p:nvSpPr>
        <p:spPr/>
        <p:txBody>
          <a:bodyPr/>
          <a:lstStyle>
            <a:lvl1pPr defTabSz="932962">
              <a:defRPr b="1"/>
            </a:lvl1pPr>
          </a:lstStyle>
          <a:p>
            <a:pPr>
              <a:defRPr/>
            </a:pPr>
            <a:fld id="{DFA697A6-FBD3-4C20-BFB7-89B607DA6C46}"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307129513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060" y="1121059"/>
            <a:ext cx="4010726" cy="314060"/>
          </a:xfrm>
        </p:spPr>
        <p:txBody>
          <a:bodyPr anchor="b"/>
          <a:lstStyle>
            <a:lvl1pPr algn="l">
              <a:defRPr sz="2041" b="1"/>
            </a:lvl1pPr>
          </a:lstStyle>
          <a:p>
            <a:r>
              <a:rPr lang="es-ES_tradnl" smtClean="0"/>
              <a:t>Click to edit Master title style</a:t>
            </a:r>
            <a:endParaRPr lang="en-US"/>
          </a:p>
        </p:txBody>
      </p:sp>
      <p:sp>
        <p:nvSpPr>
          <p:cNvPr id="3" name="Content Placeholder 2"/>
          <p:cNvSpPr>
            <a:spLocks noGrp="1"/>
          </p:cNvSpPr>
          <p:nvPr>
            <p:ph idx="1"/>
          </p:nvPr>
        </p:nvSpPr>
        <p:spPr>
          <a:xfrm>
            <a:off x="4766680" y="273743"/>
            <a:ext cx="6816289" cy="5852139"/>
          </a:xfrm>
        </p:spPr>
        <p:txBody>
          <a:bodyPr/>
          <a:lstStyle>
            <a:lvl1pPr>
              <a:defRPr sz="3265"/>
            </a:lvl1pPr>
            <a:lvl2pPr>
              <a:defRPr sz="2857"/>
            </a:lvl2pPr>
            <a:lvl3pPr>
              <a:defRPr sz="2449"/>
            </a:lvl3pPr>
            <a:lvl4pPr>
              <a:defRPr sz="2041"/>
            </a:lvl4pPr>
            <a:lvl5pPr>
              <a:defRPr sz="2041"/>
            </a:lvl5pPr>
            <a:lvl6pPr>
              <a:defRPr sz="2041"/>
            </a:lvl6pPr>
            <a:lvl7pPr>
              <a:defRPr sz="2041"/>
            </a:lvl7pPr>
            <a:lvl8pPr>
              <a:defRPr sz="2041"/>
            </a:lvl8pPr>
            <a:lvl9pPr>
              <a:defRPr sz="2041"/>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609060" y="1435097"/>
            <a:ext cx="4010726" cy="4690781"/>
          </a:xfrm>
        </p:spPr>
        <p:txBody>
          <a:bodyPr/>
          <a:lstStyle>
            <a:lvl1pPr marL="0" indent="0">
              <a:buNone/>
              <a:defRPr sz="1428"/>
            </a:lvl1pPr>
            <a:lvl2pPr marL="465915" indent="0">
              <a:buNone/>
              <a:defRPr sz="1224"/>
            </a:lvl2pPr>
            <a:lvl3pPr marL="931828" indent="0">
              <a:buNone/>
              <a:defRPr sz="1020"/>
            </a:lvl3pPr>
            <a:lvl4pPr marL="1397732" indent="0">
              <a:buNone/>
              <a:defRPr sz="918"/>
            </a:lvl4pPr>
            <a:lvl5pPr marL="1863647" indent="0">
              <a:buNone/>
              <a:defRPr sz="918"/>
            </a:lvl5pPr>
            <a:lvl6pPr marL="2329564" indent="0">
              <a:buNone/>
              <a:defRPr sz="918"/>
            </a:lvl6pPr>
            <a:lvl7pPr marL="2795476" indent="0">
              <a:buNone/>
              <a:defRPr sz="918"/>
            </a:lvl7pPr>
            <a:lvl8pPr marL="3261386" indent="0">
              <a:buNone/>
              <a:defRPr sz="918"/>
            </a:lvl8pPr>
            <a:lvl9pPr marL="3727295" indent="0">
              <a:buNone/>
              <a:defRPr sz="918"/>
            </a:lvl9pPr>
          </a:lstStyle>
          <a:p>
            <a:pPr lvl="0"/>
            <a:r>
              <a:rPr lang="es-ES_tradnl" smtClean="0"/>
              <a:t>Click to edit Master text styles</a:t>
            </a:r>
          </a:p>
        </p:txBody>
      </p:sp>
      <p:sp>
        <p:nvSpPr>
          <p:cNvPr id="5" name="Slide Number Placeholder 2"/>
          <p:cNvSpPr>
            <a:spLocks noGrp="1"/>
          </p:cNvSpPr>
          <p:nvPr>
            <p:ph type="sldNum" sz="quarter" idx="10"/>
          </p:nvPr>
        </p:nvSpPr>
        <p:spPr/>
        <p:txBody>
          <a:bodyPr/>
          <a:lstStyle>
            <a:lvl1pPr defTabSz="932962">
              <a:defRPr b="1"/>
            </a:lvl1pPr>
          </a:lstStyle>
          <a:p>
            <a:pPr>
              <a:defRPr/>
            </a:pPr>
            <a:fld id="{B59EF057-020A-4D55-AB00-303783ACDB89}"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279665798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8726" y="5053825"/>
            <a:ext cx="7315200" cy="314028"/>
          </a:xfrm>
        </p:spPr>
        <p:txBody>
          <a:bodyPr anchor="b"/>
          <a:lstStyle>
            <a:lvl1pPr algn="l">
              <a:defRPr sz="2041" b="1"/>
            </a:lvl1pPr>
          </a:lstStyle>
          <a:p>
            <a:r>
              <a:rPr lang="es-ES_tradnl" smtClean="0"/>
              <a:t>Click to edit Master title style</a:t>
            </a:r>
            <a:endParaRPr lang="en-US"/>
          </a:p>
        </p:txBody>
      </p:sp>
      <p:sp>
        <p:nvSpPr>
          <p:cNvPr id="3" name="Picture Placeholder 2"/>
          <p:cNvSpPr>
            <a:spLocks noGrp="1"/>
          </p:cNvSpPr>
          <p:nvPr>
            <p:ph type="pic" idx="1"/>
          </p:nvPr>
        </p:nvSpPr>
        <p:spPr>
          <a:xfrm>
            <a:off x="2388726" y="612266"/>
            <a:ext cx="7315200" cy="4115772"/>
          </a:xfrm>
        </p:spPr>
        <p:txBody>
          <a:bodyPr/>
          <a:lstStyle>
            <a:lvl1pPr marL="0" indent="0">
              <a:buNone/>
              <a:defRPr sz="3265"/>
            </a:lvl1pPr>
            <a:lvl2pPr marL="465915" indent="0">
              <a:buNone/>
              <a:defRPr sz="2857"/>
            </a:lvl2pPr>
            <a:lvl3pPr marL="931828" indent="0">
              <a:buNone/>
              <a:defRPr sz="2449"/>
            </a:lvl3pPr>
            <a:lvl4pPr marL="1397732" indent="0">
              <a:buNone/>
              <a:defRPr sz="2041"/>
            </a:lvl4pPr>
            <a:lvl5pPr marL="1863647" indent="0">
              <a:buNone/>
              <a:defRPr sz="2041"/>
            </a:lvl5pPr>
            <a:lvl6pPr marL="2329564" indent="0">
              <a:buNone/>
              <a:defRPr sz="2041"/>
            </a:lvl6pPr>
            <a:lvl7pPr marL="2795476" indent="0">
              <a:buNone/>
              <a:defRPr sz="2041"/>
            </a:lvl7pPr>
            <a:lvl8pPr marL="3261386" indent="0">
              <a:buNone/>
              <a:defRPr sz="2041"/>
            </a:lvl8pPr>
            <a:lvl9pPr marL="3727295" indent="0">
              <a:buNone/>
              <a:defRPr sz="2041"/>
            </a:lvl9pPr>
          </a:lstStyle>
          <a:p>
            <a:pPr lvl="0"/>
            <a:endParaRPr lang="en-US" noProof="0" dirty="0"/>
          </a:p>
        </p:txBody>
      </p:sp>
      <p:sp>
        <p:nvSpPr>
          <p:cNvPr id="4" name="Text Placeholder 3"/>
          <p:cNvSpPr>
            <a:spLocks noGrp="1"/>
          </p:cNvSpPr>
          <p:nvPr>
            <p:ph type="body" sz="half" idx="2"/>
          </p:nvPr>
        </p:nvSpPr>
        <p:spPr>
          <a:xfrm>
            <a:off x="2388726" y="5367849"/>
            <a:ext cx="7315200" cy="805015"/>
          </a:xfrm>
        </p:spPr>
        <p:txBody>
          <a:bodyPr/>
          <a:lstStyle>
            <a:lvl1pPr marL="0" indent="0">
              <a:buNone/>
              <a:defRPr sz="1428"/>
            </a:lvl1pPr>
            <a:lvl2pPr marL="465915" indent="0">
              <a:buNone/>
              <a:defRPr sz="1224"/>
            </a:lvl2pPr>
            <a:lvl3pPr marL="931828" indent="0">
              <a:buNone/>
              <a:defRPr sz="1020"/>
            </a:lvl3pPr>
            <a:lvl4pPr marL="1397732" indent="0">
              <a:buNone/>
              <a:defRPr sz="918"/>
            </a:lvl4pPr>
            <a:lvl5pPr marL="1863647" indent="0">
              <a:buNone/>
              <a:defRPr sz="918"/>
            </a:lvl5pPr>
            <a:lvl6pPr marL="2329564" indent="0">
              <a:buNone/>
              <a:defRPr sz="918"/>
            </a:lvl6pPr>
            <a:lvl7pPr marL="2795476" indent="0">
              <a:buNone/>
              <a:defRPr sz="918"/>
            </a:lvl7pPr>
            <a:lvl8pPr marL="3261386" indent="0">
              <a:buNone/>
              <a:defRPr sz="918"/>
            </a:lvl8pPr>
            <a:lvl9pPr marL="3727295" indent="0">
              <a:buNone/>
              <a:defRPr sz="918"/>
            </a:lvl9pPr>
          </a:lstStyle>
          <a:p>
            <a:pPr lvl="0"/>
            <a:r>
              <a:rPr lang="es-ES_tradnl" smtClean="0"/>
              <a:t>Click to edit Master text styles</a:t>
            </a:r>
          </a:p>
        </p:txBody>
      </p:sp>
      <p:sp>
        <p:nvSpPr>
          <p:cNvPr id="5" name="Slide Number Placeholder 2"/>
          <p:cNvSpPr>
            <a:spLocks noGrp="1"/>
          </p:cNvSpPr>
          <p:nvPr>
            <p:ph type="sldNum" sz="quarter" idx="10"/>
          </p:nvPr>
        </p:nvSpPr>
        <p:spPr/>
        <p:txBody>
          <a:bodyPr/>
          <a:lstStyle>
            <a:lvl1pPr defTabSz="932962">
              <a:defRPr b="1"/>
            </a:lvl1pPr>
          </a:lstStyle>
          <a:p>
            <a:pPr>
              <a:defRPr/>
            </a:pPr>
            <a:fld id="{838CE7CA-A96F-498A-A25B-6FA5E986E2CC}"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103636761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Slide Number Placeholder 2"/>
          <p:cNvSpPr>
            <a:spLocks noGrp="1"/>
          </p:cNvSpPr>
          <p:nvPr>
            <p:ph type="sldNum" sz="quarter" idx="10"/>
          </p:nvPr>
        </p:nvSpPr>
        <p:spPr/>
        <p:txBody>
          <a:bodyPr/>
          <a:lstStyle>
            <a:lvl1pPr defTabSz="932962">
              <a:defRPr b="1"/>
            </a:lvl1pPr>
          </a:lstStyle>
          <a:p>
            <a:pPr>
              <a:defRPr/>
            </a:pPr>
            <a:fld id="{B161D779-017C-4DC4-B1E6-CCE2E48465F8}"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200592025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290673" y="234877"/>
            <a:ext cx="596830" cy="3003007"/>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161990" y="234877"/>
            <a:ext cx="8587314" cy="3003007"/>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Slide Number Placeholder 2"/>
          <p:cNvSpPr>
            <a:spLocks noGrp="1"/>
          </p:cNvSpPr>
          <p:nvPr>
            <p:ph type="sldNum" sz="quarter" idx="10"/>
          </p:nvPr>
        </p:nvSpPr>
        <p:spPr/>
        <p:txBody>
          <a:bodyPr/>
          <a:lstStyle>
            <a:lvl1pPr defTabSz="932962">
              <a:defRPr b="1"/>
            </a:lvl1pPr>
          </a:lstStyle>
          <a:p>
            <a:pPr>
              <a:defRPr/>
            </a:pPr>
            <a:fld id="{3FAD0E50-7E54-44EF-AC0A-C3A01DE50090}"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405013787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grpSp>
        <p:nvGrpSpPr>
          <p:cNvPr id="4" name="McK Title Elements"/>
          <p:cNvGrpSpPr>
            <a:grpSpLocks/>
          </p:cNvGrpSpPr>
          <p:nvPr userDrawn="1"/>
        </p:nvGrpSpPr>
        <p:grpSpPr bwMode="auto">
          <a:xfrm>
            <a:off x="844478" y="498882"/>
            <a:ext cx="6822767" cy="6023832"/>
            <a:chOff x="391" y="308"/>
            <a:chExt cx="3159" cy="3719"/>
          </a:xfrm>
        </p:grpSpPr>
        <p:sp>
          <p:nvSpPr>
            <p:cNvPr id="5" name="McK Confidential" hidden="1"/>
            <p:cNvSpPr txBox="1">
              <a:spLocks noChangeArrowheads="1"/>
            </p:cNvSpPr>
            <p:nvPr userDrawn="1"/>
          </p:nvSpPr>
          <p:spPr bwMode="auto">
            <a:xfrm>
              <a:off x="391" y="308"/>
              <a:ext cx="934"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defTabSz="913285" fontAlgn="base">
                <a:spcBef>
                  <a:spcPct val="0"/>
                </a:spcBef>
                <a:spcAft>
                  <a:spcPct val="0"/>
                </a:spcAft>
                <a:defRPr/>
              </a:pPr>
              <a:r>
                <a:rPr lang="en-US" sz="1428" dirty="0">
                  <a:solidFill>
                    <a:srgbClr val="FFFFFF"/>
                  </a:solidFill>
                </a:rPr>
                <a:t>CONFIDENTIAL</a:t>
              </a:r>
            </a:p>
          </p:txBody>
        </p:sp>
        <p:sp>
          <p:nvSpPr>
            <p:cNvPr id="6" name="McK Document" hidden="1"/>
            <p:cNvSpPr txBox="1">
              <a:spLocks noChangeArrowheads="1"/>
            </p:cNvSpPr>
            <p:nvPr userDrawn="1"/>
          </p:nvSpPr>
          <p:spPr bwMode="auto">
            <a:xfrm>
              <a:off x="391" y="2572"/>
              <a:ext cx="315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913285" fontAlgn="base">
                <a:spcBef>
                  <a:spcPct val="0"/>
                </a:spcBef>
                <a:spcAft>
                  <a:spcPct val="0"/>
                </a:spcAft>
                <a:defRPr/>
              </a:pPr>
              <a:r>
                <a:rPr lang="en-US" sz="1428" dirty="0">
                  <a:solidFill>
                    <a:srgbClr val="FFFFFF"/>
                  </a:solidFill>
                </a:rPr>
                <a:t>Document</a:t>
              </a:r>
            </a:p>
          </p:txBody>
        </p:sp>
        <p:sp>
          <p:nvSpPr>
            <p:cNvPr id="7" name="McK Date" hidden="1"/>
            <p:cNvSpPr txBox="1">
              <a:spLocks noChangeArrowheads="1"/>
            </p:cNvSpPr>
            <p:nvPr userDrawn="1"/>
          </p:nvSpPr>
          <p:spPr bwMode="auto">
            <a:xfrm>
              <a:off x="391" y="2753"/>
              <a:ext cx="315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defTabSz="913285" fontAlgn="base">
                <a:spcBef>
                  <a:spcPct val="0"/>
                </a:spcBef>
                <a:spcAft>
                  <a:spcPct val="0"/>
                </a:spcAft>
                <a:defRPr/>
              </a:pPr>
              <a:r>
                <a:rPr lang="en-US" sz="1428" dirty="0">
                  <a:solidFill>
                    <a:srgbClr val="FFFFFF"/>
                  </a:solidFill>
                </a:rPr>
                <a:t>Date</a:t>
              </a:r>
            </a:p>
          </p:txBody>
        </p:sp>
        <p:sp>
          <p:nvSpPr>
            <p:cNvPr id="8" name="McK Disclaimer" hidden="1"/>
            <p:cNvSpPr>
              <a:spLocks noChangeArrowheads="1"/>
            </p:cNvSpPr>
            <p:nvPr userDrawn="1">
              <p:custDataLst>
                <p:tags r:id="rId3"/>
              </p:custDataLst>
            </p:nvPr>
          </p:nvSpPr>
          <p:spPr bwMode="auto">
            <a:xfrm>
              <a:off x="391" y="3678"/>
              <a:ext cx="2297"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820201" eaLnBrk="0" fontAlgn="base" hangingPunct="0">
                <a:spcBef>
                  <a:spcPct val="0"/>
                </a:spcBef>
                <a:spcAft>
                  <a:spcPct val="0"/>
                </a:spcAft>
                <a:defRPr/>
              </a:pPr>
              <a:r>
                <a:rPr lang="en-US" sz="918" dirty="0">
                  <a:solidFill>
                    <a:srgbClr val="FFFFFF"/>
                  </a:solidFill>
                </a:rPr>
                <a:t>This report is solely for the use of client personnel.  No part of it may be circulated, quoted, or reproduced for distribution outside the client organization without prior written approval from McKinsey &amp; Company. This material was used by McKinsey &amp; Company during an oral presentation; it is not a complete record of the discussion.</a:t>
              </a:r>
            </a:p>
          </p:txBody>
        </p:sp>
      </p:grpSp>
      <p:graphicFrame>
        <p:nvGraphicFramePr>
          <p:cNvPr id="9" name="Rectangle 1059" hidden="1"/>
          <p:cNvGraphicFramePr>
            <a:graphicFrameLocks/>
          </p:cNvGraphicFramePr>
          <p:nvPr>
            <p:custDataLst>
              <p:tags r:id="rId2"/>
            </p:custDataLst>
          </p:nvPr>
        </p:nvGraphicFramePr>
        <p:xfrm>
          <a:off x="0" y="0"/>
          <a:ext cx="215979" cy="161974"/>
        </p:xfrm>
        <a:graphic>
          <a:graphicData uri="http://schemas.openxmlformats.org/presentationml/2006/ole">
            <mc:AlternateContent xmlns:mc="http://schemas.openxmlformats.org/markup-compatibility/2006">
              <mc:Choice xmlns:v="urn:schemas-microsoft-com:vml" Requires="v">
                <p:oleObj spid="_x0000_s143378" name="think-cell Slide" r:id="rId5" imgW="0" imgH="0" progId="TCLayout.ActiveDocument.1">
                  <p:embed/>
                </p:oleObj>
              </mc:Choice>
              <mc:Fallback>
                <p:oleObj name="think-cell Slide" r:id="rId5" imgW="0" imgH="0" progId="TCLayout.ActiveDocument.1">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215979" cy="1619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10" name="Picture 7" descr="BG-02"/>
          <p:cNvPicPr>
            <a:picLocks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2262785"/>
            <a:ext cx="3017224" cy="461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a:spLocks/>
          </p:cNvSpPr>
          <p:nvPr userDrawn="1"/>
        </p:nvSpPr>
        <p:spPr>
          <a:xfrm>
            <a:off x="0" y="0"/>
            <a:ext cx="3017224" cy="2262784"/>
          </a:xfrm>
          <a:prstGeom prst="rect">
            <a:avLst/>
          </a:prstGeom>
          <a:solidFill>
            <a:srgbClr val="91B0FF"/>
          </a:solidFill>
          <a:ln>
            <a:noFill/>
          </a:ln>
        </p:spPr>
        <p:style>
          <a:lnRef idx="1">
            <a:schemeClr val="accent1"/>
          </a:lnRef>
          <a:fillRef idx="3">
            <a:schemeClr val="accent1"/>
          </a:fillRef>
          <a:effectRef idx="2">
            <a:schemeClr val="accent1"/>
          </a:effectRef>
          <a:fontRef idx="minor">
            <a:schemeClr val="lt1"/>
          </a:fontRef>
        </p:style>
        <p:txBody>
          <a:bodyPr lIns="91383" tIns="45692" rIns="91383" bIns="45692" anchor="ctr"/>
          <a:lstStyle/>
          <a:p>
            <a:pPr algn="ctr" defTabSz="456639">
              <a:defRPr/>
            </a:pPr>
            <a:endParaRPr lang="en-US" sz="1837" dirty="0">
              <a:solidFill>
                <a:srgbClr val="FFFFFF"/>
              </a:solidFill>
            </a:endParaRPr>
          </a:p>
        </p:txBody>
      </p:sp>
      <p:sp>
        <p:nvSpPr>
          <p:cNvPr id="13314" name="Rectangle 1026"/>
          <p:cNvSpPr>
            <a:spLocks noGrp="1" noChangeArrowheads="1"/>
          </p:cNvSpPr>
          <p:nvPr>
            <p:ph type="ctrTitle"/>
          </p:nvPr>
        </p:nvSpPr>
        <p:spPr>
          <a:xfrm>
            <a:off x="3776369" y="1302941"/>
            <a:ext cx="6840046" cy="446276"/>
          </a:xfrm>
        </p:spPr>
        <p:txBody>
          <a:bodyPr/>
          <a:lstStyle>
            <a:lvl1pPr>
              <a:defRPr sz="2857" b="0">
                <a:solidFill>
                  <a:schemeClr val="tx1"/>
                </a:solidFill>
              </a:defRPr>
            </a:lvl1pPr>
          </a:lstStyle>
          <a:p>
            <a:pPr lvl="0"/>
            <a:r>
              <a:rPr lang="en-US" noProof="0" dirty="0" smtClean="0"/>
              <a:t>Click to edit Master title style</a:t>
            </a:r>
          </a:p>
        </p:txBody>
      </p:sp>
      <p:sp>
        <p:nvSpPr>
          <p:cNvPr id="13315" name="Rectangle 1027"/>
          <p:cNvSpPr>
            <a:spLocks noGrp="1" noChangeArrowheads="1"/>
          </p:cNvSpPr>
          <p:nvPr>
            <p:ph type="subTitle" idx="1"/>
          </p:nvPr>
        </p:nvSpPr>
        <p:spPr>
          <a:xfrm>
            <a:off x="3776369" y="1963796"/>
            <a:ext cx="6840046" cy="280216"/>
          </a:xfrm>
        </p:spPr>
        <p:txBody>
          <a:bodyPr/>
          <a:lstStyle>
            <a:lvl1pPr>
              <a:defRPr sz="1837">
                <a:solidFill>
                  <a:schemeClr val="tx1"/>
                </a:solidFill>
              </a:defRPr>
            </a:lvl1pPr>
          </a:lstStyle>
          <a:p>
            <a:pPr lvl="0"/>
            <a:r>
              <a:rPr lang="en-US" noProof="0" smtClean="0"/>
              <a:t>Click to edit Master subtitle style</a:t>
            </a:r>
          </a:p>
        </p:txBody>
      </p:sp>
    </p:spTree>
    <p:extLst>
      <p:ext uri="{BB962C8B-B14F-4D97-AF65-F5344CB8AC3E}">
        <p14:creationId xmlns:p14="http://schemas.microsoft.com/office/powerpoint/2010/main" val="1866294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fld id="{9EA42611-3AE7-4E6C-9E39-4885A712AE6B}" type="datetimeFigureOut">
              <a:rPr lang="es-MX" smtClean="0"/>
              <a:t>17/06/2016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AD7A7FD0-360E-4A2A-9449-C9080B735450}" type="slidenum">
              <a:rPr lang="es-MX" smtClean="0"/>
              <a:t>‹Nº›</a:t>
            </a:fld>
            <a:endParaRPr lang="es-MX"/>
          </a:p>
        </p:txBody>
      </p:sp>
    </p:spTree>
    <p:extLst>
      <p:ext uri="{BB962C8B-B14F-4D97-AF65-F5344CB8AC3E}">
        <p14:creationId xmlns:p14="http://schemas.microsoft.com/office/powerpoint/2010/main" val="27736600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8726" y="5053825"/>
            <a:ext cx="7315200" cy="314028"/>
          </a:xfrm>
        </p:spPr>
        <p:txBody>
          <a:bodyPr anchor="b"/>
          <a:lstStyle>
            <a:lvl1pPr algn="l">
              <a:defRPr sz="2041" b="1"/>
            </a:lvl1pPr>
          </a:lstStyle>
          <a:p>
            <a:r>
              <a:rPr lang="es-ES_tradnl" smtClean="0"/>
              <a:t>Click to edit Master title style</a:t>
            </a:r>
            <a:endParaRPr lang="en-US"/>
          </a:p>
        </p:txBody>
      </p:sp>
      <p:sp>
        <p:nvSpPr>
          <p:cNvPr id="3" name="Picture Placeholder 2"/>
          <p:cNvSpPr>
            <a:spLocks noGrp="1"/>
          </p:cNvSpPr>
          <p:nvPr>
            <p:ph type="pic" idx="1"/>
          </p:nvPr>
        </p:nvSpPr>
        <p:spPr>
          <a:xfrm>
            <a:off x="2388726" y="612266"/>
            <a:ext cx="7315200" cy="4115772"/>
          </a:xfrm>
        </p:spPr>
        <p:txBody>
          <a:bodyPr/>
          <a:lstStyle>
            <a:lvl1pPr marL="0" indent="0">
              <a:buNone/>
              <a:defRPr sz="3265"/>
            </a:lvl1pPr>
            <a:lvl2pPr marL="465915" indent="0">
              <a:buNone/>
              <a:defRPr sz="2857"/>
            </a:lvl2pPr>
            <a:lvl3pPr marL="931828" indent="0">
              <a:buNone/>
              <a:defRPr sz="2449"/>
            </a:lvl3pPr>
            <a:lvl4pPr marL="1397732" indent="0">
              <a:buNone/>
              <a:defRPr sz="2041"/>
            </a:lvl4pPr>
            <a:lvl5pPr marL="1863647" indent="0">
              <a:buNone/>
              <a:defRPr sz="2041"/>
            </a:lvl5pPr>
            <a:lvl6pPr marL="2329564" indent="0">
              <a:buNone/>
              <a:defRPr sz="2041"/>
            </a:lvl6pPr>
            <a:lvl7pPr marL="2795476" indent="0">
              <a:buNone/>
              <a:defRPr sz="2041"/>
            </a:lvl7pPr>
            <a:lvl8pPr marL="3261386" indent="0">
              <a:buNone/>
              <a:defRPr sz="2041"/>
            </a:lvl8pPr>
            <a:lvl9pPr marL="3727295" indent="0">
              <a:buNone/>
              <a:defRPr sz="2041"/>
            </a:lvl9pPr>
          </a:lstStyle>
          <a:p>
            <a:pPr lvl="0"/>
            <a:endParaRPr lang="en-US" noProof="0" dirty="0"/>
          </a:p>
        </p:txBody>
      </p:sp>
      <p:sp>
        <p:nvSpPr>
          <p:cNvPr id="4" name="Text Placeholder 3"/>
          <p:cNvSpPr>
            <a:spLocks noGrp="1"/>
          </p:cNvSpPr>
          <p:nvPr>
            <p:ph type="body" sz="half" idx="2"/>
          </p:nvPr>
        </p:nvSpPr>
        <p:spPr>
          <a:xfrm>
            <a:off x="2388726" y="5367849"/>
            <a:ext cx="7315200" cy="805015"/>
          </a:xfrm>
        </p:spPr>
        <p:txBody>
          <a:bodyPr/>
          <a:lstStyle>
            <a:lvl1pPr marL="0" indent="0">
              <a:buNone/>
              <a:defRPr sz="1428"/>
            </a:lvl1pPr>
            <a:lvl2pPr marL="465915" indent="0">
              <a:buNone/>
              <a:defRPr sz="1224"/>
            </a:lvl2pPr>
            <a:lvl3pPr marL="931828" indent="0">
              <a:buNone/>
              <a:defRPr sz="1020"/>
            </a:lvl3pPr>
            <a:lvl4pPr marL="1397732" indent="0">
              <a:buNone/>
              <a:defRPr sz="918"/>
            </a:lvl4pPr>
            <a:lvl5pPr marL="1863647" indent="0">
              <a:buNone/>
              <a:defRPr sz="918"/>
            </a:lvl5pPr>
            <a:lvl6pPr marL="2329564" indent="0">
              <a:buNone/>
              <a:defRPr sz="918"/>
            </a:lvl6pPr>
            <a:lvl7pPr marL="2795476" indent="0">
              <a:buNone/>
              <a:defRPr sz="918"/>
            </a:lvl7pPr>
            <a:lvl8pPr marL="3261386" indent="0">
              <a:buNone/>
              <a:defRPr sz="918"/>
            </a:lvl8pPr>
            <a:lvl9pPr marL="3727295" indent="0">
              <a:buNone/>
              <a:defRPr sz="918"/>
            </a:lvl9pPr>
          </a:lstStyle>
          <a:p>
            <a:pPr lvl="0"/>
            <a:r>
              <a:rPr lang="es-ES_tradnl" smtClean="0"/>
              <a:t>Click to edit Master text styles</a:t>
            </a:r>
          </a:p>
        </p:txBody>
      </p:sp>
      <p:sp>
        <p:nvSpPr>
          <p:cNvPr id="5" name="Slide Number Placeholder 2"/>
          <p:cNvSpPr>
            <a:spLocks noGrp="1"/>
          </p:cNvSpPr>
          <p:nvPr>
            <p:ph type="sldNum" sz="quarter" idx="10"/>
          </p:nvPr>
        </p:nvSpPr>
        <p:spPr/>
        <p:txBody>
          <a:bodyPr/>
          <a:lstStyle>
            <a:lvl1pPr defTabSz="932962">
              <a:defRPr b="1"/>
            </a:lvl1pPr>
          </a:lstStyle>
          <a:p>
            <a:pPr>
              <a:defRPr/>
            </a:pPr>
            <a:fld id="{838CE7CA-A96F-498A-A25B-6FA5E986E2CC}"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194300443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4" name="Rectangle 138"/>
          <p:cNvSpPr>
            <a:spLocks noChangeArrowheads="1"/>
          </p:cNvSpPr>
          <p:nvPr>
            <p:custDataLst>
              <p:tags r:id="rId1"/>
            </p:custDataLst>
          </p:nvPr>
        </p:nvSpPr>
        <p:spPr bwMode="gray">
          <a:xfrm>
            <a:off x="0" y="5061703"/>
            <a:ext cx="12192000" cy="1799536"/>
          </a:xfrm>
          <a:prstGeom prst="rect">
            <a:avLst/>
          </a:prstGeom>
          <a:solidFill>
            <a:srgbClr val="00286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83" tIns="45692" rIns="91383" bIns="45692" anchor="ctr"/>
          <a:lstStyle>
            <a:lvl1pPr defTabSz="895350" eaLnBrk="0" hangingPunct="0">
              <a:defRPr sz="1200" b="1">
                <a:solidFill>
                  <a:schemeClr val="tx1"/>
                </a:solidFill>
                <a:latin typeface="Arial" panose="020B0604020202020204" pitchFamily="34" charset="0"/>
                <a:cs typeface="Arial" panose="020B0604020202020204" pitchFamily="34" charset="0"/>
              </a:defRPr>
            </a:lvl1pPr>
            <a:lvl2pPr marL="742950" indent="-285750" defTabSz="895350" eaLnBrk="0" hangingPunct="0">
              <a:defRPr sz="1200" b="1">
                <a:solidFill>
                  <a:schemeClr val="tx1"/>
                </a:solidFill>
                <a:latin typeface="Arial" panose="020B0604020202020204" pitchFamily="34" charset="0"/>
                <a:cs typeface="Arial" panose="020B0604020202020204" pitchFamily="34" charset="0"/>
              </a:defRPr>
            </a:lvl2pPr>
            <a:lvl3pPr marL="1143000" indent="-228600" defTabSz="895350" eaLnBrk="0" hangingPunct="0">
              <a:defRPr sz="1200" b="1">
                <a:solidFill>
                  <a:schemeClr val="tx1"/>
                </a:solidFill>
                <a:latin typeface="Arial" panose="020B0604020202020204" pitchFamily="34" charset="0"/>
                <a:cs typeface="Arial" panose="020B0604020202020204" pitchFamily="34" charset="0"/>
              </a:defRPr>
            </a:lvl3pPr>
            <a:lvl4pPr marL="1600200" indent="-228600" defTabSz="895350" eaLnBrk="0" hangingPunct="0">
              <a:defRPr sz="1200" b="1">
                <a:solidFill>
                  <a:schemeClr val="tx1"/>
                </a:solidFill>
                <a:latin typeface="Arial" panose="020B0604020202020204" pitchFamily="34" charset="0"/>
                <a:cs typeface="Arial" panose="020B0604020202020204" pitchFamily="34" charset="0"/>
              </a:defRPr>
            </a:lvl4pPr>
            <a:lvl5pPr marL="2057400" indent="-228600" defTabSz="895350" eaLnBrk="0" hangingPunct="0">
              <a:defRPr sz="1200" b="1">
                <a:solidFill>
                  <a:schemeClr val="tx1"/>
                </a:solidFill>
                <a:latin typeface="Arial" panose="020B0604020202020204" pitchFamily="34" charset="0"/>
                <a:cs typeface="Arial" panose="020B0604020202020204" pitchFamily="34" charset="0"/>
              </a:defRPr>
            </a:lvl5pPr>
            <a:lvl6pPr marL="2514600" indent="-228600" defTabSz="89535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6pPr>
            <a:lvl7pPr marL="2971800" indent="-228600" defTabSz="89535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7pPr>
            <a:lvl8pPr marL="3429000" indent="-228600" defTabSz="89535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8pPr>
            <a:lvl9pPr marL="3886200" indent="-228600" defTabSz="89535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defRPr/>
            </a:pPr>
            <a:endParaRPr lang="es-MX" altLang="es-MX" sz="1020" smtClean="0">
              <a:solidFill>
                <a:srgbClr val="000000"/>
              </a:solidFill>
            </a:endParaRPr>
          </a:p>
        </p:txBody>
      </p:sp>
      <p:pic>
        <p:nvPicPr>
          <p:cNvPr id="6" name="Picture 2" descr="http://sistematec.mx/identidad/img_sistema/pag.5.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9211" y="510221"/>
            <a:ext cx="2371446" cy="973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p:nvPr>
        </p:nvSpPr>
        <p:spPr>
          <a:xfrm>
            <a:off x="719410" y="1988840"/>
            <a:ext cx="7200701" cy="914400"/>
          </a:xfrm>
        </p:spPr>
        <p:txBody>
          <a:bodyPr/>
          <a:lstStyle>
            <a:lvl1pPr>
              <a:defRPr sz="2755"/>
            </a:lvl1pPr>
          </a:lstStyle>
          <a:p>
            <a:pPr lvl="0"/>
            <a:r>
              <a:rPr lang="en-US" dirty="0" smtClean="0"/>
              <a:t>Click to edit Master text styles</a:t>
            </a:r>
          </a:p>
        </p:txBody>
      </p:sp>
      <p:sp>
        <p:nvSpPr>
          <p:cNvPr id="5" name="Text Placeholder 4"/>
          <p:cNvSpPr>
            <a:spLocks noGrp="1"/>
          </p:cNvSpPr>
          <p:nvPr>
            <p:ph type="body" sz="quarter" idx="11"/>
          </p:nvPr>
        </p:nvSpPr>
        <p:spPr>
          <a:xfrm>
            <a:off x="756379" y="3212982"/>
            <a:ext cx="7259835" cy="914400"/>
          </a:xfrm>
        </p:spPr>
        <p:txBody>
          <a:bodyPr/>
          <a:lstStyle>
            <a:lvl1pPr>
              <a:defRPr sz="1837">
                <a:solidFill>
                  <a:schemeClr val="bg1">
                    <a:lumMod val="50000"/>
                  </a:schemeClr>
                </a:solidFill>
              </a:defRPr>
            </a:lvl1pPr>
          </a:lstStyle>
          <a:p>
            <a:pPr lvl="0"/>
            <a:r>
              <a:rPr lang="en-US" dirty="0" smtClean="0"/>
              <a:t>Click to edit Master text styles</a:t>
            </a:r>
          </a:p>
        </p:txBody>
      </p:sp>
    </p:spTree>
    <p:extLst>
      <p:ext uri="{BB962C8B-B14F-4D97-AF65-F5344CB8AC3E}">
        <p14:creationId xmlns:p14="http://schemas.microsoft.com/office/powerpoint/2010/main" val="63569683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cSld name="3_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dirty="0"/>
          </a:p>
        </p:txBody>
      </p:sp>
      <p:sp>
        <p:nvSpPr>
          <p:cNvPr id="5" name="2 Marcador de contenido"/>
          <p:cNvSpPr>
            <a:spLocks noGrp="1"/>
          </p:cNvSpPr>
          <p:nvPr>
            <p:ph idx="11"/>
          </p:nvPr>
        </p:nvSpPr>
        <p:spPr>
          <a:xfrm>
            <a:off x="497841" y="981438"/>
            <a:ext cx="11196337" cy="5142371"/>
          </a:xfrm>
        </p:spPr>
        <p:txBody>
          <a:bodyPr/>
          <a:lstStyle/>
          <a:p>
            <a:pPr lvl="0"/>
            <a:r>
              <a:rPr lang="es-ES" smtClean="0"/>
              <a:t>Haga clic para modificar el estilo de texto del patrón</a:t>
            </a:r>
          </a:p>
        </p:txBody>
      </p:sp>
      <p:sp>
        <p:nvSpPr>
          <p:cNvPr id="6" name="5 Marcador de contenido"/>
          <p:cNvSpPr>
            <a:spLocks noGrp="1"/>
          </p:cNvSpPr>
          <p:nvPr>
            <p:ph sz="quarter" idx="12"/>
          </p:nvPr>
        </p:nvSpPr>
        <p:spPr>
          <a:xfrm>
            <a:off x="498921" y="6166707"/>
            <a:ext cx="11196337" cy="257119"/>
          </a:xfrm>
        </p:spPr>
        <p:txBody>
          <a:bodyPr/>
          <a:lstStyle>
            <a:lvl1pPr>
              <a:defRPr sz="1020" b="0"/>
            </a:lvl1pPr>
            <a:lvl2pPr>
              <a:defRPr sz="1020" b="0"/>
            </a:lvl2pPr>
            <a:lvl3pPr>
              <a:defRPr sz="1020" b="0"/>
            </a:lvl3pPr>
            <a:lvl4pPr>
              <a:defRPr sz="1020" b="0"/>
            </a:lvl4pPr>
            <a:lvl5pPr>
              <a:defRPr sz="1020" b="0"/>
            </a:lvl5pPr>
          </a:lstStyle>
          <a:p>
            <a:pPr lvl="0"/>
            <a:r>
              <a:rPr lang="en-US" smtClean="0"/>
              <a:t>Click to edit Master text styles</a:t>
            </a:r>
          </a:p>
        </p:txBody>
      </p:sp>
      <p:sp>
        <p:nvSpPr>
          <p:cNvPr id="7" name="3 Marcador de número de diapositiva"/>
          <p:cNvSpPr>
            <a:spLocks noGrp="1"/>
          </p:cNvSpPr>
          <p:nvPr>
            <p:ph type="sldNum" sz="quarter" idx="13"/>
          </p:nvPr>
        </p:nvSpPr>
        <p:spPr/>
        <p:txBody>
          <a:bodyPr lIns="91381" tIns="45691" rIns="91381" bIns="45691"/>
          <a:lstStyle>
            <a:lvl1pPr defTabSz="932962">
              <a:defRPr b="1"/>
            </a:lvl1pPr>
          </a:lstStyle>
          <a:p>
            <a:pPr>
              <a:defRPr/>
            </a:pPr>
            <a:fld id="{5BC1EF30-3382-4577-A71F-4CB4558F3D53}" type="slidenum">
              <a:rPr lang="es-MX" altLang="es-MX"/>
              <a:pPr>
                <a:defRPr/>
              </a:pPr>
              <a:t>‹Nº›</a:t>
            </a:fld>
            <a:endParaRPr lang="es-MX" altLang="es-MX"/>
          </a:p>
        </p:txBody>
      </p:sp>
    </p:spTree>
    <p:extLst>
      <p:ext uri="{BB962C8B-B14F-4D97-AF65-F5344CB8AC3E}">
        <p14:creationId xmlns:p14="http://schemas.microsoft.com/office/powerpoint/2010/main" val="20596993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422400" y="304800"/>
            <a:ext cx="10363200" cy="298327"/>
          </a:xfrm>
        </p:spPr>
        <p:txBody>
          <a:bodyPr/>
          <a:lstStyle/>
          <a:p>
            <a:r>
              <a:rPr lang="en-US" smtClean="0"/>
              <a:t>Click to edit Master title style</a:t>
            </a:r>
            <a:endParaRPr lang="es-MX"/>
          </a:p>
        </p:txBody>
      </p:sp>
      <p:sp>
        <p:nvSpPr>
          <p:cNvPr id="3" name="Text Placeholder 2"/>
          <p:cNvSpPr>
            <a:spLocks noGrp="1"/>
          </p:cNvSpPr>
          <p:nvPr>
            <p:ph type="body" sz="half" idx="1"/>
          </p:nvPr>
        </p:nvSpPr>
        <p:spPr>
          <a:xfrm>
            <a:off x="1422400" y="1676400"/>
            <a:ext cx="5080001"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ClipArt Placeholder 3"/>
          <p:cNvSpPr>
            <a:spLocks noGrp="1"/>
          </p:cNvSpPr>
          <p:nvPr>
            <p:ph type="clipArt" sz="half" idx="2"/>
          </p:nvPr>
        </p:nvSpPr>
        <p:spPr>
          <a:xfrm>
            <a:off x="6705601" y="1676400"/>
            <a:ext cx="5080001" cy="4114800"/>
          </a:xfrm>
        </p:spPr>
        <p:txBody>
          <a:bodyPr/>
          <a:lstStyle/>
          <a:p>
            <a:pPr lvl="0"/>
            <a:endParaRPr lang="es-MX" noProof="0" smtClean="0"/>
          </a:p>
        </p:txBody>
      </p:sp>
      <p:sp>
        <p:nvSpPr>
          <p:cNvPr id="5" name="Rectangle 13"/>
          <p:cNvSpPr>
            <a:spLocks noGrp="1" noChangeArrowheads="1"/>
          </p:cNvSpPr>
          <p:nvPr>
            <p:ph type="dt" sz="half" idx="10"/>
          </p:nvPr>
        </p:nvSpPr>
        <p:spPr>
          <a:xfrm>
            <a:off x="1423300" y="6325105"/>
            <a:ext cx="2539910" cy="456768"/>
          </a:xfrm>
          <a:prstGeom prst="rect">
            <a:avLst/>
          </a:prstGeom>
        </p:spPr>
        <p:txBody>
          <a:bodyPr lIns="89611" tIns="44806" rIns="89611" bIns="44806"/>
          <a:lstStyle>
            <a:lvl1pPr eaLnBrk="1" hangingPunct="1">
              <a:defRPr/>
            </a:lvl1pPr>
          </a:lstStyle>
          <a:p>
            <a:pPr fontAlgn="base">
              <a:spcBef>
                <a:spcPct val="0"/>
              </a:spcBef>
              <a:spcAft>
                <a:spcPct val="0"/>
              </a:spcAft>
              <a:defRPr/>
            </a:pPr>
            <a:endParaRPr lang="en-US" sz="1224" b="1">
              <a:solidFill>
                <a:srgbClr val="000000"/>
              </a:solidFill>
            </a:endParaRPr>
          </a:p>
        </p:txBody>
      </p:sp>
      <p:sp>
        <p:nvSpPr>
          <p:cNvPr id="6" name="Rectangle 14"/>
          <p:cNvSpPr>
            <a:spLocks noGrp="1" noChangeArrowheads="1"/>
          </p:cNvSpPr>
          <p:nvPr>
            <p:ph type="ftr" sz="quarter" idx="11"/>
          </p:nvPr>
        </p:nvSpPr>
        <p:spPr>
          <a:xfrm>
            <a:off x="4673780" y="6325105"/>
            <a:ext cx="3861700" cy="456768"/>
          </a:xfrm>
          <a:prstGeom prst="rect">
            <a:avLst/>
          </a:prstGeom>
        </p:spPr>
        <p:txBody>
          <a:bodyPr lIns="89611" tIns="44806" rIns="89611" bIns="44806"/>
          <a:lstStyle>
            <a:lvl1pPr eaLnBrk="1" hangingPunct="1">
              <a:defRPr/>
            </a:lvl1pPr>
          </a:lstStyle>
          <a:p>
            <a:pPr fontAlgn="base">
              <a:spcBef>
                <a:spcPct val="0"/>
              </a:spcBef>
              <a:spcAft>
                <a:spcPct val="0"/>
              </a:spcAft>
              <a:defRPr/>
            </a:pPr>
            <a:endParaRPr lang="en-US" sz="1224" b="1">
              <a:solidFill>
                <a:srgbClr val="000000"/>
              </a:solidFill>
            </a:endParaRPr>
          </a:p>
        </p:txBody>
      </p:sp>
      <p:sp>
        <p:nvSpPr>
          <p:cNvPr id="7" name="Rectangle 15"/>
          <p:cNvSpPr>
            <a:spLocks noGrp="1" noChangeArrowheads="1"/>
          </p:cNvSpPr>
          <p:nvPr>
            <p:ph type="sldNum" sz="quarter" idx="12"/>
          </p:nvPr>
        </p:nvSpPr>
        <p:spPr/>
        <p:txBody>
          <a:bodyPr/>
          <a:lstStyle>
            <a:lvl1pPr>
              <a:defRPr/>
            </a:lvl1pPr>
          </a:lstStyle>
          <a:p>
            <a:pPr>
              <a:defRPr/>
            </a:pPr>
            <a:fld id="{90674A30-4D2C-4F84-9753-C7350BCCDA6E}" type="slidenum">
              <a:rPr lang="en-US" altLang="es-MX"/>
              <a:pPr>
                <a:defRPr/>
              </a:pPr>
              <a:t>‹Nº›</a:t>
            </a:fld>
            <a:endParaRPr lang="en-US" altLang="es-MX"/>
          </a:p>
        </p:txBody>
      </p:sp>
    </p:spTree>
    <p:extLst>
      <p:ext uri="{BB962C8B-B14F-4D97-AF65-F5344CB8AC3E}">
        <p14:creationId xmlns:p14="http://schemas.microsoft.com/office/powerpoint/2010/main" val="1549090185"/>
      </p:ext>
    </p:extLst>
  </p:cSld>
  <p:clrMapOvr>
    <a:masterClrMapping/>
  </p:clrMapOvr>
  <p:transition spd="med">
    <p:pull dir="ru"/>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422400" y="304800"/>
            <a:ext cx="10363200" cy="298327"/>
          </a:xfrm>
        </p:spPr>
        <p:txBody>
          <a:bodyPr/>
          <a:lstStyle/>
          <a:p>
            <a:r>
              <a:rPr lang="en-US" smtClean="0"/>
              <a:t>Click to edit Master title style</a:t>
            </a:r>
            <a:endParaRPr lang="es-MX"/>
          </a:p>
        </p:txBody>
      </p:sp>
      <p:sp>
        <p:nvSpPr>
          <p:cNvPr id="3" name="ClipArt Placeholder 2"/>
          <p:cNvSpPr>
            <a:spLocks noGrp="1"/>
          </p:cNvSpPr>
          <p:nvPr>
            <p:ph type="clipArt" sz="half" idx="1"/>
          </p:nvPr>
        </p:nvSpPr>
        <p:spPr>
          <a:xfrm>
            <a:off x="1422400" y="1676400"/>
            <a:ext cx="5080001" cy="4114800"/>
          </a:xfrm>
        </p:spPr>
        <p:txBody>
          <a:bodyPr/>
          <a:lstStyle/>
          <a:p>
            <a:pPr lvl="0"/>
            <a:endParaRPr lang="es-MX" noProof="0" smtClean="0"/>
          </a:p>
        </p:txBody>
      </p:sp>
      <p:sp>
        <p:nvSpPr>
          <p:cNvPr id="4" name="Text Placeholder 3"/>
          <p:cNvSpPr>
            <a:spLocks noGrp="1"/>
          </p:cNvSpPr>
          <p:nvPr>
            <p:ph type="body" sz="half" idx="2"/>
          </p:nvPr>
        </p:nvSpPr>
        <p:spPr>
          <a:xfrm>
            <a:off x="6705601" y="1676400"/>
            <a:ext cx="5080001"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5" name="Rectangle 13"/>
          <p:cNvSpPr>
            <a:spLocks noGrp="1" noChangeArrowheads="1"/>
          </p:cNvSpPr>
          <p:nvPr>
            <p:ph type="dt" sz="half" idx="10"/>
          </p:nvPr>
        </p:nvSpPr>
        <p:spPr>
          <a:xfrm>
            <a:off x="1423300" y="6325105"/>
            <a:ext cx="2539910" cy="456768"/>
          </a:xfrm>
          <a:prstGeom prst="rect">
            <a:avLst/>
          </a:prstGeom>
        </p:spPr>
        <p:txBody>
          <a:bodyPr lIns="89611" tIns="44806" rIns="89611" bIns="44806"/>
          <a:lstStyle>
            <a:lvl1pPr eaLnBrk="1" hangingPunct="1">
              <a:defRPr/>
            </a:lvl1pPr>
          </a:lstStyle>
          <a:p>
            <a:pPr fontAlgn="base">
              <a:spcBef>
                <a:spcPct val="0"/>
              </a:spcBef>
              <a:spcAft>
                <a:spcPct val="0"/>
              </a:spcAft>
              <a:defRPr/>
            </a:pPr>
            <a:endParaRPr lang="en-US" sz="1224" b="1">
              <a:solidFill>
                <a:srgbClr val="000000"/>
              </a:solidFill>
            </a:endParaRPr>
          </a:p>
        </p:txBody>
      </p:sp>
      <p:sp>
        <p:nvSpPr>
          <p:cNvPr id="6" name="Rectangle 14"/>
          <p:cNvSpPr>
            <a:spLocks noGrp="1" noChangeArrowheads="1"/>
          </p:cNvSpPr>
          <p:nvPr>
            <p:ph type="ftr" sz="quarter" idx="11"/>
          </p:nvPr>
        </p:nvSpPr>
        <p:spPr>
          <a:xfrm>
            <a:off x="4673780" y="6325105"/>
            <a:ext cx="3861700" cy="456768"/>
          </a:xfrm>
          <a:prstGeom prst="rect">
            <a:avLst/>
          </a:prstGeom>
        </p:spPr>
        <p:txBody>
          <a:bodyPr lIns="89611" tIns="44806" rIns="89611" bIns="44806"/>
          <a:lstStyle>
            <a:lvl1pPr eaLnBrk="1" hangingPunct="1">
              <a:defRPr/>
            </a:lvl1pPr>
          </a:lstStyle>
          <a:p>
            <a:pPr fontAlgn="base">
              <a:spcBef>
                <a:spcPct val="0"/>
              </a:spcBef>
              <a:spcAft>
                <a:spcPct val="0"/>
              </a:spcAft>
              <a:defRPr/>
            </a:pPr>
            <a:endParaRPr lang="en-US" sz="1224" b="1">
              <a:solidFill>
                <a:srgbClr val="000000"/>
              </a:solidFill>
            </a:endParaRPr>
          </a:p>
        </p:txBody>
      </p:sp>
      <p:sp>
        <p:nvSpPr>
          <p:cNvPr id="7" name="Rectangle 15"/>
          <p:cNvSpPr>
            <a:spLocks noGrp="1" noChangeArrowheads="1"/>
          </p:cNvSpPr>
          <p:nvPr>
            <p:ph type="sldNum" sz="quarter" idx="12"/>
          </p:nvPr>
        </p:nvSpPr>
        <p:spPr/>
        <p:txBody>
          <a:bodyPr/>
          <a:lstStyle>
            <a:lvl1pPr>
              <a:defRPr/>
            </a:lvl1pPr>
          </a:lstStyle>
          <a:p>
            <a:pPr>
              <a:defRPr/>
            </a:pPr>
            <a:fld id="{301F4A87-2999-4C13-B739-5693D7D7DF00}" type="slidenum">
              <a:rPr lang="en-US" altLang="es-MX"/>
              <a:pPr>
                <a:defRPr/>
              </a:pPr>
              <a:t>‹Nº›</a:t>
            </a:fld>
            <a:endParaRPr lang="en-US" altLang="es-MX"/>
          </a:p>
        </p:txBody>
      </p:sp>
    </p:spTree>
    <p:extLst>
      <p:ext uri="{BB962C8B-B14F-4D97-AF65-F5344CB8AC3E}">
        <p14:creationId xmlns:p14="http://schemas.microsoft.com/office/powerpoint/2010/main" val="2642124221"/>
      </p:ext>
    </p:extLst>
  </p:cSld>
  <p:clrMapOvr>
    <a:masterClrMapping/>
  </p:clrMapOvr>
  <p:transition spd="med">
    <p:pull dir="ru"/>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descr="Medicina_Horizontal_CMYK.jpg"/>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59300" y="5445125"/>
            <a:ext cx="7071784"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2130426"/>
            <a:ext cx="10363200" cy="1470025"/>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
        <p:nvSpPr>
          <p:cNvPr id="5" name="Date Placeholder 3"/>
          <p:cNvSpPr>
            <a:spLocks noGrp="1"/>
          </p:cNvSpPr>
          <p:nvPr>
            <p:ph type="dt" sz="half" idx="10"/>
          </p:nvPr>
        </p:nvSpPr>
        <p:spPr/>
        <p:txBody>
          <a:bodyPr/>
          <a:lstStyle>
            <a:lvl1pPr>
              <a:defRPr/>
            </a:lvl1pPr>
          </a:lstStyle>
          <a:p>
            <a:pPr>
              <a:defRPr/>
            </a:pPr>
            <a:endParaRPr lang="es-ES" dirty="0">
              <a:solidFill>
                <a:srgbClr val="000000"/>
              </a:solidFill>
            </a:endParaRPr>
          </a:p>
        </p:txBody>
      </p:sp>
      <p:sp>
        <p:nvSpPr>
          <p:cNvPr id="6" name="Footer Placeholder 4"/>
          <p:cNvSpPr>
            <a:spLocks noGrp="1"/>
          </p:cNvSpPr>
          <p:nvPr>
            <p:ph type="ftr" sz="quarter" idx="11"/>
          </p:nvPr>
        </p:nvSpPr>
        <p:spPr/>
        <p:txBody>
          <a:bodyPr/>
          <a:lstStyle>
            <a:lvl1pPr>
              <a:defRPr/>
            </a:lvl1pPr>
          </a:lstStyle>
          <a:p>
            <a:pPr>
              <a:defRPr/>
            </a:pPr>
            <a:endParaRPr lang="es-ES" dirty="0">
              <a:solidFill>
                <a:srgbClr val="000000"/>
              </a:solidFill>
            </a:endParaRPr>
          </a:p>
        </p:txBody>
      </p:sp>
      <p:sp>
        <p:nvSpPr>
          <p:cNvPr id="7" name="Slide Number Placeholder 5"/>
          <p:cNvSpPr>
            <a:spLocks noGrp="1"/>
          </p:cNvSpPr>
          <p:nvPr>
            <p:ph type="sldNum" sz="quarter" idx="12"/>
          </p:nvPr>
        </p:nvSpPr>
        <p:spPr/>
        <p:txBody>
          <a:bodyPr/>
          <a:lstStyle>
            <a:lvl1pPr>
              <a:defRPr smtClean="0"/>
            </a:lvl1pPr>
          </a:lstStyle>
          <a:p>
            <a:pPr>
              <a:defRPr/>
            </a:pPr>
            <a:fld id="{EC8320EA-F756-4BAD-BEA6-330E51757E64}" type="slidenum">
              <a:rPr lang="es-ES" altLang="es-MX">
                <a:solidFill>
                  <a:srgbClr val="000000"/>
                </a:solidFill>
              </a:rPr>
              <a:pPr>
                <a:defRPr/>
              </a:pPr>
              <a:t>‹Nº›</a:t>
            </a:fld>
            <a:endParaRPr lang="es-ES" altLang="es-MX" dirty="0">
              <a:solidFill>
                <a:srgbClr val="000000"/>
              </a:solidFill>
            </a:endParaRPr>
          </a:p>
        </p:txBody>
      </p:sp>
    </p:spTree>
    <p:extLst>
      <p:ext uri="{BB962C8B-B14F-4D97-AF65-F5344CB8AC3E}">
        <p14:creationId xmlns:p14="http://schemas.microsoft.com/office/powerpoint/2010/main" val="222734718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descr="Medicina_Horizontal_WHITE.ai"/>
          <p:cNvPicPr>
            <a:picLocks noChangeAspect="1"/>
          </p:cNvPicPr>
          <p:nvPr userDrawn="1"/>
        </p:nvPicPr>
        <p:blipFill>
          <a:blip r:embed="rId2">
            <a:extLst>
              <a:ext uri="{28A0092B-C50C-407E-A947-70E740481C1C}">
                <a14:useLocalDpi xmlns:a14="http://schemas.microsoft.com/office/drawing/2010/main" val="0"/>
              </a:ext>
            </a:extLst>
          </a:blip>
          <a:srcRect t="34711" r="10278" b="34958"/>
          <a:stretch>
            <a:fillRect/>
          </a:stretch>
        </p:blipFill>
        <p:spPr bwMode="auto">
          <a:xfrm>
            <a:off x="6288618" y="5730876"/>
            <a:ext cx="5750983"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s-ES" dirty="0">
              <a:solidFill>
                <a:srgbClr val="000000"/>
              </a:solidFill>
            </a:endParaRPr>
          </a:p>
        </p:txBody>
      </p:sp>
      <p:sp>
        <p:nvSpPr>
          <p:cNvPr id="6" name="Footer Placeholder 4"/>
          <p:cNvSpPr>
            <a:spLocks noGrp="1"/>
          </p:cNvSpPr>
          <p:nvPr>
            <p:ph type="ftr" sz="quarter" idx="11"/>
          </p:nvPr>
        </p:nvSpPr>
        <p:spPr/>
        <p:txBody>
          <a:bodyPr/>
          <a:lstStyle>
            <a:lvl1pPr>
              <a:defRPr/>
            </a:lvl1pPr>
          </a:lstStyle>
          <a:p>
            <a:pPr>
              <a:defRPr/>
            </a:pPr>
            <a:endParaRPr lang="es-ES" dirty="0">
              <a:solidFill>
                <a:srgbClr val="000000"/>
              </a:solidFill>
            </a:endParaRPr>
          </a:p>
        </p:txBody>
      </p:sp>
      <p:sp>
        <p:nvSpPr>
          <p:cNvPr id="7" name="Slide Number Placeholder 5"/>
          <p:cNvSpPr>
            <a:spLocks noGrp="1"/>
          </p:cNvSpPr>
          <p:nvPr>
            <p:ph type="sldNum" sz="quarter" idx="12"/>
          </p:nvPr>
        </p:nvSpPr>
        <p:spPr/>
        <p:txBody>
          <a:bodyPr/>
          <a:lstStyle>
            <a:lvl1pPr>
              <a:defRPr smtClean="0"/>
            </a:lvl1pPr>
          </a:lstStyle>
          <a:p>
            <a:pPr>
              <a:defRPr/>
            </a:pPr>
            <a:fld id="{02803971-84ED-4D24-A529-6A34F6205D35}" type="slidenum">
              <a:rPr lang="es-ES" altLang="es-MX">
                <a:solidFill>
                  <a:srgbClr val="000000"/>
                </a:solidFill>
              </a:rPr>
              <a:pPr>
                <a:defRPr/>
              </a:pPr>
              <a:t>‹Nº›</a:t>
            </a:fld>
            <a:endParaRPr lang="es-ES" altLang="es-MX" dirty="0">
              <a:solidFill>
                <a:srgbClr val="000000"/>
              </a:solidFill>
            </a:endParaRPr>
          </a:p>
        </p:txBody>
      </p:sp>
    </p:spTree>
    <p:extLst>
      <p:ext uri="{BB962C8B-B14F-4D97-AF65-F5344CB8AC3E}">
        <p14:creationId xmlns:p14="http://schemas.microsoft.com/office/powerpoint/2010/main" val="161327837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s-E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84B9CBB-75FA-4E98-95E3-4821E10E8FD2}" type="slidenum">
              <a:rPr lang="es-ES" altLang="es-MX">
                <a:solidFill>
                  <a:srgbClr val="000000"/>
                </a:solidFill>
              </a:rPr>
              <a:pPr>
                <a:defRPr/>
              </a:pPr>
              <a:t>‹Nº›</a:t>
            </a:fld>
            <a:endParaRPr lang="es-ES" altLang="es-MX" dirty="0">
              <a:solidFill>
                <a:srgbClr val="000000"/>
              </a:solidFill>
            </a:endParaRPr>
          </a:p>
        </p:txBody>
      </p:sp>
    </p:spTree>
    <p:extLst>
      <p:ext uri="{BB962C8B-B14F-4D97-AF65-F5344CB8AC3E}">
        <p14:creationId xmlns:p14="http://schemas.microsoft.com/office/powerpoint/2010/main" val="224131728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s-E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381764-0D0D-4747-8772-8E5026C4D5C1}" type="slidenum">
              <a:rPr lang="es-ES" altLang="es-MX">
                <a:solidFill>
                  <a:srgbClr val="000000"/>
                </a:solidFill>
              </a:rPr>
              <a:pPr>
                <a:defRPr/>
              </a:pPr>
              <a:t>‹Nº›</a:t>
            </a:fld>
            <a:endParaRPr lang="es-ES" altLang="es-MX" dirty="0">
              <a:solidFill>
                <a:srgbClr val="000000"/>
              </a:solidFill>
            </a:endParaRPr>
          </a:p>
        </p:txBody>
      </p:sp>
    </p:spTree>
    <p:extLst>
      <p:ext uri="{BB962C8B-B14F-4D97-AF65-F5344CB8AC3E}">
        <p14:creationId xmlns:p14="http://schemas.microsoft.com/office/powerpoint/2010/main" val="271363246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s-E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E237899-44C8-47FB-9A81-44DF3329F8C4}" type="slidenum">
              <a:rPr lang="es-ES" altLang="es-MX">
                <a:solidFill>
                  <a:srgbClr val="000000"/>
                </a:solidFill>
              </a:rPr>
              <a:pPr>
                <a:defRPr/>
              </a:pPr>
              <a:t>‹Nº›</a:t>
            </a:fld>
            <a:endParaRPr lang="es-ES" altLang="es-MX" dirty="0">
              <a:solidFill>
                <a:srgbClr val="000000"/>
              </a:solidFill>
            </a:endParaRPr>
          </a:p>
        </p:txBody>
      </p:sp>
    </p:spTree>
    <p:extLst>
      <p:ext uri="{BB962C8B-B14F-4D97-AF65-F5344CB8AC3E}">
        <p14:creationId xmlns:p14="http://schemas.microsoft.com/office/powerpoint/2010/main" val="182527167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s-E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8BCEE48-D1AC-4FEA-B734-068BE0A6994F}" type="slidenum">
              <a:rPr lang="es-ES" altLang="es-MX">
                <a:solidFill>
                  <a:srgbClr val="000000"/>
                </a:solidFill>
              </a:rPr>
              <a:pPr>
                <a:defRPr/>
              </a:pPr>
              <a:t>‹Nº›</a:t>
            </a:fld>
            <a:endParaRPr lang="es-ES" altLang="es-MX" dirty="0">
              <a:solidFill>
                <a:srgbClr val="000000"/>
              </a:solidFill>
            </a:endParaRPr>
          </a:p>
        </p:txBody>
      </p:sp>
    </p:spTree>
    <p:extLst>
      <p:ext uri="{BB962C8B-B14F-4D97-AF65-F5344CB8AC3E}">
        <p14:creationId xmlns:p14="http://schemas.microsoft.com/office/powerpoint/2010/main" val="37069816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Slide Number Placeholder 2"/>
          <p:cNvSpPr>
            <a:spLocks noGrp="1"/>
          </p:cNvSpPr>
          <p:nvPr>
            <p:ph type="sldNum" sz="quarter" idx="10"/>
          </p:nvPr>
        </p:nvSpPr>
        <p:spPr/>
        <p:txBody>
          <a:bodyPr/>
          <a:lstStyle>
            <a:lvl1pPr defTabSz="932962">
              <a:defRPr b="1"/>
            </a:lvl1pPr>
          </a:lstStyle>
          <a:p>
            <a:pPr>
              <a:defRPr/>
            </a:pPr>
            <a:fld id="{B161D779-017C-4DC4-B1E6-CCE2E48465F8}"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140751097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8E3ED88-9EC6-4B32-9B0A-7F9B59AEFD65}" type="slidenum">
              <a:rPr lang="es-ES" altLang="es-MX">
                <a:solidFill>
                  <a:srgbClr val="000000"/>
                </a:solidFill>
              </a:rPr>
              <a:pPr>
                <a:defRPr/>
              </a:pPr>
              <a:t>‹Nº›</a:t>
            </a:fld>
            <a:endParaRPr lang="es-ES" altLang="es-MX" dirty="0">
              <a:solidFill>
                <a:srgbClr val="000000"/>
              </a:solidFill>
            </a:endParaRPr>
          </a:p>
        </p:txBody>
      </p:sp>
    </p:spTree>
    <p:extLst>
      <p:ext uri="{BB962C8B-B14F-4D97-AF65-F5344CB8AC3E}">
        <p14:creationId xmlns:p14="http://schemas.microsoft.com/office/powerpoint/2010/main" val="384114994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49D99FA-CAEA-4A02-91B5-18BD6D58ED58}" type="slidenum">
              <a:rPr lang="es-ES" altLang="es-MX">
                <a:solidFill>
                  <a:srgbClr val="000000"/>
                </a:solidFill>
              </a:rPr>
              <a:pPr>
                <a:defRPr/>
              </a:pPr>
              <a:t>‹Nº›</a:t>
            </a:fld>
            <a:endParaRPr lang="es-ES" altLang="es-MX" dirty="0">
              <a:solidFill>
                <a:srgbClr val="000000"/>
              </a:solidFill>
            </a:endParaRPr>
          </a:p>
        </p:txBody>
      </p:sp>
    </p:spTree>
    <p:extLst>
      <p:ext uri="{BB962C8B-B14F-4D97-AF65-F5344CB8AC3E}">
        <p14:creationId xmlns:p14="http://schemas.microsoft.com/office/powerpoint/2010/main" val="426443470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58BD8C-6CA9-41BF-9D59-134EDCBF4205}" type="slidenum">
              <a:rPr lang="es-ES" altLang="es-MX">
                <a:solidFill>
                  <a:srgbClr val="000000"/>
                </a:solidFill>
              </a:rPr>
              <a:pPr>
                <a:defRPr/>
              </a:pPr>
              <a:t>‹Nº›</a:t>
            </a:fld>
            <a:endParaRPr lang="es-ES" altLang="es-MX" dirty="0">
              <a:solidFill>
                <a:srgbClr val="000000"/>
              </a:solidFill>
            </a:endParaRPr>
          </a:p>
        </p:txBody>
      </p:sp>
    </p:spTree>
    <p:extLst>
      <p:ext uri="{BB962C8B-B14F-4D97-AF65-F5344CB8AC3E}">
        <p14:creationId xmlns:p14="http://schemas.microsoft.com/office/powerpoint/2010/main" val="281850038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96B29C-C09D-49B9-B4D5-D3E05C4F0873}" type="slidenum">
              <a:rPr lang="es-ES" altLang="es-MX">
                <a:solidFill>
                  <a:srgbClr val="000000"/>
                </a:solidFill>
              </a:rPr>
              <a:pPr>
                <a:defRPr/>
              </a:pPr>
              <a:t>‹Nº›</a:t>
            </a:fld>
            <a:endParaRPr lang="es-ES" altLang="es-MX" dirty="0">
              <a:solidFill>
                <a:srgbClr val="000000"/>
              </a:solidFill>
            </a:endParaRPr>
          </a:p>
        </p:txBody>
      </p:sp>
    </p:spTree>
    <p:extLst>
      <p:ext uri="{BB962C8B-B14F-4D97-AF65-F5344CB8AC3E}">
        <p14:creationId xmlns:p14="http://schemas.microsoft.com/office/powerpoint/2010/main" val="73724181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171A2A-B756-451F-91E5-4210102701F2}" type="slidenum">
              <a:rPr lang="es-ES" altLang="es-MX">
                <a:solidFill>
                  <a:srgbClr val="000000"/>
                </a:solidFill>
              </a:rPr>
              <a:pPr>
                <a:defRPr/>
              </a:pPr>
              <a:t>‹Nº›</a:t>
            </a:fld>
            <a:endParaRPr lang="es-ES" altLang="es-MX" dirty="0">
              <a:solidFill>
                <a:srgbClr val="000000"/>
              </a:solidFill>
            </a:endParaRPr>
          </a:p>
        </p:txBody>
      </p:sp>
    </p:spTree>
    <p:extLst>
      <p:ext uri="{BB962C8B-B14F-4D97-AF65-F5344CB8AC3E}">
        <p14:creationId xmlns:p14="http://schemas.microsoft.com/office/powerpoint/2010/main" val="197378147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828801" y="609600"/>
            <a:ext cx="9838267" cy="1143000"/>
          </a:xfrm>
        </p:spPr>
        <p:txBody>
          <a:bodyPr/>
          <a:lstStyle/>
          <a:p>
            <a:r>
              <a:rPr lang="en-US" smtClean="0"/>
              <a:t>Click to edit Master title style</a:t>
            </a:r>
            <a:endParaRPr lang="es-MX"/>
          </a:p>
        </p:txBody>
      </p:sp>
      <p:sp>
        <p:nvSpPr>
          <p:cNvPr id="3" name="Text Placeholder 2"/>
          <p:cNvSpPr>
            <a:spLocks noGrp="1"/>
          </p:cNvSpPr>
          <p:nvPr>
            <p:ph type="body" sz="half" idx="1"/>
          </p:nvPr>
        </p:nvSpPr>
        <p:spPr>
          <a:xfrm>
            <a:off x="1079502" y="2214563"/>
            <a:ext cx="5202767" cy="38814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ClipArt Placeholder 3"/>
          <p:cNvSpPr>
            <a:spLocks noGrp="1"/>
          </p:cNvSpPr>
          <p:nvPr>
            <p:ph type="clipArt" sz="half" idx="2"/>
          </p:nvPr>
        </p:nvSpPr>
        <p:spPr>
          <a:xfrm>
            <a:off x="6485467" y="2214563"/>
            <a:ext cx="5204884" cy="3881437"/>
          </a:xfrm>
        </p:spPr>
        <p:txBody>
          <a:bodyPr/>
          <a:lstStyle/>
          <a:p>
            <a:pPr lvl="0"/>
            <a:endParaRPr lang="es-MX" noProof="0" dirty="0" smtClean="0"/>
          </a:p>
        </p:txBody>
      </p:sp>
      <p:sp>
        <p:nvSpPr>
          <p:cNvPr id="5" name="Rectangle 108"/>
          <p:cNvSpPr>
            <a:spLocks noGrp="1" noChangeArrowheads="1"/>
          </p:cNvSpPr>
          <p:nvPr>
            <p:ph type="dt" sz="half" idx="10"/>
          </p:nvPr>
        </p:nvSpPr>
        <p:spPr/>
        <p:txBody>
          <a:bodyPr/>
          <a:lstStyle>
            <a:lvl1pPr>
              <a:defRPr/>
            </a:lvl1pPr>
          </a:lstStyle>
          <a:p>
            <a:pPr>
              <a:defRPr/>
            </a:pPr>
            <a:endParaRPr lang="en-US" dirty="0">
              <a:solidFill>
                <a:srgbClr val="000000"/>
              </a:solidFill>
            </a:endParaRPr>
          </a:p>
        </p:txBody>
      </p:sp>
      <p:sp>
        <p:nvSpPr>
          <p:cNvPr id="6" name="Rectangle 109"/>
          <p:cNvSpPr>
            <a:spLocks noGrp="1" noChangeArrowheads="1"/>
          </p:cNvSpPr>
          <p:nvPr>
            <p:ph type="ftr" sz="quarter" idx="11"/>
          </p:nvPr>
        </p:nvSpPr>
        <p:spPr/>
        <p:txBody>
          <a:bodyPr/>
          <a:lstStyle>
            <a:lvl1pPr>
              <a:defRPr/>
            </a:lvl1pPr>
          </a:lstStyle>
          <a:p>
            <a:pPr>
              <a:defRPr/>
            </a:pPr>
            <a:endParaRPr lang="en-US" dirty="0">
              <a:solidFill>
                <a:srgbClr val="000000"/>
              </a:solidFill>
            </a:endParaRPr>
          </a:p>
        </p:txBody>
      </p:sp>
      <p:sp>
        <p:nvSpPr>
          <p:cNvPr id="7" name="Rectangle 110"/>
          <p:cNvSpPr>
            <a:spLocks noGrp="1" noChangeArrowheads="1"/>
          </p:cNvSpPr>
          <p:nvPr>
            <p:ph type="sldNum" sz="quarter" idx="12"/>
          </p:nvPr>
        </p:nvSpPr>
        <p:spPr/>
        <p:txBody>
          <a:bodyPr/>
          <a:lstStyle>
            <a:lvl1pPr>
              <a:defRPr/>
            </a:lvl1pPr>
          </a:lstStyle>
          <a:p>
            <a:pPr>
              <a:defRPr/>
            </a:pPr>
            <a:fld id="{34A82EFD-52CF-4089-A4BC-C8252C28812E}" type="slidenum">
              <a:rPr lang="en-US" altLang="es-MX">
                <a:solidFill>
                  <a:srgbClr val="000000"/>
                </a:solidFill>
              </a:rPr>
              <a:pPr>
                <a:defRPr/>
              </a:pPr>
              <a:t>‹Nº›</a:t>
            </a:fld>
            <a:endParaRPr lang="en-US" altLang="es-MX" dirty="0">
              <a:solidFill>
                <a:srgbClr val="000000"/>
              </a:solidFill>
            </a:endParaRPr>
          </a:p>
        </p:txBody>
      </p:sp>
    </p:spTree>
    <p:extLst>
      <p:ext uri="{BB962C8B-B14F-4D97-AF65-F5344CB8AC3E}">
        <p14:creationId xmlns:p14="http://schemas.microsoft.com/office/powerpoint/2010/main" val="581749657"/>
      </p:ext>
    </p:extLst>
  </p:cSld>
  <p:clrMapOvr>
    <a:masterClrMapping/>
  </p:clrMapOvr>
  <p:transition spd="med">
    <p:cover dir="d"/>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09600" y="6245225"/>
            <a:ext cx="2844800" cy="476250"/>
          </a:xfrm>
        </p:spPr>
        <p:txBody>
          <a:bodyPr/>
          <a:lstStyle>
            <a:lvl1pPr>
              <a:defRPr>
                <a:latin typeface="Calibri" pitchFamily="34" charset="0"/>
                <a:ea typeface="ＭＳ Ｐゴシック" charset="-128"/>
                <a:cs typeface="+mn-cs"/>
              </a:defRPr>
            </a:lvl1pPr>
          </a:lstStyle>
          <a:p>
            <a:pPr>
              <a:defRPr/>
            </a:pPr>
            <a:endParaRPr lang="en-US" dirty="0">
              <a:solidFill>
                <a:srgbClr val="000000"/>
              </a:solidFill>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pPr>
              <a:defRPr/>
            </a:pPr>
            <a:endParaRPr lang="en-US" dirty="0">
              <a:solidFill>
                <a:srgbClr val="000000"/>
              </a:solidFill>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smtClean="0"/>
            </a:lvl1pPr>
          </a:lstStyle>
          <a:p>
            <a:pPr>
              <a:defRPr/>
            </a:pPr>
            <a:fld id="{6DD75D8B-3261-46BE-A862-1ED1B76A73A8}" type="slidenum">
              <a:rPr lang="en-US" altLang="es-MX">
                <a:solidFill>
                  <a:srgbClr val="000000"/>
                </a:solidFill>
              </a:rPr>
              <a:pPr>
                <a:defRPr/>
              </a:pPr>
              <a:t>‹Nº›</a:t>
            </a:fld>
            <a:endParaRPr lang="en-US" altLang="es-MX" dirty="0">
              <a:solidFill>
                <a:srgbClr val="000000"/>
              </a:solidFill>
            </a:endParaRPr>
          </a:p>
        </p:txBody>
      </p:sp>
    </p:spTree>
    <p:extLst>
      <p:ext uri="{BB962C8B-B14F-4D97-AF65-F5344CB8AC3E}">
        <p14:creationId xmlns:p14="http://schemas.microsoft.com/office/powerpoint/2010/main" val="287400703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descr="Medicina_Horizontal_CMYK.jpg"/>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59300" y="5445125"/>
            <a:ext cx="7071784"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2130426"/>
            <a:ext cx="10363200" cy="1470025"/>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
        <p:nvSpPr>
          <p:cNvPr id="5" name="Date Placeholder 3"/>
          <p:cNvSpPr>
            <a:spLocks noGrp="1"/>
          </p:cNvSpPr>
          <p:nvPr>
            <p:ph type="dt" sz="half" idx="10"/>
          </p:nvPr>
        </p:nvSpPr>
        <p:spPr/>
        <p:txBody>
          <a:bodyPr/>
          <a:lstStyle>
            <a:lvl1pPr>
              <a:defRPr/>
            </a:lvl1pPr>
          </a:lstStyle>
          <a:p>
            <a:pPr>
              <a:defRPr/>
            </a:pPr>
            <a:endParaRPr lang="es-ES" dirty="0">
              <a:solidFill>
                <a:srgbClr val="000000"/>
              </a:solidFill>
            </a:endParaRPr>
          </a:p>
        </p:txBody>
      </p:sp>
      <p:sp>
        <p:nvSpPr>
          <p:cNvPr id="6" name="Footer Placeholder 4"/>
          <p:cNvSpPr>
            <a:spLocks noGrp="1"/>
          </p:cNvSpPr>
          <p:nvPr>
            <p:ph type="ftr" sz="quarter" idx="11"/>
          </p:nvPr>
        </p:nvSpPr>
        <p:spPr/>
        <p:txBody>
          <a:bodyPr/>
          <a:lstStyle>
            <a:lvl1pPr>
              <a:defRPr/>
            </a:lvl1pPr>
          </a:lstStyle>
          <a:p>
            <a:pPr>
              <a:defRPr/>
            </a:pPr>
            <a:endParaRPr lang="es-ES" dirty="0">
              <a:solidFill>
                <a:srgbClr val="000000"/>
              </a:solidFill>
            </a:endParaRPr>
          </a:p>
        </p:txBody>
      </p:sp>
      <p:sp>
        <p:nvSpPr>
          <p:cNvPr id="7" name="Slide Number Placeholder 5"/>
          <p:cNvSpPr>
            <a:spLocks noGrp="1"/>
          </p:cNvSpPr>
          <p:nvPr>
            <p:ph type="sldNum" sz="quarter" idx="12"/>
          </p:nvPr>
        </p:nvSpPr>
        <p:spPr/>
        <p:txBody>
          <a:bodyPr/>
          <a:lstStyle>
            <a:lvl1pPr>
              <a:defRPr smtClean="0"/>
            </a:lvl1pPr>
          </a:lstStyle>
          <a:p>
            <a:pPr>
              <a:defRPr/>
            </a:pPr>
            <a:fld id="{EC8320EA-F756-4BAD-BEA6-330E51757E64}" type="slidenum">
              <a:rPr lang="es-ES" altLang="es-MX">
                <a:solidFill>
                  <a:srgbClr val="000000"/>
                </a:solidFill>
              </a:rPr>
              <a:pPr>
                <a:defRPr/>
              </a:pPr>
              <a:t>‹Nº›</a:t>
            </a:fld>
            <a:endParaRPr lang="es-ES" altLang="es-MX" dirty="0">
              <a:solidFill>
                <a:srgbClr val="000000"/>
              </a:solidFill>
            </a:endParaRPr>
          </a:p>
        </p:txBody>
      </p:sp>
    </p:spTree>
    <p:extLst>
      <p:ext uri="{BB962C8B-B14F-4D97-AF65-F5344CB8AC3E}">
        <p14:creationId xmlns:p14="http://schemas.microsoft.com/office/powerpoint/2010/main" val="401126583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descr="Medicina_Horizontal_WHITE.ai"/>
          <p:cNvPicPr>
            <a:picLocks noChangeAspect="1"/>
          </p:cNvPicPr>
          <p:nvPr userDrawn="1"/>
        </p:nvPicPr>
        <p:blipFill>
          <a:blip r:embed="rId2">
            <a:extLst>
              <a:ext uri="{28A0092B-C50C-407E-A947-70E740481C1C}">
                <a14:useLocalDpi xmlns:a14="http://schemas.microsoft.com/office/drawing/2010/main" val="0"/>
              </a:ext>
            </a:extLst>
          </a:blip>
          <a:srcRect t="34711" r="10278" b="34958"/>
          <a:stretch>
            <a:fillRect/>
          </a:stretch>
        </p:blipFill>
        <p:spPr bwMode="auto">
          <a:xfrm>
            <a:off x="6288618" y="5730876"/>
            <a:ext cx="5750983"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s-ES" dirty="0">
              <a:solidFill>
                <a:srgbClr val="000000"/>
              </a:solidFill>
            </a:endParaRPr>
          </a:p>
        </p:txBody>
      </p:sp>
      <p:sp>
        <p:nvSpPr>
          <p:cNvPr id="6" name="Footer Placeholder 4"/>
          <p:cNvSpPr>
            <a:spLocks noGrp="1"/>
          </p:cNvSpPr>
          <p:nvPr>
            <p:ph type="ftr" sz="quarter" idx="11"/>
          </p:nvPr>
        </p:nvSpPr>
        <p:spPr/>
        <p:txBody>
          <a:bodyPr/>
          <a:lstStyle>
            <a:lvl1pPr>
              <a:defRPr/>
            </a:lvl1pPr>
          </a:lstStyle>
          <a:p>
            <a:pPr>
              <a:defRPr/>
            </a:pPr>
            <a:endParaRPr lang="es-ES" dirty="0">
              <a:solidFill>
                <a:srgbClr val="000000"/>
              </a:solidFill>
            </a:endParaRPr>
          </a:p>
        </p:txBody>
      </p:sp>
      <p:sp>
        <p:nvSpPr>
          <p:cNvPr id="7" name="Slide Number Placeholder 5"/>
          <p:cNvSpPr>
            <a:spLocks noGrp="1"/>
          </p:cNvSpPr>
          <p:nvPr>
            <p:ph type="sldNum" sz="quarter" idx="12"/>
          </p:nvPr>
        </p:nvSpPr>
        <p:spPr/>
        <p:txBody>
          <a:bodyPr/>
          <a:lstStyle>
            <a:lvl1pPr>
              <a:defRPr smtClean="0"/>
            </a:lvl1pPr>
          </a:lstStyle>
          <a:p>
            <a:pPr>
              <a:defRPr/>
            </a:pPr>
            <a:fld id="{02803971-84ED-4D24-A529-6A34F6205D35}" type="slidenum">
              <a:rPr lang="es-ES" altLang="es-MX">
                <a:solidFill>
                  <a:srgbClr val="000000"/>
                </a:solidFill>
              </a:rPr>
              <a:pPr>
                <a:defRPr/>
              </a:pPr>
              <a:t>‹Nº›</a:t>
            </a:fld>
            <a:endParaRPr lang="es-ES" altLang="es-MX" dirty="0">
              <a:solidFill>
                <a:srgbClr val="000000"/>
              </a:solidFill>
            </a:endParaRPr>
          </a:p>
        </p:txBody>
      </p:sp>
    </p:spTree>
    <p:extLst>
      <p:ext uri="{BB962C8B-B14F-4D97-AF65-F5344CB8AC3E}">
        <p14:creationId xmlns:p14="http://schemas.microsoft.com/office/powerpoint/2010/main" val="136643011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s-E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84B9CBB-75FA-4E98-95E3-4821E10E8FD2}" type="slidenum">
              <a:rPr lang="es-ES" altLang="es-MX">
                <a:solidFill>
                  <a:srgbClr val="000000"/>
                </a:solidFill>
              </a:rPr>
              <a:pPr>
                <a:defRPr/>
              </a:pPr>
              <a:t>‹Nº›</a:t>
            </a:fld>
            <a:endParaRPr lang="es-ES" altLang="es-MX" dirty="0">
              <a:solidFill>
                <a:srgbClr val="000000"/>
              </a:solidFill>
            </a:endParaRPr>
          </a:p>
        </p:txBody>
      </p:sp>
    </p:spTree>
    <p:extLst>
      <p:ext uri="{BB962C8B-B14F-4D97-AF65-F5344CB8AC3E}">
        <p14:creationId xmlns:p14="http://schemas.microsoft.com/office/powerpoint/2010/main" val="21819579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290673" y="234877"/>
            <a:ext cx="596830" cy="3003007"/>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161990" y="234877"/>
            <a:ext cx="8587314" cy="3003007"/>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Slide Number Placeholder 2"/>
          <p:cNvSpPr>
            <a:spLocks noGrp="1"/>
          </p:cNvSpPr>
          <p:nvPr>
            <p:ph type="sldNum" sz="quarter" idx="10"/>
          </p:nvPr>
        </p:nvSpPr>
        <p:spPr/>
        <p:txBody>
          <a:bodyPr/>
          <a:lstStyle>
            <a:lvl1pPr defTabSz="932962">
              <a:defRPr b="1"/>
            </a:lvl1pPr>
          </a:lstStyle>
          <a:p>
            <a:pPr>
              <a:defRPr/>
            </a:pPr>
            <a:fld id="{3FAD0E50-7E54-44EF-AC0A-C3A01DE50090}"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348926284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s-E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381764-0D0D-4747-8772-8E5026C4D5C1}" type="slidenum">
              <a:rPr lang="es-ES" altLang="es-MX">
                <a:solidFill>
                  <a:srgbClr val="000000"/>
                </a:solidFill>
              </a:rPr>
              <a:pPr>
                <a:defRPr/>
              </a:pPr>
              <a:t>‹Nº›</a:t>
            </a:fld>
            <a:endParaRPr lang="es-ES" altLang="es-MX" dirty="0">
              <a:solidFill>
                <a:srgbClr val="000000"/>
              </a:solidFill>
            </a:endParaRPr>
          </a:p>
        </p:txBody>
      </p:sp>
    </p:spTree>
    <p:extLst>
      <p:ext uri="{BB962C8B-B14F-4D97-AF65-F5344CB8AC3E}">
        <p14:creationId xmlns:p14="http://schemas.microsoft.com/office/powerpoint/2010/main" val="161175694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s-E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E237899-44C8-47FB-9A81-44DF3329F8C4}" type="slidenum">
              <a:rPr lang="es-ES" altLang="es-MX">
                <a:solidFill>
                  <a:srgbClr val="000000"/>
                </a:solidFill>
              </a:rPr>
              <a:pPr>
                <a:defRPr/>
              </a:pPr>
              <a:t>‹Nº›</a:t>
            </a:fld>
            <a:endParaRPr lang="es-ES" altLang="es-MX" dirty="0">
              <a:solidFill>
                <a:srgbClr val="000000"/>
              </a:solidFill>
            </a:endParaRPr>
          </a:p>
        </p:txBody>
      </p:sp>
    </p:spTree>
    <p:extLst>
      <p:ext uri="{BB962C8B-B14F-4D97-AF65-F5344CB8AC3E}">
        <p14:creationId xmlns:p14="http://schemas.microsoft.com/office/powerpoint/2010/main" val="396706066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s-E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8BCEE48-D1AC-4FEA-B734-068BE0A6994F}" type="slidenum">
              <a:rPr lang="es-ES" altLang="es-MX">
                <a:solidFill>
                  <a:srgbClr val="000000"/>
                </a:solidFill>
              </a:rPr>
              <a:pPr>
                <a:defRPr/>
              </a:pPr>
              <a:t>‹Nº›</a:t>
            </a:fld>
            <a:endParaRPr lang="es-ES" altLang="es-MX" dirty="0">
              <a:solidFill>
                <a:srgbClr val="000000"/>
              </a:solidFill>
            </a:endParaRPr>
          </a:p>
        </p:txBody>
      </p:sp>
    </p:spTree>
    <p:extLst>
      <p:ext uri="{BB962C8B-B14F-4D97-AF65-F5344CB8AC3E}">
        <p14:creationId xmlns:p14="http://schemas.microsoft.com/office/powerpoint/2010/main" val="145044705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8E3ED88-9EC6-4B32-9B0A-7F9B59AEFD65}" type="slidenum">
              <a:rPr lang="es-ES" altLang="es-MX">
                <a:solidFill>
                  <a:srgbClr val="000000"/>
                </a:solidFill>
              </a:rPr>
              <a:pPr>
                <a:defRPr/>
              </a:pPr>
              <a:t>‹Nº›</a:t>
            </a:fld>
            <a:endParaRPr lang="es-ES" altLang="es-MX" dirty="0">
              <a:solidFill>
                <a:srgbClr val="000000"/>
              </a:solidFill>
            </a:endParaRPr>
          </a:p>
        </p:txBody>
      </p:sp>
    </p:spTree>
    <p:extLst>
      <p:ext uri="{BB962C8B-B14F-4D97-AF65-F5344CB8AC3E}">
        <p14:creationId xmlns:p14="http://schemas.microsoft.com/office/powerpoint/2010/main" val="316306969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49D99FA-CAEA-4A02-91B5-18BD6D58ED58}" type="slidenum">
              <a:rPr lang="es-ES" altLang="es-MX">
                <a:solidFill>
                  <a:srgbClr val="000000"/>
                </a:solidFill>
              </a:rPr>
              <a:pPr>
                <a:defRPr/>
              </a:pPr>
              <a:t>‹Nº›</a:t>
            </a:fld>
            <a:endParaRPr lang="es-ES" altLang="es-MX" dirty="0">
              <a:solidFill>
                <a:srgbClr val="000000"/>
              </a:solidFill>
            </a:endParaRPr>
          </a:p>
        </p:txBody>
      </p:sp>
    </p:spTree>
    <p:extLst>
      <p:ext uri="{BB962C8B-B14F-4D97-AF65-F5344CB8AC3E}">
        <p14:creationId xmlns:p14="http://schemas.microsoft.com/office/powerpoint/2010/main" val="159525841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58BD8C-6CA9-41BF-9D59-134EDCBF4205}" type="slidenum">
              <a:rPr lang="es-ES" altLang="es-MX">
                <a:solidFill>
                  <a:srgbClr val="000000"/>
                </a:solidFill>
              </a:rPr>
              <a:pPr>
                <a:defRPr/>
              </a:pPr>
              <a:t>‹Nº›</a:t>
            </a:fld>
            <a:endParaRPr lang="es-ES" altLang="es-MX" dirty="0">
              <a:solidFill>
                <a:srgbClr val="000000"/>
              </a:solidFill>
            </a:endParaRPr>
          </a:p>
        </p:txBody>
      </p:sp>
    </p:spTree>
    <p:extLst>
      <p:ext uri="{BB962C8B-B14F-4D97-AF65-F5344CB8AC3E}">
        <p14:creationId xmlns:p14="http://schemas.microsoft.com/office/powerpoint/2010/main" val="124588348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96B29C-C09D-49B9-B4D5-D3E05C4F0873}" type="slidenum">
              <a:rPr lang="es-ES" altLang="es-MX">
                <a:solidFill>
                  <a:srgbClr val="000000"/>
                </a:solidFill>
              </a:rPr>
              <a:pPr>
                <a:defRPr/>
              </a:pPr>
              <a:t>‹Nº›</a:t>
            </a:fld>
            <a:endParaRPr lang="es-ES" altLang="es-MX" dirty="0">
              <a:solidFill>
                <a:srgbClr val="000000"/>
              </a:solidFill>
            </a:endParaRPr>
          </a:p>
        </p:txBody>
      </p:sp>
    </p:spTree>
    <p:extLst>
      <p:ext uri="{BB962C8B-B14F-4D97-AF65-F5344CB8AC3E}">
        <p14:creationId xmlns:p14="http://schemas.microsoft.com/office/powerpoint/2010/main" val="424644381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171A2A-B756-451F-91E5-4210102701F2}" type="slidenum">
              <a:rPr lang="es-ES" altLang="es-MX">
                <a:solidFill>
                  <a:srgbClr val="000000"/>
                </a:solidFill>
              </a:rPr>
              <a:pPr>
                <a:defRPr/>
              </a:pPr>
              <a:t>‹Nº›</a:t>
            </a:fld>
            <a:endParaRPr lang="es-ES" altLang="es-MX" dirty="0">
              <a:solidFill>
                <a:srgbClr val="000000"/>
              </a:solidFill>
            </a:endParaRPr>
          </a:p>
        </p:txBody>
      </p:sp>
    </p:spTree>
    <p:extLst>
      <p:ext uri="{BB962C8B-B14F-4D97-AF65-F5344CB8AC3E}">
        <p14:creationId xmlns:p14="http://schemas.microsoft.com/office/powerpoint/2010/main" val="33522470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828801" y="609600"/>
            <a:ext cx="9838267" cy="1143000"/>
          </a:xfrm>
        </p:spPr>
        <p:txBody>
          <a:bodyPr/>
          <a:lstStyle/>
          <a:p>
            <a:r>
              <a:rPr lang="en-US" smtClean="0"/>
              <a:t>Click to edit Master title style</a:t>
            </a:r>
            <a:endParaRPr lang="es-MX"/>
          </a:p>
        </p:txBody>
      </p:sp>
      <p:sp>
        <p:nvSpPr>
          <p:cNvPr id="3" name="Text Placeholder 2"/>
          <p:cNvSpPr>
            <a:spLocks noGrp="1"/>
          </p:cNvSpPr>
          <p:nvPr>
            <p:ph type="body" sz="half" idx="1"/>
          </p:nvPr>
        </p:nvSpPr>
        <p:spPr>
          <a:xfrm>
            <a:off x="1079502" y="2214563"/>
            <a:ext cx="5202767" cy="38814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ClipArt Placeholder 3"/>
          <p:cNvSpPr>
            <a:spLocks noGrp="1"/>
          </p:cNvSpPr>
          <p:nvPr>
            <p:ph type="clipArt" sz="half" idx="2"/>
          </p:nvPr>
        </p:nvSpPr>
        <p:spPr>
          <a:xfrm>
            <a:off x="6485467" y="2214563"/>
            <a:ext cx="5204884" cy="3881437"/>
          </a:xfrm>
        </p:spPr>
        <p:txBody>
          <a:bodyPr/>
          <a:lstStyle/>
          <a:p>
            <a:pPr lvl="0"/>
            <a:endParaRPr lang="es-MX" noProof="0" dirty="0" smtClean="0"/>
          </a:p>
        </p:txBody>
      </p:sp>
      <p:sp>
        <p:nvSpPr>
          <p:cNvPr id="5" name="Rectangle 108"/>
          <p:cNvSpPr>
            <a:spLocks noGrp="1" noChangeArrowheads="1"/>
          </p:cNvSpPr>
          <p:nvPr>
            <p:ph type="dt" sz="half" idx="10"/>
          </p:nvPr>
        </p:nvSpPr>
        <p:spPr/>
        <p:txBody>
          <a:bodyPr/>
          <a:lstStyle>
            <a:lvl1pPr>
              <a:defRPr/>
            </a:lvl1pPr>
          </a:lstStyle>
          <a:p>
            <a:pPr>
              <a:defRPr/>
            </a:pPr>
            <a:endParaRPr lang="en-US" dirty="0">
              <a:solidFill>
                <a:srgbClr val="000000"/>
              </a:solidFill>
            </a:endParaRPr>
          </a:p>
        </p:txBody>
      </p:sp>
      <p:sp>
        <p:nvSpPr>
          <p:cNvPr id="6" name="Rectangle 109"/>
          <p:cNvSpPr>
            <a:spLocks noGrp="1" noChangeArrowheads="1"/>
          </p:cNvSpPr>
          <p:nvPr>
            <p:ph type="ftr" sz="quarter" idx="11"/>
          </p:nvPr>
        </p:nvSpPr>
        <p:spPr/>
        <p:txBody>
          <a:bodyPr/>
          <a:lstStyle>
            <a:lvl1pPr>
              <a:defRPr/>
            </a:lvl1pPr>
          </a:lstStyle>
          <a:p>
            <a:pPr>
              <a:defRPr/>
            </a:pPr>
            <a:endParaRPr lang="en-US" dirty="0">
              <a:solidFill>
                <a:srgbClr val="000000"/>
              </a:solidFill>
            </a:endParaRPr>
          </a:p>
        </p:txBody>
      </p:sp>
      <p:sp>
        <p:nvSpPr>
          <p:cNvPr id="7" name="Rectangle 110"/>
          <p:cNvSpPr>
            <a:spLocks noGrp="1" noChangeArrowheads="1"/>
          </p:cNvSpPr>
          <p:nvPr>
            <p:ph type="sldNum" sz="quarter" idx="12"/>
          </p:nvPr>
        </p:nvSpPr>
        <p:spPr/>
        <p:txBody>
          <a:bodyPr/>
          <a:lstStyle>
            <a:lvl1pPr>
              <a:defRPr/>
            </a:lvl1pPr>
          </a:lstStyle>
          <a:p>
            <a:pPr>
              <a:defRPr/>
            </a:pPr>
            <a:fld id="{34A82EFD-52CF-4089-A4BC-C8252C28812E}" type="slidenum">
              <a:rPr lang="en-US" altLang="es-MX">
                <a:solidFill>
                  <a:srgbClr val="000000"/>
                </a:solidFill>
              </a:rPr>
              <a:pPr>
                <a:defRPr/>
              </a:pPr>
              <a:t>‹Nº›</a:t>
            </a:fld>
            <a:endParaRPr lang="en-US" altLang="es-MX" dirty="0">
              <a:solidFill>
                <a:srgbClr val="000000"/>
              </a:solidFill>
            </a:endParaRPr>
          </a:p>
        </p:txBody>
      </p:sp>
    </p:spTree>
    <p:extLst>
      <p:ext uri="{BB962C8B-B14F-4D97-AF65-F5344CB8AC3E}">
        <p14:creationId xmlns:p14="http://schemas.microsoft.com/office/powerpoint/2010/main" val="4114846835"/>
      </p:ext>
    </p:extLst>
  </p:cSld>
  <p:clrMapOvr>
    <a:masterClrMapping/>
  </p:clrMapOvr>
  <p:transition spd="med">
    <p:cover dir="d"/>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09600" y="6245225"/>
            <a:ext cx="2844800" cy="476250"/>
          </a:xfrm>
        </p:spPr>
        <p:txBody>
          <a:bodyPr/>
          <a:lstStyle>
            <a:lvl1pPr>
              <a:defRPr>
                <a:latin typeface="Calibri" pitchFamily="34" charset="0"/>
                <a:ea typeface="ＭＳ Ｐゴシック" charset="-128"/>
                <a:cs typeface="+mn-cs"/>
              </a:defRPr>
            </a:lvl1pPr>
          </a:lstStyle>
          <a:p>
            <a:pPr>
              <a:defRPr/>
            </a:pPr>
            <a:endParaRPr lang="en-US" dirty="0">
              <a:solidFill>
                <a:srgbClr val="000000"/>
              </a:solidFill>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pPr>
              <a:defRPr/>
            </a:pPr>
            <a:endParaRPr lang="en-US" dirty="0">
              <a:solidFill>
                <a:srgbClr val="000000"/>
              </a:solidFill>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smtClean="0"/>
            </a:lvl1pPr>
          </a:lstStyle>
          <a:p>
            <a:pPr>
              <a:defRPr/>
            </a:pPr>
            <a:fld id="{6DD75D8B-3261-46BE-A862-1ED1B76A73A8}" type="slidenum">
              <a:rPr lang="en-US" altLang="es-MX">
                <a:solidFill>
                  <a:srgbClr val="000000"/>
                </a:solidFill>
              </a:rPr>
              <a:pPr>
                <a:defRPr/>
              </a:pPr>
              <a:t>‹Nº›</a:t>
            </a:fld>
            <a:endParaRPr lang="en-US" altLang="es-MX" dirty="0">
              <a:solidFill>
                <a:srgbClr val="000000"/>
              </a:solidFill>
            </a:endParaRPr>
          </a:p>
        </p:txBody>
      </p:sp>
    </p:spTree>
    <p:extLst>
      <p:ext uri="{BB962C8B-B14F-4D97-AF65-F5344CB8AC3E}">
        <p14:creationId xmlns:p14="http://schemas.microsoft.com/office/powerpoint/2010/main" val="29111868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grpSp>
        <p:nvGrpSpPr>
          <p:cNvPr id="4" name="McK Title Elements"/>
          <p:cNvGrpSpPr>
            <a:grpSpLocks/>
          </p:cNvGrpSpPr>
          <p:nvPr userDrawn="1"/>
        </p:nvGrpSpPr>
        <p:grpSpPr bwMode="auto">
          <a:xfrm>
            <a:off x="844478" y="498882"/>
            <a:ext cx="6822767" cy="6023832"/>
            <a:chOff x="391" y="308"/>
            <a:chExt cx="3159" cy="3719"/>
          </a:xfrm>
        </p:grpSpPr>
        <p:sp>
          <p:nvSpPr>
            <p:cNvPr id="5" name="McK Confidential" hidden="1"/>
            <p:cNvSpPr txBox="1">
              <a:spLocks noChangeArrowheads="1"/>
            </p:cNvSpPr>
            <p:nvPr userDrawn="1"/>
          </p:nvSpPr>
          <p:spPr bwMode="auto">
            <a:xfrm>
              <a:off x="391" y="308"/>
              <a:ext cx="934"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defTabSz="913285" fontAlgn="base">
                <a:spcBef>
                  <a:spcPct val="0"/>
                </a:spcBef>
                <a:spcAft>
                  <a:spcPct val="0"/>
                </a:spcAft>
                <a:defRPr/>
              </a:pPr>
              <a:r>
                <a:rPr lang="en-US" sz="1428" dirty="0">
                  <a:solidFill>
                    <a:srgbClr val="FFFFFF"/>
                  </a:solidFill>
                </a:rPr>
                <a:t>CONFIDENTIAL</a:t>
              </a:r>
            </a:p>
          </p:txBody>
        </p:sp>
        <p:sp>
          <p:nvSpPr>
            <p:cNvPr id="6" name="McK Document" hidden="1"/>
            <p:cNvSpPr txBox="1">
              <a:spLocks noChangeArrowheads="1"/>
            </p:cNvSpPr>
            <p:nvPr userDrawn="1"/>
          </p:nvSpPr>
          <p:spPr bwMode="auto">
            <a:xfrm>
              <a:off x="391" y="2572"/>
              <a:ext cx="315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913285" fontAlgn="base">
                <a:spcBef>
                  <a:spcPct val="0"/>
                </a:spcBef>
                <a:spcAft>
                  <a:spcPct val="0"/>
                </a:spcAft>
                <a:defRPr/>
              </a:pPr>
              <a:r>
                <a:rPr lang="en-US" sz="1428" dirty="0">
                  <a:solidFill>
                    <a:srgbClr val="FFFFFF"/>
                  </a:solidFill>
                </a:rPr>
                <a:t>Document</a:t>
              </a:r>
            </a:p>
          </p:txBody>
        </p:sp>
        <p:sp>
          <p:nvSpPr>
            <p:cNvPr id="7" name="McK Date" hidden="1"/>
            <p:cNvSpPr txBox="1">
              <a:spLocks noChangeArrowheads="1"/>
            </p:cNvSpPr>
            <p:nvPr userDrawn="1"/>
          </p:nvSpPr>
          <p:spPr bwMode="auto">
            <a:xfrm>
              <a:off x="391" y="2753"/>
              <a:ext cx="315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defTabSz="913285" fontAlgn="base">
                <a:spcBef>
                  <a:spcPct val="0"/>
                </a:spcBef>
                <a:spcAft>
                  <a:spcPct val="0"/>
                </a:spcAft>
                <a:defRPr/>
              </a:pPr>
              <a:r>
                <a:rPr lang="en-US" sz="1428" dirty="0">
                  <a:solidFill>
                    <a:srgbClr val="FFFFFF"/>
                  </a:solidFill>
                </a:rPr>
                <a:t>Date</a:t>
              </a:r>
            </a:p>
          </p:txBody>
        </p:sp>
        <p:sp>
          <p:nvSpPr>
            <p:cNvPr id="8" name="McK Disclaimer" hidden="1"/>
            <p:cNvSpPr>
              <a:spLocks noChangeArrowheads="1"/>
            </p:cNvSpPr>
            <p:nvPr userDrawn="1">
              <p:custDataLst>
                <p:tags r:id="rId3"/>
              </p:custDataLst>
            </p:nvPr>
          </p:nvSpPr>
          <p:spPr bwMode="auto">
            <a:xfrm>
              <a:off x="391" y="3678"/>
              <a:ext cx="2297"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820201" eaLnBrk="0" fontAlgn="base" hangingPunct="0">
                <a:spcBef>
                  <a:spcPct val="0"/>
                </a:spcBef>
                <a:spcAft>
                  <a:spcPct val="0"/>
                </a:spcAft>
                <a:defRPr/>
              </a:pPr>
              <a:r>
                <a:rPr lang="en-US" sz="918" dirty="0">
                  <a:solidFill>
                    <a:srgbClr val="FFFFFF"/>
                  </a:solidFill>
                </a:rPr>
                <a:t>This report is solely for the use of client personnel.  No part of it may be circulated, quoted, or reproduced for distribution outside the client organization without prior written approval from McKinsey &amp; Company. This material was used by McKinsey &amp; Company during an oral presentation; it is not a complete record of the discussion.</a:t>
              </a:r>
            </a:p>
          </p:txBody>
        </p:sp>
      </p:grpSp>
      <p:graphicFrame>
        <p:nvGraphicFramePr>
          <p:cNvPr id="9" name="Rectangle 1059" hidden="1"/>
          <p:cNvGraphicFramePr>
            <a:graphicFrameLocks/>
          </p:cNvGraphicFramePr>
          <p:nvPr>
            <p:custDataLst>
              <p:tags r:id="rId2"/>
            </p:custDataLst>
          </p:nvPr>
        </p:nvGraphicFramePr>
        <p:xfrm>
          <a:off x="0" y="0"/>
          <a:ext cx="215979" cy="161974"/>
        </p:xfrm>
        <a:graphic>
          <a:graphicData uri="http://schemas.openxmlformats.org/presentationml/2006/ole">
            <mc:AlternateContent xmlns:mc="http://schemas.openxmlformats.org/markup-compatibility/2006">
              <mc:Choice xmlns:v="urn:schemas-microsoft-com:vml" Requires="v">
                <p:oleObj spid="_x0000_s1048" name="think-cell Slide" r:id="rId5" imgW="0" imgH="0" progId="TCLayout.ActiveDocument.1">
                  <p:embed/>
                </p:oleObj>
              </mc:Choice>
              <mc:Fallback>
                <p:oleObj name="think-cell Slide" r:id="rId5" imgW="0" imgH="0" progId="TCLayout.ActiveDocument.1">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215979" cy="1619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10" name="Picture 7" descr="BG-02"/>
          <p:cNvPicPr>
            <a:picLocks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2262785"/>
            <a:ext cx="3017224" cy="461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a:spLocks/>
          </p:cNvSpPr>
          <p:nvPr userDrawn="1"/>
        </p:nvSpPr>
        <p:spPr>
          <a:xfrm>
            <a:off x="0" y="0"/>
            <a:ext cx="3017224" cy="2262784"/>
          </a:xfrm>
          <a:prstGeom prst="rect">
            <a:avLst/>
          </a:prstGeom>
          <a:solidFill>
            <a:srgbClr val="91B0FF"/>
          </a:solidFill>
          <a:ln>
            <a:noFill/>
          </a:ln>
        </p:spPr>
        <p:style>
          <a:lnRef idx="1">
            <a:schemeClr val="accent1"/>
          </a:lnRef>
          <a:fillRef idx="3">
            <a:schemeClr val="accent1"/>
          </a:fillRef>
          <a:effectRef idx="2">
            <a:schemeClr val="accent1"/>
          </a:effectRef>
          <a:fontRef idx="minor">
            <a:schemeClr val="lt1"/>
          </a:fontRef>
        </p:style>
        <p:txBody>
          <a:bodyPr lIns="91383" tIns="45692" rIns="91383" bIns="45692" anchor="ctr"/>
          <a:lstStyle/>
          <a:p>
            <a:pPr algn="ctr" defTabSz="456639">
              <a:defRPr/>
            </a:pPr>
            <a:endParaRPr lang="en-US" sz="1837" dirty="0">
              <a:solidFill>
                <a:srgbClr val="FFFFFF"/>
              </a:solidFill>
            </a:endParaRPr>
          </a:p>
        </p:txBody>
      </p:sp>
      <p:sp>
        <p:nvSpPr>
          <p:cNvPr id="13314" name="Rectangle 1026"/>
          <p:cNvSpPr>
            <a:spLocks noGrp="1" noChangeArrowheads="1"/>
          </p:cNvSpPr>
          <p:nvPr>
            <p:ph type="ctrTitle"/>
          </p:nvPr>
        </p:nvSpPr>
        <p:spPr>
          <a:xfrm>
            <a:off x="3776369" y="1302941"/>
            <a:ext cx="6840046" cy="446276"/>
          </a:xfrm>
        </p:spPr>
        <p:txBody>
          <a:bodyPr/>
          <a:lstStyle>
            <a:lvl1pPr>
              <a:defRPr sz="2857" b="0">
                <a:solidFill>
                  <a:schemeClr val="tx1"/>
                </a:solidFill>
              </a:defRPr>
            </a:lvl1pPr>
          </a:lstStyle>
          <a:p>
            <a:pPr lvl="0"/>
            <a:r>
              <a:rPr lang="en-US" noProof="0" dirty="0" smtClean="0"/>
              <a:t>Click to edit Master title style</a:t>
            </a:r>
          </a:p>
        </p:txBody>
      </p:sp>
      <p:sp>
        <p:nvSpPr>
          <p:cNvPr id="13315" name="Rectangle 1027"/>
          <p:cNvSpPr>
            <a:spLocks noGrp="1" noChangeArrowheads="1"/>
          </p:cNvSpPr>
          <p:nvPr>
            <p:ph type="subTitle" idx="1"/>
          </p:nvPr>
        </p:nvSpPr>
        <p:spPr>
          <a:xfrm>
            <a:off x="3776369" y="1963796"/>
            <a:ext cx="6840046" cy="280216"/>
          </a:xfrm>
        </p:spPr>
        <p:txBody>
          <a:bodyPr/>
          <a:lstStyle>
            <a:lvl1pPr>
              <a:defRPr sz="1837">
                <a:solidFill>
                  <a:schemeClr val="tx1"/>
                </a:solidFill>
              </a:defRPr>
            </a:lvl1pPr>
          </a:lstStyle>
          <a:p>
            <a:pPr lvl="0"/>
            <a:r>
              <a:rPr lang="en-US" noProof="0" smtClean="0"/>
              <a:t>Click to edit Master subtitle style</a:t>
            </a:r>
          </a:p>
        </p:txBody>
      </p:sp>
    </p:spTree>
    <p:extLst>
      <p:ext uri="{BB962C8B-B14F-4D97-AF65-F5344CB8AC3E}">
        <p14:creationId xmlns:p14="http://schemas.microsoft.com/office/powerpoint/2010/main" val="8071832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4" name="Rectangle 138"/>
          <p:cNvSpPr>
            <a:spLocks noChangeArrowheads="1"/>
          </p:cNvSpPr>
          <p:nvPr>
            <p:custDataLst>
              <p:tags r:id="rId1"/>
            </p:custDataLst>
          </p:nvPr>
        </p:nvSpPr>
        <p:spPr bwMode="gray">
          <a:xfrm>
            <a:off x="0" y="5061703"/>
            <a:ext cx="12192000" cy="1799536"/>
          </a:xfrm>
          <a:prstGeom prst="rect">
            <a:avLst/>
          </a:prstGeom>
          <a:solidFill>
            <a:srgbClr val="00286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83" tIns="45692" rIns="91383" bIns="45692" anchor="ctr"/>
          <a:lstStyle>
            <a:lvl1pPr defTabSz="895350" eaLnBrk="0" hangingPunct="0">
              <a:defRPr sz="1200" b="1">
                <a:solidFill>
                  <a:schemeClr val="tx1"/>
                </a:solidFill>
                <a:latin typeface="Arial" panose="020B0604020202020204" pitchFamily="34" charset="0"/>
                <a:cs typeface="Arial" panose="020B0604020202020204" pitchFamily="34" charset="0"/>
              </a:defRPr>
            </a:lvl1pPr>
            <a:lvl2pPr marL="742950" indent="-285750" defTabSz="895350" eaLnBrk="0" hangingPunct="0">
              <a:defRPr sz="1200" b="1">
                <a:solidFill>
                  <a:schemeClr val="tx1"/>
                </a:solidFill>
                <a:latin typeface="Arial" panose="020B0604020202020204" pitchFamily="34" charset="0"/>
                <a:cs typeface="Arial" panose="020B0604020202020204" pitchFamily="34" charset="0"/>
              </a:defRPr>
            </a:lvl2pPr>
            <a:lvl3pPr marL="1143000" indent="-228600" defTabSz="895350" eaLnBrk="0" hangingPunct="0">
              <a:defRPr sz="1200" b="1">
                <a:solidFill>
                  <a:schemeClr val="tx1"/>
                </a:solidFill>
                <a:latin typeface="Arial" panose="020B0604020202020204" pitchFamily="34" charset="0"/>
                <a:cs typeface="Arial" panose="020B0604020202020204" pitchFamily="34" charset="0"/>
              </a:defRPr>
            </a:lvl3pPr>
            <a:lvl4pPr marL="1600200" indent="-228600" defTabSz="895350" eaLnBrk="0" hangingPunct="0">
              <a:defRPr sz="1200" b="1">
                <a:solidFill>
                  <a:schemeClr val="tx1"/>
                </a:solidFill>
                <a:latin typeface="Arial" panose="020B0604020202020204" pitchFamily="34" charset="0"/>
                <a:cs typeface="Arial" panose="020B0604020202020204" pitchFamily="34" charset="0"/>
              </a:defRPr>
            </a:lvl4pPr>
            <a:lvl5pPr marL="2057400" indent="-228600" defTabSz="895350" eaLnBrk="0" hangingPunct="0">
              <a:defRPr sz="1200" b="1">
                <a:solidFill>
                  <a:schemeClr val="tx1"/>
                </a:solidFill>
                <a:latin typeface="Arial" panose="020B0604020202020204" pitchFamily="34" charset="0"/>
                <a:cs typeface="Arial" panose="020B0604020202020204" pitchFamily="34" charset="0"/>
              </a:defRPr>
            </a:lvl5pPr>
            <a:lvl6pPr marL="2514600" indent="-228600" defTabSz="89535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6pPr>
            <a:lvl7pPr marL="2971800" indent="-228600" defTabSz="89535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7pPr>
            <a:lvl8pPr marL="3429000" indent="-228600" defTabSz="89535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8pPr>
            <a:lvl9pPr marL="3886200" indent="-228600" defTabSz="89535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defRPr/>
            </a:pPr>
            <a:endParaRPr lang="es-MX" altLang="es-MX" sz="1020" smtClean="0">
              <a:solidFill>
                <a:srgbClr val="000000"/>
              </a:solidFill>
            </a:endParaRPr>
          </a:p>
        </p:txBody>
      </p:sp>
      <p:pic>
        <p:nvPicPr>
          <p:cNvPr id="6" name="Picture 2" descr="http://sistematec.mx/identidad/img_sistema/pag.5.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9211" y="510221"/>
            <a:ext cx="2371446" cy="973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p:nvPr>
        </p:nvSpPr>
        <p:spPr>
          <a:xfrm>
            <a:off x="719410" y="1988840"/>
            <a:ext cx="7200701" cy="914400"/>
          </a:xfrm>
        </p:spPr>
        <p:txBody>
          <a:bodyPr/>
          <a:lstStyle>
            <a:lvl1pPr>
              <a:defRPr sz="2755"/>
            </a:lvl1pPr>
          </a:lstStyle>
          <a:p>
            <a:pPr lvl="0"/>
            <a:r>
              <a:rPr lang="en-US" dirty="0" smtClean="0"/>
              <a:t>Click to edit Master text styles</a:t>
            </a:r>
          </a:p>
        </p:txBody>
      </p:sp>
      <p:sp>
        <p:nvSpPr>
          <p:cNvPr id="5" name="Text Placeholder 4"/>
          <p:cNvSpPr>
            <a:spLocks noGrp="1"/>
          </p:cNvSpPr>
          <p:nvPr>
            <p:ph type="body" sz="quarter" idx="11"/>
          </p:nvPr>
        </p:nvSpPr>
        <p:spPr>
          <a:xfrm>
            <a:off x="756379" y="3212982"/>
            <a:ext cx="7259835" cy="914400"/>
          </a:xfrm>
        </p:spPr>
        <p:txBody>
          <a:bodyPr/>
          <a:lstStyle>
            <a:lvl1pPr>
              <a:defRPr sz="1837">
                <a:solidFill>
                  <a:schemeClr val="bg1">
                    <a:lumMod val="50000"/>
                  </a:schemeClr>
                </a:solidFill>
              </a:defRPr>
            </a:lvl1pPr>
          </a:lstStyle>
          <a:p>
            <a:pPr lvl="0"/>
            <a:r>
              <a:rPr lang="en-US" dirty="0" smtClean="0"/>
              <a:t>Click to edit Master text styles</a:t>
            </a:r>
          </a:p>
        </p:txBody>
      </p:sp>
    </p:spTree>
    <p:extLst>
      <p:ext uri="{BB962C8B-B14F-4D97-AF65-F5344CB8AC3E}">
        <p14:creationId xmlns:p14="http://schemas.microsoft.com/office/powerpoint/2010/main" val="42524890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3_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dirty="0"/>
          </a:p>
        </p:txBody>
      </p:sp>
      <p:sp>
        <p:nvSpPr>
          <p:cNvPr id="5" name="2 Marcador de contenido"/>
          <p:cNvSpPr>
            <a:spLocks noGrp="1"/>
          </p:cNvSpPr>
          <p:nvPr>
            <p:ph idx="11"/>
          </p:nvPr>
        </p:nvSpPr>
        <p:spPr>
          <a:xfrm>
            <a:off x="497841" y="981438"/>
            <a:ext cx="11196337" cy="5142371"/>
          </a:xfrm>
        </p:spPr>
        <p:txBody>
          <a:bodyPr/>
          <a:lstStyle/>
          <a:p>
            <a:pPr lvl="0"/>
            <a:r>
              <a:rPr lang="es-ES" smtClean="0"/>
              <a:t>Haga clic para modificar el estilo de texto del patrón</a:t>
            </a:r>
          </a:p>
        </p:txBody>
      </p:sp>
      <p:sp>
        <p:nvSpPr>
          <p:cNvPr id="6" name="5 Marcador de contenido"/>
          <p:cNvSpPr>
            <a:spLocks noGrp="1"/>
          </p:cNvSpPr>
          <p:nvPr>
            <p:ph sz="quarter" idx="12"/>
          </p:nvPr>
        </p:nvSpPr>
        <p:spPr>
          <a:xfrm>
            <a:off x="498921" y="6166707"/>
            <a:ext cx="11196337" cy="257119"/>
          </a:xfrm>
        </p:spPr>
        <p:txBody>
          <a:bodyPr/>
          <a:lstStyle>
            <a:lvl1pPr>
              <a:defRPr sz="1020" b="0"/>
            </a:lvl1pPr>
            <a:lvl2pPr>
              <a:defRPr sz="1020" b="0"/>
            </a:lvl2pPr>
            <a:lvl3pPr>
              <a:defRPr sz="1020" b="0"/>
            </a:lvl3pPr>
            <a:lvl4pPr>
              <a:defRPr sz="1020" b="0"/>
            </a:lvl4pPr>
            <a:lvl5pPr>
              <a:defRPr sz="1020" b="0"/>
            </a:lvl5pPr>
          </a:lstStyle>
          <a:p>
            <a:pPr lvl="0"/>
            <a:r>
              <a:rPr lang="en-US" smtClean="0"/>
              <a:t>Click to edit Master text styles</a:t>
            </a:r>
          </a:p>
        </p:txBody>
      </p:sp>
      <p:sp>
        <p:nvSpPr>
          <p:cNvPr id="7" name="3 Marcador de número de diapositiva"/>
          <p:cNvSpPr>
            <a:spLocks noGrp="1"/>
          </p:cNvSpPr>
          <p:nvPr>
            <p:ph type="sldNum" sz="quarter" idx="13"/>
          </p:nvPr>
        </p:nvSpPr>
        <p:spPr/>
        <p:txBody>
          <a:bodyPr lIns="91381" tIns="45691" rIns="91381" bIns="45691"/>
          <a:lstStyle>
            <a:lvl1pPr defTabSz="932962">
              <a:defRPr b="1"/>
            </a:lvl1pPr>
          </a:lstStyle>
          <a:p>
            <a:pPr>
              <a:defRPr/>
            </a:pPr>
            <a:fld id="{5BC1EF30-3382-4577-A71F-4CB4558F3D53}" type="slidenum">
              <a:rPr lang="es-MX" altLang="es-MX"/>
              <a:pPr>
                <a:defRPr/>
              </a:pPr>
              <a:t>‹Nº›</a:t>
            </a:fld>
            <a:endParaRPr lang="es-MX" altLang="es-MX"/>
          </a:p>
        </p:txBody>
      </p:sp>
    </p:spTree>
    <p:extLst>
      <p:ext uri="{BB962C8B-B14F-4D97-AF65-F5344CB8AC3E}">
        <p14:creationId xmlns:p14="http://schemas.microsoft.com/office/powerpoint/2010/main" val="11322909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422400" y="304800"/>
            <a:ext cx="10363200" cy="298327"/>
          </a:xfrm>
        </p:spPr>
        <p:txBody>
          <a:bodyPr/>
          <a:lstStyle/>
          <a:p>
            <a:r>
              <a:rPr lang="en-US" smtClean="0"/>
              <a:t>Click to edit Master title style</a:t>
            </a:r>
            <a:endParaRPr lang="es-MX"/>
          </a:p>
        </p:txBody>
      </p:sp>
      <p:sp>
        <p:nvSpPr>
          <p:cNvPr id="3" name="Text Placeholder 2"/>
          <p:cNvSpPr>
            <a:spLocks noGrp="1"/>
          </p:cNvSpPr>
          <p:nvPr>
            <p:ph type="body" sz="half" idx="1"/>
          </p:nvPr>
        </p:nvSpPr>
        <p:spPr>
          <a:xfrm>
            <a:off x="1422400" y="1676400"/>
            <a:ext cx="5080001"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ClipArt Placeholder 3"/>
          <p:cNvSpPr>
            <a:spLocks noGrp="1"/>
          </p:cNvSpPr>
          <p:nvPr>
            <p:ph type="clipArt" sz="half" idx="2"/>
          </p:nvPr>
        </p:nvSpPr>
        <p:spPr>
          <a:xfrm>
            <a:off x="6705601" y="1676400"/>
            <a:ext cx="5080001" cy="4114800"/>
          </a:xfrm>
        </p:spPr>
        <p:txBody>
          <a:bodyPr/>
          <a:lstStyle/>
          <a:p>
            <a:pPr lvl="0"/>
            <a:endParaRPr lang="es-MX" noProof="0" smtClean="0"/>
          </a:p>
        </p:txBody>
      </p:sp>
      <p:sp>
        <p:nvSpPr>
          <p:cNvPr id="5" name="Rectangle 13"/>
          <p:cNvSpPr>
            <a:spLocks noGrp="1" noChangeArrowheads="1"/>
          </p:cNvSpPr>
          <p:nvPr>
            <p:ph type="dt" sz="half" idx="10"/>
          </p:nvPr>
        </p:nvSpPr>
        <p:spPr>
          <a:xfrm>
            <a:off x="1423300" y="6325105"/>
            <a:ext cx="2539910" cy="456768"/>
          </a:xfrm>
          <a:prstGeom prst="rect">
            <a:avLst/>
          </a:prstGeom>
        </p:spPr>
        <p:txBody>
          <a:bodyPr lIns="89611" tIns="44806" rIns="89611" bIns="44806"/>
          <a:lstStyle>
            <a:lvl1pPr eaLnBrk="1" hangingPunct="1">
              <a:defRPr/>
            </a:lvl1pPr>
          </a:lstStyle>
          <a:p>
            <a:pPr fontAlgn="base">
              <a:spcBef>
                <a:spcPct val="0"/>
              </a:spcBef>
              <a:spcAft>
                <a:spcPct val="0"/>
              </a:spcAft>
              <a:defRPr/>
            </a:pPr>
            <a:endParaRPr lang="en-US" sz="1224" b="1">
              <a:solidFill>
                <a:srgbClr val="000000"/>
              </a:solidFill>
            </a:endParaRPr>
          </a:p>
        </p:txBody>
      </p:sp>
      <p:sp>
        <p:nvSpPr>
          <p:cNvPr id="6" name="Rectangle 14"/>
          <p:cNvSpPr>
            <a:spLocks noGrp="1" noChangeArrowheads="1"/>
          </p:cNvSpPr>
          <p:nvPr>
            <p:ph type="ftr" sz="quarter" idx="11"/>
          </p:nvPr>
        </p:nvSpPr>
        <p:spPr>
          <a:xfrm>
            <a:off x="4673780" y="6325105"/>
            <a:ext cx="3861700" cy="456768"/>
          </a:xfrm>
          <a:prstGeom prst="rect">
            <a:avLst/>
          </a:prstGeom>
        </p:spPr>
        <p:txBody>
          <a:bodyPr lIns="89611" tIns="44806" rIns="89611" bIns="44806"/>
          <a:lstStyle>
            <a:lvl1pPr eaLnBrk="1" hangingPunct="1">
              <a:defRPr/>
            </a:lvl1pPr>
          </a:lstStyle>
          <a:p>
            <a:pPr fontAlgn="base">
              <a:spcBef>
                <a:spcPct val="0"/>
              </a:spcBef>
              <a:spcAft>
                <a:spcPct val="0"/>
              </a:spcAft>
              <a:defRPr/>
            </a:pPr>
            <a:endParaRPr lang="en-US" sz="1224" b="1">
              <a:solidFill>
                <a:srgbClr val="000000"/>
              </a:solidFill>
            </a:endParaRPr>
          </a:p>
        </p:txBody>
      </p:sp>
      <p:sp>
        <p:nvSpPr>
          <p:cNvPr id="7" name="Rectangle 15"/>
          <p:cNvSpPr>
            <a:spLocks noGrp="1" noChangeArrowheads="1"/>
          </p:cNvSpPr>
          <p:nvPr>
            <p:ph type="sldNum" sz="quarter" idx="12"/>
          </p:nvPr>
        </p:nvSpPr>
        <p:spPr/>
        <p:txBody>
          <a:bodyPr/>
          <a:lstStyle>
            <a:lvl1pPr>
              <a:defRPr/>
            </a:lvl1pPr>
          </a:lstStyle>
          <a:p>
            <a:pPr>
              <a:defRPr/>
            </a:pPr>
            <a:fld id="{90674A30-4D2C-4F84-9753-C7350BCCDA6E}" type="slidenum">
              <a:rPr lang="en-US" altLang="es-MX"/>
              <a:pPr>
                <a:defRPr/>
              </a:pPr>
              <a:t>‹Nº›</a:t>
            </a:fld>
            <a:endParaRPr lang="en-US" altLang="es-MX"/>
          </a:p>
        </p:txBody>
      </p:sp>
    </p:spTree>
    <p:extLst>
      <p:ext uri="{BB962C8B-B14F-4D97-AF65-F5344CB8AC3E}">
        <p14:creationId xmlns:p14="http://schemas.microsoft.com/office/powerpoint/2010/main" val="3600129862"/>
      </p:ext>
    </p:extLst>
  </p:cSld>
  <p:clrMapOvr>
    <a:masterClrMapping/>
  </p:clrMapOvr>
  <p:transition spd="med">
    <p:pull dir="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422400" y="304800"/>
            <a:ext cx="10363200" cy="298327"/>
          </a:xfrm>
        </p:spPr>
        <p:txBody>
          <a:bodyPr/>
          <a:lstStyle/>
          <a:p>
            <a:r>
              <a:rPr lang="en-US" smtClean="0"/>
              <a:t>Click to edit Master title style</a:t>
            </a:r>
            <a:endParaRPr lang="es-MX"/>
          </a:p>
        </p:txBody>
      </p:sp>
      <p:sp>
        <p:nvSpPr>
          <p:cNvPr id="3" name="ClipArt Placeholder 2"/>
          <p:cNvSpPr>
            <a:spLocks noGrp="1"/>
          </p:cNvSpPr>
          <p:nvPr>
            <p:ph type="clipArt" sz="half" idx="1"/>
          </p:nvPr>
        </p:nvSpPr>
        <p:spPr>
          <a:xfrm>
            <a:off x="1422400" y="1676400"/>
            <a:ext cx="5080001" cy="4114800"/>
          </a:xfrm>
        </p:spPr>
        <p:txBody>
          <a:bodyPr/>
          <a:lstStyle/>
          <a:p>
            <a:pPr lvl="0"/>
            <a:endParaRPr lang="es-MX" noProof="0" smtClean="0"/>
          </a:p>
        </p:txBody>
      </p:sp>
      <p:sp>
        <p:nvSpPr>
          <p:cNvPr id="4" name="Text Placeholder 3"/>
          <p:cNvSpPr>
            <a:spLocks noGrp="1"/>
          </p:cNvSpPr>
          <p:nvPr>
            <p:ph type="body" sz="half" idx="2"/>
          </p:nvPr>
        </p:nvSpPr>
        <p:spPr>
          <a:xfrm>
            <a:off x="6705601" y="1676400"/>
            <a:ext cx="5080001"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5" name="Rectangle 13"/>
          <p:cNvSpPr>
            <a:spLocks noGrp="1" noChangeArrowheads="1"/>
          </p:cNvSpPr>
          <p:nvPr>
            <p:ph type="dt" sz="half" idx="10"/>
          </p:nvPr>
        </p:nvSpPr>
        <p:spPr>
          <a:xfrm>
            <a:off x="1423300" y="6325105"/>
            <a:ext cx="2539910" cy="456768"/>
          </a:xfrm>
          <a:prstGeom prst="rect">
            <a:avLst/>
          </a:prstGeom>
        </p:spPr>
        <p:txBody>
          <a:bodyPr lIns="89611" tIns="44806" rIns="89611" bIns="44806"/>
          <a:lstStyle>
            <a:lvl1pPr eaLnBrk="1" hangingPunct="1">
              <a:defRPr/>
            </a:lvl1pPr>
          </a:lstStyle>
          <a:p>
            <a:pPr fontAlgn="base">
              <a:spcBef>
                <a:spcPct val="0"/>
              </a:spcBef>
              <a:spcAft>
                <a:spcPct val="0"/>
              </a:spcAft>
              <a:defRPr/>
            </a:pPr>
            <a:endParaRPr lang="en-US" sz="1224" b="1">
              <a:solidFill>
                <a:srgbClr val="000000"/>
              </a:solidFill>
            </a:endParaRPr>
          </a:p>
        </p:txBody>
      </p:sp>
      <p:sp>
        <p:nvSpPr>
          <p:cNvPr id="6" name="Rectangle 14"/>
          <p:cNvSpPr>
            <a:spLocks noGrp="1" noChangeArrowheads="1"/>
          </p:cNvSpPr>
          <p:nvPr>
            <p:ph type="ftr" sz="quarter" idx="11"/>
          </p:nvPr>
        </p:nvSpPr>
        <p:spPr>
          <a:xfrm>
            <a:off x="4673780" y="6325105"/>
            <a:ext cx="3861700" cy="456768"/>
          </a:xfrm>
          <a:prstGeom prst="rect">
            <a:avLst/>
          </a:prstGeom>
        </p:spPr>
        <p:txBody>
          <a:bodyPr lIns="89611" tIns="44806" rIns="89611" bIns="44806"/>
          <a:lstStyle>
            <a:lvl1pPr eaLnBrk="1" hangingPunct="1">
              <a:defRPr/>
            </a:lvl1pPr>
          </a:lstStyle>
          <a:p>
            <a:pPr fontAlgn="base">
              <a:spcBef>
                <a:spcPct val="0"/>
              </a:spcBef>
              <a:spcAft>
                <a:spcPct val="0"/>
              </a:spcAft>
              <a:defRPr/>
            </a:pPr>
            <a:endParaRPr lang="en-US" sz="1224" b="1">
              <a:solidFill>
                <a:srgbClr val="000000"/>
              </a:solidFill>
            </a:endParaRPr>
          </a:p>
        </p:txBody>
      </p:sp>
      <p:sp>
        <p:nvSpPr>
          <p:cNvPr id="7" name="Rectangle 15"/>
          <p:cNvSpPr>
            <a:spLocks noGrp="1" noChangeArrowheads="1"/>
          </p:cNvSpPr>
          <p:nvPr>
            <p:ph type="sldNum" sz="quarter" idx="12"/>
          </p:nvPr>
        </p:nvSpPr>
        <p:spPr/>
        <p:txBody>
          <a:bodyPr/>
          <a:lstStyle>
            <a:lvl1pPr>
              <a:defRPr/>
            </a:lvl1pPr>
          </a:lstStyle>
          <a:p>
            <a:pPr>
              <a:defRPr/>
            </a:pPr>
            <a:fld id="{301F4A87-2999-4C13-B739-5693D7D7DF00}" type="slidenum">
              <a:rPr lang="en-US" altLang="es-MX"/>
              <a:pPr>
                <a:defRPr/>
              </a:pPr>
              <a:t>‹Nº›</a:t>
            </a:fld>
            <a:endParaRPr lang="en-US" altLang="es-MX"/>
          </a:p>
        </p:txBody>
      </p:sp>
    </p:spTree>
    <p:extLst>
      <p:ext uri="{BB962C8B-B14F-4D97-AF65-F5344CB8AC3E}">
        <p14:creationId xmlns:p14="http://schemas.microsoft.com/office/powerpoint/2010/main" val="1534264675"/>
      </p:ext>
    </p:extLst>
  </p:cSld>
  <p:clrMapOvr>
    <a:masterClrMapping/>
  </p:clrMapOvr>
  <p:transition spd="med">
    <p:pull dir="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Working Draft Text" hidden="1"/>
          <p:cNvSpPr txBox="1">
            <a:spLocks noChangeArrowheads="1"/>
          </p:cNvSpPr>
          <p:nvPr/>
        </p:nvSpPr>
        <p:spPr bwMode="auto">
          <a:xfrm>
            <a:off x="3591728" y="349866"/>
            <a:ext cx="1011495" cy="14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918" b="1" dirty="0">
                <a:solidFill>
                  <a:srgbClr val="000000"/>
                </a:solidFill>
              </a:rPr>
              <a:t>WORKING DRAFT</a:t>
            </a:r>
          </a:p>
        </p:txBody>
      </p:sp>
      <p:sp>
        <p:nvSpPr>
          <p:cNvPr id="5" name="doc id"/>
          <p:cNvSpPr txBox="1">
            <a:spLocks noChangeArrowheads="1"/>
          </p:cNvSpPr>
          <p:nvPr/>
        </p:nvSpPr>
        <p:spPr bwMode="auto">
          <a:xfrm>
            <a:off x="11485750" y="37255"/>
            <a:ext cx="401720"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lstStyle/>
          <a:p>
            <a:pPr algn="r" defTabSz="913285" fontAlgn="base">
              <a:spcBef>
                <a:spcPct val="0"/>
              </a:spcBef>
              <a:spcAft>
                <a:spcPct val="0"/>
              </a:spcAft>
              <a:defRPr/>
            </a:pPr>
            <a:endParaRPr lang="ru-RU" sz="816">
              <a:solidFill>
                <a:srgbClr val="000000"/>
              </a:solidFill>
            </a:endParaRPr>
          </a:p>
        </p:txBody>
      </p:sp>
      <p:sp>
        <p:nvSpPr>
          <p:cNvPr id="6" name="Working Draft" hidden="1"/>
          <p:cNvSpPr txBox="1">
            <a:spLocks noChangeArrowheads="1"/>
          </p:cNvSpPr>
          <p:nvPr/>
        </p:nvSpPr>
        <p:spPr bwMode="auto">
          <a:xfrm>
            <a:off x="3591728" y="508601"/>
            <a:ext cx="3101811" cy="14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918" dirty="0">
                <a:solidFill>
                  <a:srgbClr val="000000"/>
                </a:solidFill>
              </a:rPr>
              <a:t>Last Modified 4/15/2010 2:58:37 PM Central Standard Time</a:t>
            </a:r>
          </a:p>
        </p:txBody>
      </p:sp>
      <p:sp>
        <p:nvSpPr>
          <p:cNvPr id="7" name="Printed" hidden="1"/>
          <p:cNvSpPr txBox="1">
            <a:spLocks noChangeArrowheads="1"/>
          </p:cNvSpPr>
          <p:nvPr/>
        </p:nvSpPr>
        <p:spPr bwMode="auto">
          <a:xfrm>
            <a:off x="3591728" y="668956"/>
            <a:ext cx="2774799" cy="14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918" dirty="0">
                <a:solidFill>
                  <a:srgbClr val="000000"/>
                </a:solidFill>
              </a:rPr>
              <a:t>Printed 4/15/2010 2:29:22 PM Central Standard Time</a:t>
            </a:r>
          </a:p>
        </p:txBody>
      </p:sp>
      <p:grpSp>
        <p:nvGrpSpPr>
          <p:cNvPr id="8" name="McK Title Elements"/>
          <p:cNvGrpSpPr>
            <a:grpSpLocks/>
          </p:cNvGrpSpPr>
          <p:nvPr/>
        </p:nvGrpSpPr>
        <p:grpSpPr bwMode="auto">
          <a:xfrm>
            <a:off x="1" y="1"/>
            <a:ext cx="12187680" cy="6859620"/>
            <a:chOff x="0" y="0"/>
            <a:chExt cx="5643" cy="4235"/>
          </a:xfrm>
        </p:grpSpPr>
        <p:sp>
          <p:nvSpPr>
            <p:cNvPr id="9" name="McK Document type" hidden="1"/>
            <p:cNvSpPr txBox="1">
              <a:spLocks noChangeArrowheads="1"/>
            </p:cNvSpPr>
            <p:nvPr userDrawn="1"/>
          </p:nvSpPr>
          <p:spPr bwMode="auto">
            <a:xfrm>
              <a:off x="1663" y="3104"/>
              <a:ext cx="310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913285" fontAlgn="base">
                <a:spcBef>
                  <a:spcPct val="0"/>
                </a:spcBef>
                <a:spcAft>
                  <a:spcPct val="0"/>
                </a:spcAft>
                <a:defRPr/>
              </a:pPr>
              <a:r>
                <a:rPr lang="en-US" sz="1428" dirty="0">
                  <a:solidFill>
                    <a:srgbClr val="000000"/>
                  </a:solidFill>
                </a:rPr>
                <a:t>Document type</a:t>
              </a:r>
            </a:p>
          </p:txBody>
        </p:sp>
        <p:sp>
          <p:nvSpPr>
            <p:cNvPr id="10" name="McK Date" hidden="1"/>
            <p:cNvSpPr txBox="1">
              <a:spLocks noChangeArrowheads="1"/>
            </p:cNvSpPr>
            <p:nvPr userDrawn="1"/>
          </p:nvSpPr>
          <p:spPr bwMode="auto">
            <a:xfrm>
              <a:off x="1663" y="3275"/>
              <a:ext cx="310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defTabSz="913285" fontAlgn="base">
                <a:spcBef>
                  <a:spcPct val="0"/>
                </a:spcBef>
                <a:spcAft>
                  <a:spcPct val="0"/>
                </a:spcAft>
                <a:defRPr/>
              </a:pPr>
              <a:r>
                <a:rPr lang="en-US" sz="1428" dirty="0">
                  <a:solidFill>
                    <a:srgbClr val="000000"/>
                  </a:solidFill>
                </a:rPr>
                <a:t>Date</a:t>
              </a:r>
            </a:p>
          </p:txBody>
        </p:sp>
        <p:sp>
          <p:nvSpPr>
            <p:cNvPr id="11" name="McK Disclaimer" hidden="1"/>
            <p:cNvSpPr>
              <a:spLocks noChangeArrowheads="1"/>
            </p:cNvSpPr>
            <p:nvPr userDrawn="1"/>
          </p:nvSpPr>
          <p:spPr bwMode="auto">
            <a:xfrm>
              <a:off x="1663" y="3713"/>
              <a:ext cx="2777"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820201" eaLnBrk="0" fontAlgn="base" hangingPunct="0">
                <a:spcBef>
                  <a:spcPct val="0"/>
                </a:spcBef>
                <a:spcAft>
                  <a:spcPct val="0"/>
                </a:spcAft>
                <a:defRPr/>
              </a:pPr>
              <a:r>
                <a:rPr lang="en-US" sz="816" dirty="0">
                  <a:solidFill>
                    <a:srgbClr val="000000"/>
                  </a:solidFill>
                </a:rPr>
                <a:t>CONFIDENTIAL AND PROPRIETARY</a:t>
              </a:r>
            </a:p>
            <a:p>
              <a:pPr defTabSz="820201" eaLnBrk="0" fontAlgn="base" hangingPunct="0">
                <a:spcBef>
                  <a:spcPct val="0"/>
                </a:spcBef>
                <a:spcAft>
                  <a:spcPct val="0"/>
                </a:spcAft>
                <a:defRPr/>
              </a:pPr>
              <a:r>
                <a:rPr lang="en-US" sz="816" dirty="0">
                  <a:solidFill>
                    <a:srgbClr val="000000"/>
                  </a:solidFill>
                </a:rPr>
                <a:t>Any use of this material without specific permission of McKinsey &amp; Company is strictly prohibited</a:t>
              </a:r>
            </a:p>
          </p:txBody>
        </p:sp>
        <p:sp>
          <p:nvSpPr>
            <p:cNvPr id="12" name="TitleBottomPlaceholder" hidden="1"/>
            <p:cNvSpPr>
              <a:spLocks noChangeArrowheads="1"/>
            </p:cNvSpPr>
            <p:nvPr userDrawn="1"/>
          </p:nvSpPr>
          <p:spPr bwMode="auto">
            <a:xfrm>
              <a:off x="0" y="1410"/>
              <a:ext cx="1382" cy="2825"/>
            </a:xfrm>
            <a:prstGeom prst="rect">
              <a:avLst/>
            </a:prstGeom>
            <a:solidFill>
              <a:srgbClr val="0065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sp>
          <p:nvSpPr>
            <p:cNvPr id="13" name="TitleTopPlaceholder" hidden="1"/>
            <p:cNvSpPr>
              <a:spLocks noChangeArrowheads="1"/>
            </p:cNvSpPr>
            <p:nvPr userDrawn="1"/>
          </p:nvSpPr>
          <p:spPr bwMode="auto">
            <a:xfrm>
              <a:off x="0" y="0"/>
              <a:ext cx="1382" cy="1410"/>
            </a:xfrm>
            <a:prstGeom prst="rect">
              <a:avLst/>
            </a:prstGeom>
            <a:solidFill>
              <a:srgbClr val="91A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sp>
          <p:nvSpPr>
            <p:cNvPr id="14" name="Rectangle 14" hidden="1"/>
            <p:cNvSpPr>
              <a:spLocks noChangeArrowheads="1"/>
            </p:cNvSpPr>
            <p:nvPr userDrawn="1"/>
          </p:nvSpPr>
          <p:spPr bwMode="auto">
            <a:xfrm>
              <a:off x="0" y="0"/>
              <a:ext cx="5643" cy="4234"/>
            </a:xfrm>
            <a:prstGeom prst="rect">
              <a:avLst/>
            </a:prstGeom>
            <a:noFill/>
            <a:ln w="317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grpSp>
      <p:pic>
        <p:nvPicPr>
          <p:cNvPr id="15" name="TitleBottomBarBW" hidden="1"/>
          <p:cNvPicPr>
            <a:picLocks noChangeAspect="1" noChangeArrowheads="1"/>
          </p:cNvPicPr>
          <p:nvPr/>
        </p:nvPicPr>
        <p:blipFill>
          <a:blip r:embed="rId3"/>
          <a:srcRect/>
          <a:stretch>
            <a:fillRect/>
          </a:stretch>
        </p:blipFill>
        <p:spPr bwMode="auto">
          <a:xfrm>
            <a:off x="9760080" y="6574545"/>
            <a:ext cx="2226740" cy="19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16" name="McK Title Elements"/>
          <p:cNvGrpSpPr>
            <a:grpSpLocks/>
          </p:cNvGrpSpPr>
          <p:nvPr userDrawn="1"/>
        </p:nvGrpSpPr>
        <p:grpSpPr bwMode="auto">
          <a:xfrm>
            <a:off x="-6479" y="-4859"/>
            <a:ext cx="12187680" cy="6859620"/>
            <a:chOff x="0" y="0"/>
            <a:chExt cx="5643" cy="4235"/>
          </a:xfrm>
        </p:grpSpPr>
        <p:sp>
          <p:nvSpPr>
            <p:cNvPr id="17" name="McK Document type" hidden="1"/>
            <p:cNvSpPr txBox="1">
              <a:spLocks noChangeArrowheads="1"/>
            </p:cNvSpPr>
            <p:nvPr userDrawn="1"/>
          </p:nvSpPr>
          <p:spPr bwMode="auto">
            <a:xfrm>
              <a:off x="1663" y="3104"/>
              <a:ext cx="310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913285" fontAlgn="base">
                <a:spcBef>
                  <a:spcPct val="0"/>
                </a:spcBef>
                <a:spcAft>
                  <a:spcPct val="0"/>
                </a:spcAft>
                <a:defRPr/>
              </a:pPr>
              <a:r>
                <a:rPr lang="en-US" sz="1428" dirty="0">
                  <a:solidFill>
                    <a:srgbClr val="000000"/>
                  </a:solidFill>
                </a:rPr>
                <a:t>Document type</a:t>
              </a:r>
            </a:p>
          </p:txBody>
        </p:sp>
        <p:sp>
          <p:nvSpPr>
            <p:cNvPr id="18" name="McK Date" hidden="1"/>
            <p:cNvSpPr txBox="1">
              <a:spLocks noChangeArrowheads="1"/>
            </p:cNvSpPr>
            <p:nvPr userDrawn="1"/>
          </p:nvSpPr>
          <p:spPr bwMode="auto">
            <a:xfrm>
              <a:off x="1663" y="3275"/>
              <a:ext cx="310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defTabSz="913285" fontAlgn="base">
                <a:spcBef>
                  <a:spcPct val="0"/>
                </a:spcBef>
                <a:spcAft>
                  <a:spcPct val="0"/>
                </a:spcAft>
                <a:defRPr/>
              </a:pPr>
              <a:r>
                <a:rPr lang="en-US" sz="1428" dirty="0">
                  <a:solidFill>
                    <a:srgbClr val="000000"/>
                  </a:solidFill>
                </a:rPr>
                <a:t>Date</a:t>
              </a:r>
            </a:p>
          </p:txBody>
        </p:sp>
        <p:sp>
          <p:nvSpPr>
            <p:cNvPr id="19" name="McK Disclaimer" hidden="1"/>
            <p:cNvSpPr>
              <a:spLocks noChangeArrowheads="1"/>
            </p:cNvSpPr>
            <p:nvPr userDrawn="1"/>
          </p:nvSpPr>
          <p:spPr bwMode="auto">
            <a:xfrm>
              <a:off x="1663" y="3713"/>
              <a:ext cx="2777"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820201" eaLnBrk="0" fontAlgn="base" hangingPunct="0">
                <a:spcBef>
                  <a:spcPct val="0"/>
                </a:spcBef>
                <a:spcAft>
                  <a:spcPct val="0"/>
                </a:spcAft>
                <a:defRPr/>
              </a:pPr>
              <a:r>
                <a:rPr lang="en-US" sz="816" dirty="0">
                  <a:solidFill>
                    <a:srgbClr val="000000"/>
                  </a:solidFill>
                </a:rPr>
                <a:t>CONFIDENTIAL AND PROPRIETARY</a:t>
              </a:r>
            </a:p>
            <a:p>
              <a:pPr defTabSz="820201" eaLnBrk="0" fontAlgn="base" hangingPunct="0">
                <a:spcBef>
                  <a:spcPct val="0"/>
                </a:spcBef>
                <a:spcAft>
                  <a:spcPct val="0"/>
                </a:spcAft>
                <a:defRPr/>
              </a:pPr>
              <a:r>
                <a:rPr lang="en-US" sz="816" dirty="0">
                  <a:solidFill>
                    <a:srgbClr val="000000"/>
                  </a:solidFill>
                </a:rPr>
                <a:t>Any use of this material without specific permission of McKinsey &amp; Company is strictly prohibited</a:t>
              </a:r>
            </a:p>
          </p:txBody>
        </p:sp>
        <p:sp>
          <p:nvSpPr>
            <p:cNvPr id="20" name="TitleBottomPlaceholder" hidden="1"/>
            <p:cNvSpPr>
              <a:spLocks noChangeArrowheads="1"/>
            </p:cNvSpPr>
            <p:nvPr userDrawn="1"/>
          </p:nvSpPr>
          <p:spPr bwMode="auto">
            <a:xfrm>
              <a:off x="0" y="1410"/>
              <a:ext cx="1382" cy="2825"/>
            </a:xfrm>
            <a:prstGeom prst="rect">
              <a:avLst/>
            </a:prstGeom>
            <a:solidFill>
              <a:srgbClr val="0065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sp>
          <p:nvSpPr>
            <p:cNvPr id="21" name="TitleTopPlaceholder" hidden="1"/>
            <p:cNvSpPr>
              <a:spLocks noChangeArrowheads="1"/>
            </p:cNvSpPr>
            <p:nvPr userDrawn="1"/>
          </p:nvSpPr>
          <p:spPr bwMode="auto">
            <a:xfrm>
              <a:off x="0" y="0"/>
              <a:ext cx="1382" cy="1410"/>
            </a:xfrm>
            <a:prstGeom prst="rect">
              <a:avLst/>
            </a:prstGeom>
            <a:solidFill>
              <a:srgbClr val="91A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sp>
          <p:nvSpPr>
            <p:cNvPr id="22" name="Rectangle 25" hidden="1"/>
            <p:cNvSpPr>
              <a:spLocks noChangeArrowheads="1"/>
            </p:cNvSpPr>
            <p:nvPr userDrawn="1"/>
          </p:nvSpPr>
          <p:spPr bwMode="auto">
            <a:xfrm>
              <a:off x="0" y="0"/>
              <a:ext cx="5643" cy="4234"/>
            </a:xfrm>
            <a:prstGeom prst="rect">
              <a:avLst/>
            </a:prstGeom>
            <a:noFill/>
            <a:ln w="317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grpSp>
      <p:pic>
        <p:nvPicPr>
          <p:cNvPr id="23" name="Picture 7" descr="BG-02"/>
          <p:cNvPicPr>
            <a:picLocks noChangeAspect="1" noChangeArrowheads="1"/>
          </p:cNvPicPr>
          <p:nvPr userDrawn="1">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 y="1"/>
            <a:ext cx="2917873" cy="6721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0" name="Rectangle 2"/>
          <p:cNvSpPr>
            <a:spLocks noGrp="1" noChangeArrowheads="1"/>
          </p:cNvSpPr>
          <p:nvPr>
            <p:ph type="ctrTitle"/>
          </p:nvPr>
        </p:nvSpPr>
        <p:spPr>
          <a:xfrm>
            <a:off x="3591728" y="2176962"/>
            <a:ext cx="6714778" cy="507831"/>
          </a:xfrm>
        </p:spPr>
        <p:txBody>
          <a:bodyPr/>
          <a:lstStyle>
            <a:lvl1pPr>
              <a:defRPr sz="3265" b="0"/>
            </a:lvl1pPr>
          </a:lstStyle>
          <a:p>
            <a:pPr lvl="0"/>
            <a:r>
              <a:rPr lang="en-US" noProof="0" smtClean="0"/>
              <a:t>Click to edit Master title</a:t>
            </a:r>
          </a:p>
        </p:txBody>
      </p:sp>
      <p:sp>
        <p:nvSpPr>
          <p:cNvPr id="78851" name="Rectangle 3"/>
          <p:cNvSpPr>
            <a:spLocks noGrp="1" noChangeArrowheads="1"/>
          </p:cNvSpPr>
          <p:nvPr>
            <p:ph type="subTitle" idx="1"/>
          </p:nvPr>
        </p:nvSpPr>
        <p:spPr>
          <a:xfrm>
            <a:off x="3591728" y="3945698"/>
            <a:ext cx="6714778" cy="219820"/>
          </a:xfrm>
        </p:spPr>
        <p:txBody>
          <a:bodyPr>
            <a:spAutoFit/>
          </a:bodyPr>
          <a:lstStyle>
            <a:lvl1pPr>
              <a:defRPr sz="1428"/>
            </a:lvl1pPr>
          </a:lstStyle>
          <a:p>
            <a:pPr lvl="0"/>
            <a:r>
              <a:rPr lang="en-US" noProof="0" smtClean="0"/>
              <a:t>Click to edit Master subtitle style</a:t>
            </a:r>
          </a:p>
        </p:txBody>
      </p:sp>
    </p:spTree>
    <p:extLst>
      <p:ext uri="{BB962C8B-B14F-4D97-AF65-F5344CB8AC3E}">
        <p14:creationId xmlns:p14="http://schemas.microsoft.com/office/powerpoint/2010/main" val="27740889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Slide Number Placeholder 2"/>
          <p:cNvSpPr>
            <a:spLocks noGrp="1"/>
          </p:cNvSpPr>
          <p:nvPr>
            <p:ph type="sldNum" sz="quarter" idx="10"/>
          </p:nvPr>
        </p:nvSpPr>
        <p:spPr/>
        <p:txBody>
          <a:bodyPr/>
          <a:lstStyle>
            <a:lvl1pPr defTabSz="932962">
              <a:defRPr b="1"/>
            </a:lvl1pPr>
          </a:lstStyle>
          <a:p>
            <a:pPr>
              <a:defRPr/>
            </a:pPr>
            <a:fld id="{FA32C624-0787-4245-9406-5F822F7ADBF9}"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2813522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s-MX"/>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EA42611-3AE7-4E6C-9E39-4885A712AE6B}" type="datetimeFigureOut">
              <a:rPr lang="es-MX" smtClean="0"/>
              <a:t>17/06/2016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AD7A7FD0-360E-4A2A-9449-C9080B735450}" type="slidenum">
              <a:rPr lang="es-MX" smtClean="0"/>
              <a:t>‹Nº›</a:t>
            </a:fld>
            <a:endParaRPr lang="es-MX"/>
          </a:p>
        </p:txBody>
      </p:sp>
    </p:spTree>
    <p:extLst>
      <p:ext uri="{BB962C8B-B14F-4D97-AF65-F5344CB8AC3E}">
        <p14:creationId xmlns:p14="http://schemas.microsoft.com/office/powerpoint/2010/main" val="11909953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296" y="4407334"/>
            <a:ext cx="10362659" cy="627992"/>
          </a:xfrm>
        </p:spPr>
        <p:txBody>
          <a:bodyPr/>
          <a:lstStyle>
            <a:lvl1pPr algn="l">
              <a:defRPr sz="4081" b="1" cap="all"/>
            </a:lvl1pPr>
          </a:lstStyle>
          <a:p>
            <a:r>
              <a:rPr lang="es-ES_tradnl" smtClean="0"/>
              <a:t>Click to edit Master title style</a:t>
            </a:r>
            <a:endParaRPr lang="en-US"/>
          </a:p>
        </p:txBody>
      </p:sp>
      <p:sp>
        <p:nvSpPr>
          <p:cNvPr id="3" name="Text Placeholder 2"/>
          <p:cNvSpPr>
            <a:spLocks noGrp="1"/>
          </p:cNvSpPr>
          <p:nvPr>
            <p:ph type="body" idx="1"/>
          </p:nvPr>
        </p:nvSpPr>
        <p:spPr>
          <a:xfrm>
            <a:off x="963296" y="2907446"/>
            <a:ext cx="10362659" cy="1499884"/>
          </a:xfrm>
        </p:spPr>
        <p:txBody>
          <a:bodyPr anchor="b"/>
          <a:lstStyle>
            <a:lvl1pPr marL="0" indent="0">
              <a:buNone/>
              <a:defRPr sz="2041"/>
            </a:lvl1pPr>
            <a:lvl2pPr marL="465915" indent="0">
              <a:buNone/>
              <a:defRPr sz="1837"/>
            </a:lvl2pPr>
            <a:lvl3pPr marL="931828" indent="0">
              <a:buNone/>
              <a:defRPr sz="1632"/>
            </a:lvl3pPr>
            <a:lvl4pPr marL="1397732" indent="0">
              <a:buNone/>
              <a:defRPr sz="1428"/>
            </a:lvl4pPr>
            <a:lvl5pPr marL="1863647" indent="0">
              <a:buNone/>
              <a:defRPr sz="1428"/>
            </a:lvl5pPr>
            <a:lvl6pPr marL="2329564" indent="0">
              <a:buNone/>
              <a:defRPr sz="1428"/>
            </a:lvl6pPr>
            <a:lvl7pPr marL="2795476" indent="0">
              <a:buNone/>
              <a:defRPr sz="1428"/>
            </a:lvl7pPr>
            <a:lvl8pPr marL="3261386" indent="0">
              <a:buNone/>
              <a:defRPr sz="1428"/>
            </a:lvl8pPr>
            <a:lvl9pPr marL="3727295" indent="0">
              <a:buNone/>
              <a:defRPr sz="1428"/>
            </a:lvl9pPr>
          </a:lstStyle>
          <a:p>
            <a:pPr lvl="0"/>
            <a:r>
              <a:rPr lang="es-ES_tradnl" smtClean="0"/>
              <a:t>Click to edit Master text styles</a:t>
            </a:r>
          </a:p>
        </p:txBody>
      </p:sp>
      <p:sp>
        <p:nvSpPr>
          <p:cNvPr id="4" name="Slide Number Placeholder 2"/>
          <p:cNvSpPr>
            <a:spLocks noGrp="1"/>
          </p:cNvSpPr>
          <p:nvPr>
            <p:ph type="sldNum" sz="quarter" idx="10"/>
          </p:nvPr>
        </p:nvSpPr>
        <p:spPr/>
        <p:txBody>
          <a:bodyPr/>
          <a:lstStyle>
            <a:lvl1pPr defTabSz="932962">
              <a:defRPr b="1"/>
            </a:lvl1pPr>
          </a:lstStyle>
          <a:p>
            <a:pPr>
              <a:defRPr/>
            </a:pPr>
            <a:fld id="{97B6286D-8C7F-4C68-A9B8-96B80F4B804A}"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5024415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1976224" y="1990667"/>
            <a:ext cx="2822841" cy="1247204"/>
          </a:xfrm>
        </p:spPr>
        <p:txBody>
          <a:bodyPr/>
          <a:lstStyle>
            <a:lvl1pPr>
              <a:defRPr sz="2857"/>
            </a:lvl1pPr>
            <a:lvl2pPr>
              <a:defRPr sz="2449"/>
            </a:lvl2pPr>
            <a:lvl3pPr>
              <a:defRPr sz="2041"/>
            </a:lvl3pPr>
            <a:lvl4pPr>
              <a:defRPr sz="1837"/>
            </a:lvl4pPr>
            <a:lvl5pPr>
              <a:defRPr sz="1837"/>
            </a:lvl5pPr>
            <a:lvl6pPr>
              <a:defRPr sz="1837"/>
            </a:lvl6pPr>
            <a:lvl7pPr>
              <a:defRPr sz="1837"/>
            </a:lvl7pPr>
            <a:lvl8pPr>
              <a:defRPr sz="1837"/>
            </a:lvl8pPr>
            <a:lvl9pPr>
              <a:defRPr sz="1837"/>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006396" y="1990667"/>
            <a:ext cx="2822843" cy="1247204"/>
          </a:xfrm>
        </p:spPr>
        <p:txBody>
          <a:bodyPr/>
          <a:lstStyle>
            <a:lvl1pPr>
              <a:defRPr sz="2857"/>
            </a:lvl1pPr>
            <a:lvl2pPr>
              <a:defRPr sz="2449"/>
            </a:lvl2pPr>
            <a:lvl3pPr>
              <a:defRPr sz="2041"/>
            </a:lvl3pPr>
            <a:lvl4pPr>
              <a:defRPr sz="1837"/>
            </a:lvl4pPr>
            <a:lvl5pPr>
              <a:defRPr sz="1837"/>
            </a:lvl5pPr>
            <a:lvl6pPr>
              <a:defRPr sz="1837"/>
            </a:lvl6pPr>
            <a:lvl7pPr>
              <a:defRPr sz="1837"/>
            </a:lvl7pPr>
            <a:lvl8pPr>
              <a:defRPr sz="1837"/>
            </a:lvl8pPr>
            <a:lvl9pPr>
              <a:defRPr sz="1837"/>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Slide Number Placeholder 2"/>
          <p:cNvSpPr>
            <a:spLocks noGrp="1"/>
          </p:cNvSpPr>
          <p:nvPr>
            <p:ph type="sldNum" sz="quarter" idx="10"/>
          </p:nvPr>
        </p:nvSpPr>
        <p:spPr/>
        <p:txBody>
          <a:bodyPr/>
          <a:lstStyle>
            <a:lvl1pPr defTabSz="932962">
              <a:defRPr b="1"/>
            </a:lvl1pPr>
          </a:lstStyle>
          <a:p>
            <a:pPr>
              <a:defRPr/>
            </a:pPr>
            <a:fld id="{E8FE9A16-341C-4077-8BB1-33954B99C030}"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17053694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067" y="275362"/>
            <a:ext cx="10973880" cy="298327"/>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609069" y="1535527"/>
            <a:ext cx="5386510" cy="639800"/>
          </a:xfrm>
        </p:spPr>
        <p:txBody>
          <a:bodyPr anchor="b"/>
          <a:lstStyle>
            <a:lvl1pPr marL="0" indent="0">
              <a:buNone/>
              <a:defRPr sz="2449" b="1"/>
            </a:lvl1pPr>
            <a:lvl2pPr marL="465915" indent="0">
              <a:buNone/>
              <a:defRPr sz="2041" b="1"/>
            </a:lvl2pPr>
            <a:lvl3pPr marL="931828" indent="0">
              <a:buNone/>
              <a:defRPr sz="1837" b="1"/>
            </a:lvl3pPr>
            <a:lvl4pPr marL="1397732" indent="0">
              <a:buNone/>
              <a:defRPr sz="1632" b="1"/>
            </a:lvl4pPr>
            <a:lvl5pPr marL="1863647" indent="0">
              <a:buNone/>
              <a:defRPr sz="1632" b="1"/>
            </a:lvl5pPr>
            <a:lvl6pPr marL="2329564" indent="0">
              <a:buNone/>
              <a:defRPr sz="1632" b="1"/>
            </a:lvl6pPr>
            <a:lvl7pPr marL="2795476" indent="0">
              <a:buNone/>
              <a:defRPr sz="1632" b="1"/>
            </a:lvl7pPr>
            <a:lvl8pPr marL="3261386" indent="0">
              <a:buNone/>
              <a:defRPr sz="1632" b="1"/>
            </a:lvl8pPr>
            <a:lvl9pPr marL="3727295" indent="0">
              <a:buNone/>
              <a:defRPr sz="1632" b="1"/>
            </a:lvl9pPr>
          </a:lstStyle>
          <a:p>
            <a:pPr lvl="0"/>
            <a:r>
              <a:rPr lang="es-ES_tradnl" smtClean="0"/>
              <a:t>Click to edit Master text styles</a:t>
            </a:r>
          </a:p>
        </p:txBody>
      </p:sp>
      <p:sp>
        <p:nvSpPr>
          <p:cNvPr id="4" name="Content Placeholder 3"/>
          <p:cNvSpPr>
            <a:spLocks noGrp="1"/>
          </p:cNvSpPr>
          <p:nvPr>
            <p:ph sz="half" idx="2"/>
          </p:nvPr>
        </p:nvSpPr>
        <p:spPr>
          <a:xfrm>
            <a:off x="609069" y="2175319"/>
            <a:ext cx="5386510" cy="3950557"/>
          </a:xfrm>
        </p:spPr>
        <p:txBody>
          <a:bodyPr/>
          <a:lstStyle>
            <a:lvl1pPr>
              <a:defRPr sz="2449"/>
            </a:lvl1pPr>
            <a:lvl2pPr>
              <a:defRPr sz="2041"/>
            </a:lvl2pPr>
            <a:lvl3pPr>
              <a:defRPr sz="1837"/>
            </a:lvl3pPr>
            <a:lvl4pPr>
              <a:defRPr sz="1632"/>
            </a:lvl4pPr>
            <a:lvl5pPr>
              <a:defRPr sz="1632"/>
            </a:lvl5pPr>
            <a:lvl6pPr>
              <a:defRPr sz="1632"/>
            </a:lvl6pPr>
            <a:lvl7pPr>
              <a:defRPr sz="1632"/>
            </a:lvl7pPr>
            <a:lvl8pPr>
              <a:defRPr sz="1632"/>
            </a:lvl8pPr>
            <a:lvl9pPr>
              <a:defRPr sz="1632"/>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6194271" y="1535527"/>
            <a:ext cx="5388670" cy="639800"/>
          </a:xfrm>
        </p:spPr>
        <p:txBody>
          <a:bodyPr anchor="b"/>
          <a:lstStyle>
            <a:lvl1pPr marL="0" indent="0">
              <a:buNone/>
              <a:defRPr sz="2449" b="1"/>
            </a:lvl1pPr>
            <a:lvl2pPr marL="465915" indent="0">
              <a:buNone/>
              <a:defRPr sz="2041" b="1"/>
            </a:lvl2pPr>
            <a:lvl3pPr marL="931828" indent="0">
              <a:buNone/>
              <a:defRPr sz="1837" b="1"/>
            </a:lvl3pPr>
            <a:lvl4pPr marL="1397732" indent="0">
              <a:buNone/>
              <a:defRPr sz="1632" b="1"/>
            </a:lvl4pPr>
            <a:lvl5pPr marL="1863647" indent="0">
              <a:buNone/>
              <a:defRPr sz="1632" b="1"/>
            </a:lvl5pPr>
            <a:lvl6pPr marL="2329564" indent="0">
              <a:buNone/>
              <a:defRPr sz="1632" b="1"/>
            </a:lvl6pPr>
            <a:lvl7pPr marL="2795476" indent="0">
              <a:buNone/>
              <a:defRPr sz="1632" b="1"/>
            </a:lvl7pPr>
            <a:lvl8pPr marL="3261386" indent="0">
              <a:buNone/>
              <a:defRPr sz="1632" b="1"/>
            </a:lvl8pPr>
            <a:lvl9pPr marL="3727295" indent="0">
              <a:buNone/>
              <a:defRPr sz="1632" b="1"/>
            </a:lvl9pPr>
          </a:lstStyle>
          <a:p>
            <a:pPr lvl="0"/>
            <a:r>
              <a:rPr lang="es-ES_tradnl" smtClean="0"/>
              <a:t>Click to edit Master text styles</a:t>
            </a:r>
          </a:p>
        </p:txBody>
      </p:sp>
      <p:sp>
        <p:nvSpPr>
          <p:cNvPr id="6" name="Content Placeholder 5"/>
          <p:cNvSpPr>
            <a:spLocks noGrp="1"/>
          </p:cNvSpPr>
          <p:nvPr>
            <p:ph sz="quarter" idx="4"/>
          </p:nvPr>
        </p:nvSpPr>
        <p:spPr>
          <a:xfrm>
            <a:off x="6194271" y="2175319"/>
            <a:ext cx="5388670" cy="3950557"/>
          </a:xfrm>
        </p:spPr>
        <p:txBody>
          <a:bodyPr/>
          <a:lstStyle>
            <a:lvl1pPr>
              <a:defRPr sz="2449"/>
            </a:lvl1pPr>
            <a:lvl2pPr>
              <a:defRPr sz="2041"/>
            </a:lvl2pPr>
            <a:lvl3pPr>
              <a:defRPr sz="1837"/>
            </a:lvl3pPr>
            <a:lvl4pPr>
              <a:defRPr sz="1632"/>
            </a:lvl4pPr>
            <a:lvl5pPr>
              <a:defRPr sz="1632"/>
            </a:lvl5pPr>
            <a:lvl6pPr>
              <a:defRPr sz="1632"/>
            </a:lvl6pPr>
            <a:lvl7pPr>
              <a:defRPr sz="1632"/>
            </a:lvl7pPr>
            <a:lvl8pPr>
              <a:defRPr sz="1632"/>
            </a:lvl8pPr>
            <a:lvl9pPr>
              <a:defRPr sz="1632"/>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7" name="Slide Number Placeholder 2"/>
          <p:cNvSpPr>
            <a:spLocks noGrp="1"/>
          </p:cNvSpPr>
          <p:nvPr>
            <p:ph type="sldNum" sz="quarter" idx="10"/>
          </p:nvPr>
        </p:nvSpPr>
        <p:spPr/>
        <p:txBody>
          <a:bodyPr/>
          <a:lstStyle>
            <a:lvl1pPr defTabSz="932962">
              <a:defRPr b="1"/>
            </a:lvl1pPr>
          </a:lstStyle>
          <a:p>
            <a:pPr>
              <a:defRPr/>
            </a:pPr>
            <a:fld id="{B36AB78E-C4E1-42E2-B51A-D3930790BC9E}"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36597841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Slide Number Placeholder 2"/>
          <p:cNvSpPr>
            <a:spLocks noGrp="1"/>
          </p:cNvSpPr>
          <p:nvPr>
            <p:ph type="sldNum" sz="quarter" idx="10"/>
          </p:nvPr>
        </p:nvSpPr>
        <p:spPr/>
        <p:txBody>
          <a:bodyPr/>
          <a:lstStyle>
            <a:lvl1pPr defTabSz="932962">
              <a:defRPr b="1"/>
            </a:lvl1pPr>
          </a:lstStyle>
          <a:p>
            <a:pPr>
              <a:defRPr/>
            </a:pPr>
            <a:fld id="{68E28CF2-2431-4067-BE9E-2C2B0836D2B6}"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25762190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2"/>
          <p:cNvSpPr>
            <a:spLocks noGrp="1"/>
          </p:cNvSpPr>
          <p:nvPr>
            <p:ph type="sldNum" sz="quarter" idx="10"/>
          </p:nvPr>
        </p:nvSpPr>
        <p:spPr/>
        <p:txBody>
          <a:bodyPr/>
          <a:lstStyle>
            <a:lvl1pPr defTabSz="932962">
              <a:defRPr b="1"/>
            </a:lvl1pPr>
          </a:lstStyle>
          <a:p>
            <a:pPr>
              <a:defRPr/>
            </a:pPr>
            <a:fld id="{DFA697A6-FBD3-4C20-BFB7-89B607DA6C46}"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9359168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060" y="1121059"/>
            <a:ext cx="4010726" cy="314060"/>
          </a:xfrm>
        </p:spPr>
        <p:txBody>
          <a:bodyPr anchor="b"/>
          <a:lstStyle>
            <a:lvl1pPr algn="l">
              <a:defRPr sz="2041" b="1"/>
            </a:lvl1pPr>
          </a:lstStyle>
          <a:p>
            <a:r>
              <a:rPr lang="es-ES_tradnl" smtClean="0"/>
              <a:t>Click to edit Master title style</a:t>
            </a:r>
            <a:endParaRPr lang="en-US"/>
          </a:p>
        </p:txBody>
      </p:sp>
      <p:sp>
        <p:nvSpPr>
          <p:cNvPr id="3" name="Content Placeholder 2"/>
          <p:cNvSpPr>
            <a:spLocks noGrp="1"/>
          </p:cNvSpPr>
          <p:nvPr>
            <p:ph idx="1"/>
          </p:nvPr>
        </p:nvSpPr>
        <p:spPr>
          <a:xfrm>
            <a:off x="4766680" y="273743"/>
            <a:ext cx="6816289" cy="5852139"/>
          </a:xfrm>
        </p:spPr>
        <p:txBody>
          <a:bodyPr/>
          <a:lstStyle>
            <a:lvl1pPr>
              <a:defRPr sz="3265"/>
            </a:lvl1pPr>
            <a:lvl2pPr>
              <a:defRPr sz="2857"/>
            </a:lvl2pPr>
            <a:lvl3pPr>
              <a:defRPr sz="2449"/>
            </a:lvl3pPr>
            <a:lvl4pPr>
              <a:defRPr sz="2041"/>
            </a:lvl4pPr>
            <a:lvl5pPr>
              <a:defRPr sz="2041"/>
            </a:lvl5pPr>
            <a:lvl6pPr>
              <a:defRPr sz="2041"/>
            </a:lvl6pPr>
            <a:lvl7pPr>
              <a:defRPr sz="2041"/>
            </a:lvl7pPr>
            <a:lvl8pPr>
              <a:defRPr sz="2041"/>
            </a:lvl8pPr>
            <a:lvl9pPr>
              <a:defRPr sz="2041"/>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609060" y="1435097"/>
            <a:ext cx="4010726" cy="4690781"/>
          </a:xfrm>
        </p:spPr>
        <p:txBody>
          <a:bodyPr/>
          <a:lstStyle>
            <a:lvl1pPr marL="0" indent="0">
              <a:buNone/>
              <a:defRPr sz="1428"/>
            </a:lvl1pPr>
            <a:lvl2pPr marL="465915" indent="0">
              <a:buNone/>
              <a:defRPr sz="1224"/>
            </a:lvl2pPr>
            <a:lvl3pPr marL="931828" indent="0">
              <a:buNone/>
              <a:defRPr sz="1020"/>
            </a:lvl3pPr>
            <a:lvl4pPr marL="1397732" indent="0">
              <a:buNone/>
              <a:defRPr sz="918"/>
            </a:lvl4pPr>
            <a:lvl5pPr marL="1863647" indent="0">
              <a:buNone/>
              <a:defRPr sz="918"/>
            </a:lvl5pPr>
            <a:lvl6pPr marL="2329564" indent="0">
              <a:buNone/>
              <a:defRPr sz="918"/>
            </a:lvl6pPr>
            <a:lvl7pPr marL="2795476" indent="0">
              <a:buNone/>
              <a:defRPr sz="918"/>
            </a:lvl7pPr>
            <a:lvl8pPr marL="3261386" indent="0">
              <a:buNone/>
              <a:defRPr sz="918"/>
            </a:lvl8pPr>
            <a:lvl9pPr marL="3727295" indent="0">
              <a:buNone/>
              <a:defRPr sz="918"/>
            </a:lvl9pPr>
          </a:lstStyle>
          <a:p>
            <a:pPr lvl="0"/>
            <a:r>
              <a:rPr lang="es-ES_tradnl" smtClean="0"/>
              <a:t>Click to edit Master text styles</a:t>
            </a:r>
          </a:p>
        </p:txBody>
      </p:sp>
      <p:sp>
        <p:nvSpPr>
          <p:cNvPr id="5" name="Slide Number Placeholder 2"/>
          <p:cNvSpPr>
            <a:spLocks noGrp="1"/>
          </p:cNvSpPr>
          <p:nvPr>
            <p:ph type="sldNum" sz="quarter" idx="10"/>
          </p:nvPr>
        </p:nvSpPr>
        <p:spPr/>
        <p:txBody>
          <a:bodyPr/>
          <a:lstStyle>
            <a:lvl1pPr defTabSz="932962">
              <a:defRPr b="1"/>
            </a:lvl1pPr>
          </a:lstStyle>
          <a:p>
            <a:pPr>
              <a:defRPr/>
            </a:pPr>
            <a:fld id="{B59EF057-020A-4D55-AB00-303783ACDB89}"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37583594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8726" y="5053825"/>
            <a:ext cx="7315200" cy="314028"/>
          </a:xfrm>
        </p:spPr>
        <p:txBody>
          <a:bodyPr anchor="b"/>
          <a:lstStyle>
            <a:lvl1pPr algn="l">
              <a:defRPr sz="2041" b="1"/>
            </a:lvl1pPr>
          </a:lstStyle>
          <a:p>
            <a:r>
              <a:rPr lang="es-ES_tradnl" smtClean="0"/>
              <a:t>Click to edit Master title style</a:t>
            </a:r>
            <a:endParaRPr lang="en-US"/>
          </a:p>
        </p:txBody>
      </p:sp>
      <p:sp>
        <p:nvSpPr>
          <p:cNvPr id="3" name="Picture Placeholder 2"/>
          <p:cNvSpPr>
            <a:spLocks noGrp="1"/>
          </p:cNvSpPr>
          <p:nvPr>
            <p:ph type="pic" idx="1"/>
          </p:nvPr>
        </p:nvSpPr>
        <p:spPr>
          <a:xfrm>
            <a:off x="2388726" y="612266"/>
            <a:ext cx="7315200" cy="4115772"/>
          </a:xfrm>
        </p:spPr>
        <p:txBody>
          <a:bodyPr/>
          <a:lstStyle>
            <a:lvl1pPr marL="0" indent="0">
              <a:buNone/>
              <a:defRPr sz="3265"/>
            </a:lvl1pPr>
            <a:lvl2pPr marL="465915" indent="0">
              <a:buNone/>
              <a:defRPr sz="2857"/>
            </a:lvl2pPr>
            <a:lvl3pPr marL="931828" indent="0">
              <a:buNone/>
              <a:defRPr sz="2449"/>
            </a:lvl3pPr>
            <a:lvl4pPr marL="1397732" indent="0">
              <a:buNone/>
              <a:defRPr sz="2041"/>
            </a:lvl4pPr>
            <a:lvl5pPr marL="1863647" indent="0">
              <a:buNone/>
              <a:defRPr sz="2041"/>
            </a:lvl5pPr>
            <a:lvl6pPr marL="2329564" indent="0">
              <a:buNone/>
              <a:defRPr sz="2041"/>
            </a:lvl6pPr>
            <a:lvl7pPr marL="2795476" indent="0">
              <a:buNone/>
              <a:defRPr sz="2041"/>
            </a:lvl7pPr>
            <a:lvl8pPr marL="3261386" indent="0">
              <a:buNone/>
              <a:defRPr sz="2041"/>
            </a:lvl8pPr>
            <a:lvl9pPr marL="3727295" indent="0">
              <a:buNone/>
              <a:defRPr sz="2041"/>
            </a:lvl9pPr>
          </a:lstStyle>
          <a:p>
            <a:pPr lvl="0"/>
            <a:endParaRPr lang="en-US" noProof="0" dirty="0"/>
          </a:p>
        </p:txBody>
      </p:sp>
      <p:sp>
        <p:nvSpPr>
          <p:cNvPr id="4" name="Text Placeholder 3"/>
          <p:cNvSpPr>
            <a:spLocks noGrp="1"/>
          </p:cNvSpPr>
          <p:nvPr>
            <p:ph type="body" sz="half" idx="2"/>
          </p:nvPr>
        </p:nvSpPr>
        <p:spPr>
          <a:xfrm>
            <a:off x="2388726" y="5367849"/>
            <a:ext cx="7315200" cy="805015"/>
          </a:xfrm>
        </p:spPr>
        <p:txBody>
          <a:bodyPr/>
          <a:lstStyle>
            <a:lvl1pPr marL="0" indent="0">
              <a:buNone/>
              <a:defRPr sz="1428"/>
            </a:lvl1pPr>
            <a:lvl2pPr marL="465915" indent="0">
              <a:buNone/>
              <a:defRPr sz="1224"/>
            </a:lvl2pPr>
            <a:lvl3pPr marL="931828" indent="0">
              <a:buNone/>
              <a:defRPr sz="1020"/>
            </a:lvl3pPr>
            <a:lvl4pPr marL="1397732" indent="0">
              <a:buNone/>
              <a:defRPr sz="918"/>
            </a:lvl4pPr>
            <a:lvl5pPr marL="1863647" indent="0">
              <a:buNone/>
              <a:defRPr sz="918"/>
            </a:lvl5pPr>
            <a:lvl6pPr marL="2329564" indent="0">
              <a:buNone/>
              <a:defRPr sz="918"/>
            </a:lvl6pPr>
            <a:lvl7pPr marL="2795476" indent="0">
              <a:buNone/>
              <a:defRPr sz="918"/>
            </a:lvl7pPr>
            <a:lvl8pPr marL="3261386" indent="0">
              <a:buNone/>
              <a:defRPr sz="918"/>
            </a:lvl8pPr>
            <a:lvl9pPr marL="3727295" indent="0">
              <a:buNone/>
              <a:defRPr sz="918"/>
            </a:lvl9pPr>
          </a:lstStyle>
          <a:p>
            <a:pPr lvl="0"/>
            <a:r>
              <a:rPr lang="es-ES_tradnl" smtClean="0"/>
              <a:t>Click to edit Master text styles</a:t>
            </a:r>
          </a:p>
        </p:txBody>
      </p:sp>
      <p:sp>
        <p:nvSpPr>
          <p:cNvPr id="5" name="Slide Number Placeholder 2"/>
          <p:cNvSpPr>
            <a:spLocks noGrp="1"/>
          </p:cNvSpPr>
          <p:nvPr>
            <p:ph type="sldNum" sz="quarter" idx="10"/>
          </p:nvPr>
        </p:nvSpPr>
        <p:spPr/>
        <p:txBody>
          <a:bodyPr/>
          <a:lstStyle>
            <a:lvl1pPr defTabSz="932962">
              <a:defRPr b="1"/>
            </a:lvl1pPr>
          </a:lstStyle>
          <a:p>
            <a:pPr>
              <a:defRPr/>
            </a:pPr>
            <a:fld id="{838CE7CA-A96F-498A-A25B-6FA5E986E2CC}"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13591961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Slide Number Placeholder 2"/>
          <p:cNvSpPr>
            <a:spLocks noGrp="1"/>
          </p:cNvSpPr>
          <p:nvPr>
            <p:ph type="sldNum" sz="quarter" idx="10"/>
          </p:nvPr>
        </p:nvSpPr>
        <p:spPr/>
        <p:txBody>
          <a:bodyPr/>
          <a:lstStyle>
            <a:lvl1pPr defTabSz="932962">
              <a:defRPr b="1"/>
            </a:lvl1pPr>
          </a:lstStyle>
          <a:p>
            <a:pPr>
              <a:defRPr/>
            </a:pPr>
            <a:fld id="{B161D779-017C-4DC4-B1E6-CCE2E48465F8}"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2808466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290673" y="234877"/>
            <a:ext cx="596830" cy="3003007"/>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161990" y="234877"/>
            <a:ext cx="8587314" cy="3003007"/>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Slide Number Placeholder 2"/>
          <p:cNvSpPr>
            <a:spLocks noGrp="1"/>
          </p:cNvSpPr>
          <p:nvPr>
            <p:ph type="sldNum" sz="quarter" idx="10"/>
          </p:nvPr>
        </p:nvSpPr>
        <p:spPr/>
        <p:txBody>
          <a:bodyPr/>
          <a:lstStyle>
            <a:lvl1pPr defTabSz="932962">
              <a:defRPr b="1"/>
            </a:lvl1pPr>
          </a:lstStyle>
          <a:p>
            <a:pPr>
              <a:defRPr/>
            </a:pPr>
            <a:fld id="{3FAD0E50-7E54-44EF-AC0A-C3A01DE50090}"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4607363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grpSp>
        <p:nvGrpSpPr>
          <p:cNvPr id="4" name="McK Title Elements"/>
          <p:cNvGrpSpPr>
            <a:grpSpLocks/>
          </p:cNvGrpSpPr>
          <p:nvPr userDrawn="1"/>
        </p:nvGrpSpPr>
        <p:grpSpPr bwMode="auto">
          <a:xfrm>
            <a:off x="844478" y="498882"/>
            <a:ext cx="6822767" cy="6023832"/>
            <a:chOff x="391" y="308"/>
            <a:chExt cx="3159" cy="3719"/>
          </a:xfrm>
        </p:grpSpPr>
        <p:sp>
          <p:nvSpPr>
            <p:cNvPr id="5" name="McK Confidential" hidden="1"/>
            <p:cNvSpPr txBox="1">
              <a:spLocks noChangeArrowheads="1"/>
            </p:cNvSpPr>
            <p:nvPr userDrawn="1"/>
          </p:nvSpPr>
          <p:spPr bwMode="auto">
            <a:xfrm>
              <a:off x="391" y="308"/>
              <a:ext cx="934"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defTabSz="913285" fontAlgn="base">
                <a:spcBef>
                  <a:spcPct val="0"/>
                </a:spcBef>
                <a:spcAft>
                  <a:spcPct val="0"/>
                </a:spcAft>
                <a:defRPr/>
              </a:pPr>
              <a:r>
                <a:rPr lang="en-US" sz="1428" dirty="0">
                  <a:solidFill>
                    <a:srgbClr val="FFFFFF"/>
                  </a:solidFill>
                </a:rPr>
                <a:t>CONFIDENTIAL</a:t>
              </a:r>
            </a:p>
          </p:txBody>
        </p:sp>
        <p:sp>
          <p:nvSpPr>
            <p:cNvPr id="6" name="McK Document" hidden="1"/>
            <p:cNvSpPr txBox="1">
              <a:spLocks noChangeArrowheads="1"/>
            </p:cNvSpPr>
            <p:nvPr userDrawn="1"/>
          </p:nvSpPr>
          <p:spPr bwMode="auto">
            <a:xfrm>
              <a:off x="391" y="2572"/>
              <a:ext cx="315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913285" fontAlgn="base">
                <a:spcBef>
                  <a:spcPct val="0"/>
                </a:spcBef>
                <a:spcAft>
                  <a:spcPct val="0"/>
                </a:spcAft>
                <a:defRPr/>
              </a:pPr>
              <a:r>
                <a:rPr lang="en-US" sz="1428" dirty="0">
                  <a:solidFill>
                    <a:srgbClr val="FFFFFF"/>
                  </a:solidFill>
                </a:rPr>
                <a:t>Document</a:t>
              </a:r>
            </a:p>
          </p:txBody>
        </p:sp>
        <p:sp>
          <p:nvSpPr>
            <p:cNvPr id="7" name="McK Date" hidden="1"/>
            <p:cNvSpPr txBox="1">
              <a:spLocks noChangeArrowheads="1"/>
            </p:cNvSpPr>
            <p:nvPr userDrawn="1"/>
          </p:nvSpPr>
          <p:spPr bwMode="auto">
            <a:xfrm>
              <a:off x="391" y="2753"/>
              <a:ext cx="315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defTabSz="913285" fontAlgn="base">
                <a:spcBef>
                  <a:spcPct val="0"/>
                </a:spcBef>
                <a:spcAft>
                  <a:spcPct val="0"/>
                </a:spcAft>
                <a:defRPr/>
              </a:pPr>
              <a:r>
                <a:rPr lang="en-US" sz="1428" dirty="0">
                  <a:solidFill>
                    <a:srgbClr val="FFFFFF"/>
                  </a:solidFill>
                </a:rPr>
                <a:t>Date</a:t>
              </a:r>
            </a:p>
          </p:txBody>
        </p:sp>
        <p:sp>
          <p:nvSpPr>
            <p:cNvPr id="8" name="McK Disclaimer" hidden="1"/>
            <p:cNvSpPr>
              <a:spLocks noChangeArrowheads="1"/>
            </p:cNvSpPr>
            <p:nvPr userDrawn="1">
              <p:custDataLst>
                <p:tags r:id="rId3"/>
              </p:custDataLst>
            </p:nvPr>
          </p:nvSpPr>
          <p:spPr bwMode="auto">
            <a:xfrm>
              <a:off x="391" y="3678"/>
              <a:ext cx="2297"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820201" eaLnBrk="0" fontAlgn="base" hangingPunct="0">
                <a:spcBef>
                  <a:spcPct val="0"/>
                </a:spcBef>
                <a:spcAft>
                  <a:spcPct val="0"/>
                </a:spcAft>
                <a:defRPr/>
              </a:pPr>
              <a:r>
                <a:rPr lang="en-US" sz="918" dirty="0">
                  <a:solidFill>
                    <a:srgbClr val="FFFFFF"/>
                  </a:solidFill>
                </a:rPr>
                <a:t>This report is solely for the use of client personnel.  No part of it may be circulated, quoted, or reproduced for distribution outside the client organization without prior written approval from McKinsey &amp; Company. This material was used by McKinsey &amp; Company during an oral presentation; it is not a complete record of the discussion.</a:t>
              </a:r>
            </a:p>
          </p:txBody>
        </p:sp>
      </p:grpSp>
      <p:graphicFrame>
        <p:nvGraphicFramePr>
          <p:cNvPr id="9" name="Rectangle 1059" hidden="1"/>
          <p:cNvGraphicFramePr>
            <a:graphicFrameLocks/>
          </p:cNvGraphicFramePr>
          <p:nvPr>
            <p:custDataLst>
              <p:tags r:id="rId2"/>
            </p:custDataLst>
          </p:nvPr>
        </p:nvGraphicFramePr>
        <p:xfrm>
          <a:off x="0" y="0"/>
          <a:ext cx="215979" cy="161974"/>
        </p:xfrm>
        <a:graphic>
          <a:graphicData uri="http://schemas.openxmlformats.org/presentationml/2006/ole">
            <mc:AlternateContent xmlns:mc="http://schemas.openxmlformats.org/markup-compatibility/2006">
              <mc:Choice xmlns:v="urn:schemas-microsoft-com:vml" Requires="v">
                <p:oleObj spid="_x0000_s2071" name="think-cell Slide" r:id="rId5" imgW="0" imgH="0" progId="TCLayout.ActiveDocument.1">
                  <p:embed/>
                </p:oleObj>
              </mc:Choice>
              <mc:Fallback>
                <p:oleObj name="think-cell Slide" r:id="rId5" imgW="0" imgH="0" progId="TCLayout.ActiveDocument.1">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215979" cy="1619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10" name="Picture 7" descr="BG-02"/>
          <p:cNvPicPr>
            <a:picLocks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2262785"/>
            <a:ext cx="3017224" cy="461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a:spLocks/>
          </p:cNvSpPr>
          <p:nvPr userDrawn="1"/>
        </p:nvSpPr>
        <p:spPr>
          <a:xfrm>
            <a:off x="0" y="0"/>
            <a:ext cx="3017224" cy="2262784"/>
          </a:xfrm>
          <a:prstGeom prst="rect">
            <a:avLst/>
          </a:prstGeom>
          <a:solidFill>
            <a:srgbClr val="91B0FF"/>
          </a:solidFill>
          <a:ln>
            <a:noFill/>
          </a:ln>
        </p:spPr>
        <p:style>
          <a:lnRef idx="1">
            <a:schemeClr val="accent1"/>
          </a:lnRef>
          <a:fillRef idx="3">
            <a:schemeClr val="accent1"/>
          </a:fillRef>
          <a:effectRef idx="2">
            <a:schemeClr val="accent1"/>
          </a:effectRef>
          <a:fontRef idx="minor">
            <a:schemeClr val="lt1"/>
          </a:fontRef>
        </p:style>
        <p:txBody>
          <a:bodyPr lIns="91383" tIns="45692" rIns="91383" bIns="45692" anchor="ctr"/>
          <a:lstStyle/>
          <a:p>
            <a:pPr algn="ctr" defTabSz="456639">
              <a:defRPr/>
            </a:pPr>
            <a:endParaRPr lang="en-US" sz="1837" dirty="0">
              <a:solidFill>
                <a:srgbClr val="FFFFFF"/>
              </a:solidFill>
            </a:endParaRPr>
          </a:p>
        </p:txBody>
      </p:sp>
      <p:sp>
        <p:nvSpPr>
          <p:cNvPr id="13314" name="Rectangle 1026"/>
          <p:cNvSpPr>
            <a:spLocks noGrp="1" noChangeArrowheads="1"/>
          </p:cNvSpPr>
          <p:nvPr>
            <p:ph type="ctrTitle"/>
          </p:nvPr>
        </p:nvSpPr>
        <p:spPr>
          <a:xfrm>
            <a:off x="3776369" y="1302941"/>
            <a:ext cx="6840046" cy="446276"/>
          </a:xfrm>
        </p:spPr>
        <p:txBody>
          <a:bodyPr/>
          <a:lstStyle>
            <a:lvl1pPr>
              <a:defRPr sz="2857" b="0">
                <a:solidFill>
                  <a:schemeClr val="tx1"/>
                </a:solidFill>
              </a:defRPr>
            </a:lvl1pPr>
          </a:lstStyle>
          <a:p>
            <a:pPr lvl="0"/>
            <a:r>
              <a:rPr lang="en-US" noProof="0" dirty="0" smtClean="0"/>
              <a:t>Click to edit Master title style</a:t>
            </a:r>
          </a:p>
        </p:txBody>
      </p:sp>
      <p:sp>
        <p:nvSpPr>
          <p:cNvPr id="13315" name="Rectangle 1027"/>
          <p:cNvSpPr>
            <a:spLocks noGrp="1" noChangeArrowheads="1"/>
          </p:cNvSpPr>
          <p:nvPr>
            <p:ph type="subTitle" idx="1"/>
          </p:nvPr>
        </p:nvSpPr>
        <p:spPr>
          <a:xfrm>
            <a:off x="3776369" y="1963796"/>
            <a:ext cx="6840046" cy="280216"/>
          </a:xfrm>
        </p:spPr>
        <p:txBody>
          <a:bodyPr/>
          <a:lstStyle>
            <a:lvl1pPr>
              <a:defRPr sz="1837">
                <a:solidFill>
                  <a:schemeClr val="tx1"/>
                </a:solidFill>
              </a:defRPr>
            </a:lvl1pPr>
          </a:lstStyle>
          <a:p>
            <a:pPr lvl="0"/>
            <a:r>
              <a:rPr lang="en-US" noProof="0" smtClean="0"/>
              <a:t>Click to edit Master subtitle style</a:t>
            </a:r>
          </a:p>
        </p:txBody>
      </p:sp>
    </p:spTree>
    <p:extLst>
      <p:ext uri="{BB962C8B-B14F-4D97-AF65-F5344CB8AC3E}">
        <p14:creationId xmlns:p14="http://schemas.microsoft.com/office/powerpoint/2010/main" val="1375988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5" name="Date Placeholder 4"/>
          <p:cNvSpPr>
            <a:spLocks noGrp="1"/>
          </p:cNvSpPr>
          <p:nvPr>
            <p:ph type="dt" sz="half" idx="10"/>
          </p:nvPr>
        </p:nvSpPr>
        <p:spPr/>
        <p:txBody>
          <a:bodyPr/>
          <a:lstStyle/>
          <a:p>
            <a:fld id="{9EA42611-3AE7-4E6C-9E39-4885A712AE6B}" type="datetimeFigureOut">
              <a:rPr lang="es-MX" smtClean="0"/>
              <a:t>17/06/2016</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AD7A7FD0-360E-4A2A-9449-C9080B735450}" type="slidenum">
              <a:rPr lang="es-MX" smtClean="0"/>
              <a:t>‹Nº›</a:t>
            </a:fld>
            <a:endParaRPr lang="es-MX"/>
          </a:p>
        </p:txBody>
      </p:sp>
    </p:spTree>
    <p:extLst>
      <p:ext uri="{BB962C8B-B14F-4D97-AF65-F5344CB8AC3E}">
        <p14:creationId xmlns:p14="http://schemas.microsoft.com/office/powerpoint/2010/main" val="12249823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4" name="Rectangle 138"/>
          <p:cNvSpPr>
            <a:spLocks noChangeArrowheads="1"/>
          </p:cNvSpPr>
          <p:nvPr>
            <p:custDataLst>
              <p:tags r:id="rId1"/>
            </p:custDataLst>
          </p:nvPr>
        </p:nvSpPr>
        <p:spPr bwMode="gray">
          <a:xfrm>
            <a:off x="0" y="5061703"/>
            <a:ext cx="12192000" cy="1799536"/>
          </a:xfrm>
          <a:prstGeom prst="rect">
            <a:avLst/>
          </a:prstGeom>
          <a:solidFill>
            <a:srgbClr val="00286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83" tIns="45692" rIns="91383" bIns="45692" anchor="ctr"/>
          <a:lstStyle>
            <a:lvl1pPr defTabSz="895350" eaLnBrk="0" hangingPunct="0">
              <a:defRPr sz="1200" b="1">
                <a:solidFill>
                  <a:schemeClr val="tx1"/>
                </a:solidFill>
                <a:latin typeface="Arial" panose="020B0604020202020204" pitchFamily="34" charset="0"/>
                <a:cs typeface="Arial" panose="020B0604020202020204" pitchFamily="34" charset="0"/>
              </a:defRPr>
            </a:lvl1pPr>
            <a:lvl2pPr marL="742950" indent="-285750" defTabSz="895350" eaLnBrk="0" hangingPunct="0">
              <a:defRPr sz="1200" b="1">
                <a:solidFill>
                  <a:schemeClr val="tx1"/>
                </a:solidFill>
                <a:latin typeface="Arial" panose="020B0604020202020204" pitchFamily="34" charset="0"/>
                <a:cs typeface="Arial" panose="020B0604020202020204" pitchFamily="34" charset="0"/>
              </a:defRPr>
            </a:lvl2pPr>
            <a:lvl3pPr marL="1143000" indent="-228600" defTabSz="895350" eaLnBrk="0" hangingPunct="0">
              <a:defRPr sz="1200" b="1">
                <a:solidFill>
                  <a:schemeClr val="tx1"/>
                </a:solidFill>
                <a:latin typeface="Arial" panose="020B0604020202020204" pitchFamily="34" charset="0"/>
                <a:cs typeface="Arial" panose="020B0604020202020204" pitchFamily="34" charset="0"/>
              </a:defRPr>
            </a:lvl3pPr>
            <a:lvl4pPr marL="1600200" indent="-228600" defTabSz="895350" eaLnBrk="0" hangingPunct="0">
              <a:defRPr sz="1200" b="1">
                <a:solidFill>
                  <a:schemeClr val="tx1"/>
                </a:solidFill>
                <a:latin typeface="Arial" panose="020B0604020202020204" pitchFamily="34" charset="0"/>
                <a:cs typeface="Arial" panose="020B0604020202020204" pitchFamily="34" charset="0"/>
              </a:defRPr>
            </a:lvl4pPr>
            <a:lvl5pPr marL="2057400" indent="-228600" defTabSz="895350" eaLnBrk="0" hangingPunct="0">
              <a:defRPr sz="1200" b="1">
                <a:solidFill>
                  <a:schemeClr val="tx1"/>
                </a:solidFill>
                <a:latin typeface="Arial" panose="020B0604020202020204" pitchFamily="34" charset="0"/>
                <a:cs typeface="Arial" panose="020B0604020202020204" pitchFamily="34" charset="0"/>
              </a:defRPr>
            </a:lvl5pPr>
            <a:lvl6pPr marL="2514600" indent="-228600" defTabSz="89535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6pPr>
            <a:lvl7pPr marL="2971800" indent="-228600" defTabSz="89535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7pPr>
            <a:lvl8pPr marL="3429000" indent="-228600" defTabSz="89535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8pPr>
            <a:lvl9pPr marL="3886200" indent="-228600" defTabSz="89535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defRPr/>
            </a:pPr>
            <a:endParaRPr lang="es-MX" altLang="es-MX" sz="1020" smtClean="0">
              <a:solidFill>
                <a:srgbClr val="000000"/>
              </a:solidFill>
            </a:endParaRPr>
          </a:p>
        </p:txBody>
      </p:sp>
      <p:pic>
        <p:nvPicPr>
          <p:cNvPr id="6" name="Picture 2" descr="http://sistematec.mx/identidad/img_sistema/pag.5.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9211" y="510221"/>
            <a:ext cx="2371446" cy="973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p:nvPr>
        </p:nvSpPr>
        <p:spPr>
          <a:xfrm>
            <a:off x="719410" y="1988840"/>
            <a:ext cx="7200701" cy="914400"/>
          </a:xfrm>
        </p:spPr>
        <p:txBody>
          <a:bodyPr/>
          <a:lstStyle>
            <a:lvl1pPr>
              <a:defRPr sz="2755"/>
            </a:lvl1pPr>
          </a:lstStyle>
          <a:p>
            <a:pPr lvl="0"/>
            <a:r>
              <a:rPr lang="en-US" dirty="0" smtClean="0"/>
              <a:t>Click to edit Master text styles</a:t>
            </a:r>
          </a:p>
        </p:txBody>
      </p:sp>
      <p:sp>
        <p:nvSpPr>
          <p:cNvPr id="5" name="Text Placeholder 4"/>
          <p:cNvSpPr>
            <a:spLocks noGrp="1"/>
          </p:cNvSpPr>
          <p:nvPr>
            <p:ph type="body" sz="quarter" idx="11"/>
          </p:nvPr>
        </p:nvSpPr>
        <p:spPr>
          <a:xfrm>
            <a:off x="756379" y="3212982"/>
            <a:ext cx="7259835" cy="914400"/>
          </a:xfrm>
        </p:spPr>
        <p:txBody>
          <a:bodyPr/>
          <a:lstStyle>
            <a:lvl1pPr>
              <a:defRPr sz="1837">
                <a:solidFill>
                  <a:schemeClr val="bg1">
                    <a:lumMod val="50000"/>
                  </a:schemeClr>
                </a:solidFill>
              </a:defRPr>
            </a:lvl1pPr>
          </a:lstStyle>
          <a:p>
            <a:pPr lvl="0"/>
            <a:r>
              <a:rPr lang="en-US" dirty="0" smtClean="0"/>
              <a:t>Click to edit Master text styles</a:t>
            </a:r>
          </a:p>
        </p:txBody>
      </p:sp>
    </p:spTree>
    <p:extLst>
      <p:ext uri="{BB962C8B-B14F-4D97-AF65-F5344CB8AC3E}">
        <p14:creationId xmlns:p14="http://schemas.microsoft.com/office/powerpoint/2010/main" val="38604763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3_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dirty="0"/>
          </a:p>
        </p:txBody>
      </p:sp>
      <p:sp>
        <p:nvSpPr>
          <p:cNvPr id="5" name="2 Marcador de contenido"/>
          <p:cNvSpPr>
            <a:spLocks noGrp="1"/>
          </p:cNvSpPr>
          <p:nvPr>
            <p:ph idx="11"/>
          </p:nvPr>
        </p:nvSpPr>
        <p:spPr>
          <a:xfrm>
            <a:off x="497841" y="981438"/>
            <a:ext cx="11196337" cy="5142371"/>
          </a:xfrm>
        </p:spPr>
        <p:txBody>
          <a:bodyPr/>
          <a:lstStyle/>
          <a:p>
            <a:pPr lvl="0"/>
            <a:r>
              <a:rPr lang="es-ES" smtClean="0"/>
              <a:t>Haga clic para modificar el estilo de texto del patrón</a:t>
            </a:r>
          </a:p>
        </p:txBody>
      </p:sp>
      <p:sp>
        <p:nvSpPr>
          <p:cNvPr id="6" name="5 Marcador de contenido"/>
          <p:cNvSpPr>
            <a:spLocks noGrp="1"/>
          </p:cNvSpPr>
          <p:nvPr>
            <p:ph sz="quarter" idx="12"/>
          </p:nvPr>
        </p:nvSpPr>
        <p:spPr>
          <a:xfrm>
            <a:off x="498921" y="6166707"/>
            <a:ext cx="11196337" cy="257119"/>
          </a:xfrm>
        </p:spPr>
        <p:txBody>
          <a:bodyPr/>
          <a:lstStyle>
            <a:lvl1pPr>
              <a:defRPr sz="1020" b="0"/>
            </a:lvl1pPr>
            <a:lvl2pPr>
              <a:defRPr sz="1020" b="0"/>
            </a:lvl2pPr>
            <a:lvl3pPr>
              <a:defRPr sz="1020" b="0"/>
            </a:lvl3pPr>
            <a:lvl4pPr>
              <a:defRPr sz="1020" b="0"/>
            </a:lvl4pPr>
            <a:lvl5pPr>
              <a:defRPr sz="1020" b="0"/>
            </a:lvl5pPr>
          </a:lstStyle>
          <a:p>
            <a:pPr lvl="0"/>
            <a:r>
              <a:rPr lang="en-US" smtClean="0"/>
              <a:t>Click to edit Master text styles</a:t>
            </a:r>
          </a:p>
        </p:txBody>
      </p:sp>
      <p:sp>
        <p:nvSpPr>
          <p:cNvPr id="7" name="3 Marcador de número de diapositiva"/>
          <p:cNvSpPr>
            <a:spLocks noGrp="1"/>
          </p:cNvSpPr>
          <p:nvPr>
            <p:ph type="sldNum" sz="quarter" idx="13"/>
          </p:nvPr>
        </p:nvSpPr>
        <p:spPr/>
        <p:txBody>
          <a:bodyPr lIns="91381" tIns="45691" rIns="91381" bIns="45691"/>
          <a:lstStyle>
            <a:lvl1pPr defTabSz="932962">
              <a:defRPr b="1"/>
            </a:lvl1pPr>
          </a:lstStyle>
          <a:p>
            <a:pPr>
              <a:defRPr/>
            </a:pPr>
            <a:fld id="{5BC1EF30-3382-4577-A71F-4CB4558F3D53}" type="slidenum">
              <a:rPr lang="es-MX" altLang="es-MX"/>
              <a:pPr>
                <a:defRPr/>
              </a:pPr>
              <a:t>‹Nº›</a:t>
            </a:fld>
            <a:endParaRPr lang="es-MX" altLang="es-MX"/>
          </a:p>
        </p:txBody>
      </p:sp>
    </p:spTree>
    <p:extLst>
      <p:ext uri="{BB962C8B-B14F-4D97-AF65-F5344CB8AC3E}">
        <p14:creationId xmlns:p14="http://schemas.microsoft.com/office/powerpoint/2010/main" val="31228410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422400" y="304800"/>
            <a:ext cx="10363200" cy="298327"/>
          </a:xfrm>
        </p:spPr>
        <p:txBody>
          <a:bodyPr/>
          <a:lstStyle/>
          <a:p>
            <a:r>
              <a:rPr lang="en-US" smtClean="0"/>
              <a:t>Click to edit Master title style</a:t>
            </a:r>
            <a:endParaRPr lang="es-MX"/>
          </a:p>
        </p:txBody>
      </p:sp>
      <p:sp>
        <p:nvSpPr>
          <p:cNvPr id="3" name="Text Placeholder 2"/>
          <p:cNvSpPr>
            <a:spLocks noGrp="1"/>
          </p:cNvSpPr>
          <p:nvPr>
            <p:ph type="body" sz="half" idx="1"/>
          </p:nvPr>
        </p:nvSpPr>
        <p:spPr>
          <a:xfrm>
            <a:off x="1422400" y="1676400"/>
            <a:ext cx="5080001"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ClipArt Placeholder 3"/>
          <p:cNvSpPr>
            <a:spLocks noGrp="1"/>
          </p:cNvSpPr>
          <p:nvPr>
            <p:ph type="clipArt" sz="half" idx="2"/>
          </p:nvPr>
        </p:nvSpPr>
        <p:spPr>
          <a:xfrm>
            <a:off x="6705601" y="1676400"/>
            <a:ext cx="5080001" cy="4114800"/>
          </a:xfrm>
        </p:spPr>
        <p:txBody>
          <a:bodyPr/>
          <a:lstStyle/>
          <a:p>
            <a:pPr lvl="0"/>
            <a:endParaRPr lang="es-MX" noProof="0" smtClean="0"/>
          </a:p>
        </p:txBody>
      </p:sp>
      <p:sp>
        <p:nvSpPr>
          <p:cNvPr id="5" name="Rectangle 13"/>
          <p:cNvSpPr>
            <a:spLocks noGrp="1" noChangeArrowheads="1"/>
          </p:cNvSpPr>
          <p:nvPr>
            <p:ph type="dt" sz="half" idx="10"/>
          </p:nvPr>
        </p:nvSpPr>
        <p:spPr>
          <a:xfrm>
            <a:off x="1423300" y="6325105"/>
            <a:ext cx="2539910" cy="456768"/>
          </a:xfrm>
          <a:prstGeom prst="rect">
            <a:avLst/>
          </a:prstGeom>
        </p:spPr>
        <p:txBody>
          <a:bodyPr lIns="89611" tIns="44806" rIns="89611" bIns="44806"/>
          <a:lstStyle>
            <a:lvl1pPr eaLnBrk="1" hangingPunct="1">
              <a:defRPr/>
            </a:lvl1pPr>
          </a:lstStyle>
          <a:p>
            <a:pPr fontAlgn="base">
              <a:spcBef>
                <a:spcPct val="0"/>
              </a:spcBef>
              <a:spcAft>
                <a:spcPct val="0"/>
              </a:spcAft>
              <a:defRPr/>
            </a:pPr>
            <a:endParaRPr lang="en-US" sz="1224" b="1">
              <a:solidFill>
                <a:srgbClr val="000000"/>
              </a:solidFill>
            </a:endParaRPr>
          </a:p>
        </p:txBody>
      </p:sp>
      <p:sp>
        <p:nvSpPr>
          <p:cNvPr id="6" name="Rectangle 14"/>
          <p:cNvSpPr>
            <a:spLocks noGrp="1" noChangeArrowheads="1"/>
          </p:cNvSpPr>
          <p:nvPr>
            <p:ph type="ftr" sz="quarter" idx="11"/>
          </p:nvPr>
        </p:nvSpPr>
        <p:spPr>
          <a:xfrm>
            <a:off x="4673780" y="6325105"/>
            <a:ext cx="3861700" cy="456768"/>
          </a:xfrm>
          <a:prstGeom prst="rect">
            <a:avLst/>
          </a:prstGeom>
        </p:spPr>
        <p:txBody>
          <a:bodyPr lIns="89611" tIns="44806" rIns="89611" bIns="44806"/>
          <a:lstStyle>
            <a:lvl1pPr eaLnBrk="1" hangingPunct="1">
              <a:defRPr/>
            </a:lvl1pPr>
          </a:lstStyle>
          <a:p>
            <a:pPr fontAlgn="base">
              <a:spcBef>
                <a:spcPct val="0"/>
              </a:spcBef>
              <a:spcAft>
                <a:spcPct val="0"/>
              </a:spcAft>
              <a:defRPr/>
            </a:pPr>
            <a:endParaRPr lang="en-US" sz="1224" b="1">
              <a:solidFill>
                <a:srgbClr val="000000"/>
              </a:solidFill>
            </a:endParaRPr>
          </a:p>
        </p:txBody>
      </p:sp>
      <p:sp>
        <p:nvSpPr>
          <p:cNvPr id="7" name="Rectangle 15"/>
          <p:cNvSpPr>
            <a:spLocks noGrp="1" noChangeArrowheads="1"/>
          </p:cNvSpPr>
          <p:nvPr>
            <p:ph type="sldNum" sz="quarter" idx="12"/>
          </p:nvPr>
        </p:nvSpPr>
        <p:spPr/>
        <p:txBody>
          <a:bodyPr/>
          <a:lstStyle>
            <a:lvl1pPr>
              <a:defRPr/>
            </a:lvl1pPr>
          </a:lstStyle>
          <a:p>
            <a:pPr>
              <a:defRPr/>
            </a:pPr>
            <a:fld id="{90674A30-4D2C-4F84-9753-C7350BCCDA6E}" type="slidenum">
              <a:rPr lang="en-US" altLang="es-MX"/>
              <a:pPr>
                <a:defRPr/>
              </a:pPr>
              <a:t>‹Nº›</a:t>
            </a:fld>
            <a:endParaRPr lang="en-US" altLang="es-MX"/>
          </a:p>
        </p:txBody>
      </p:sp>
    </p:spTree>
    <p:extLst>
      <p:ext uri="{BB962C8B-B14F-4D97-AF65-F5344CB8AC3E}">
        <p14:creationId xmlns:p14="http://schemas.microsoft.com/office/powerpoint/2010/main" val="2003688538"/>
      </p:ext>
    </p:extLst>
  </p:cSld>
  <p:clrMapOvr>
    <a:masterClrMapping/>
  </p:clrMapOvr>
  <p:transition spd="med">
    <p:pull dir="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422400" y="304800"/>
            <a:ext cx="10363200" cy="298327"/>
          </a:xfrm>
        </p:spPr>
        <p:txBody>
          <a:bodyPr/>
          <a:lstStyle/>
          <a:p>
            <a:r>
              <a:rPr lang="en-US" smtClean="0"/>
              <a:t>Click to edit Master title style</a:t>
            </a:r>
            <a:endParaRPr lang="es-MX"/>
          </a:p>
        </p:txBody>
      </p:sp>
      <p:sp>
        <p:nvSpPr>
          <p:cNvPr id="3" name="ClipArt Placeholder 2"/>
          <p:cNvSpPr>
            <a:spLocks noGrp="1"/>
          </p:cNvSpPr>
          <p:nvPr>
            <p:ph type="clipArt" sz="half" idx="1"/>
          </p:nvPr>
        </p:nvSpPr>
        <p:spPr>
          <a:xfrm>
            <a:off x="1422400" y="1676400"/>
            <a:ext cx="5080001" cy="4114800"/>
          </a:xfrm>
        </p:spPr>
        <p:txBody>
          <a:bodyPr/>
          <a:lstStyle/>
          <a:p>
            <a:pPr lvl="0"/>
            <a:endParaRPr lang="es-MX" noProof="0" smtClean="0"/>
          </a:p>
        </p:txBody>
      </p:sp>
      <p:sp>
        <p:nvSpPr>
          <p:cNvPr id="4" name="Text Placeholder 3"/>
          <p:cNvSpPr>
            <a:spLocks noGrp="1"/>
          </p:cNvSpPr>
          <p:nvPr>
            <p:ph type="body" sz="half" idx="2"/>
          </p:nvPr>
        </p:nvSpPr>
        <p:spPr>
          <a:xfrm>
            <a:off x="6705601" y="1676400"/>
            <a:ext cx="5080001"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5" name="Rectangle 13"/>
          <p:cNvSpPr>
            <a:spLocks noGrp="1" noChangeArrowheads="1"/>
          </p:cNvSpPr>
          <p:nvPr>
            <p:ph type="dt" sz="half" idx="10"/>
          </p:nvPr>
        </p:nvSpPr>
        <p:spPr>
          <a:xfrm>
            <a:off x="1423300" y="6325105"/>
            <a:ext cx="2539910" cy="456768"/>
          </a:xfrm>
          <a:prstGeom prst="rect">
            <a:avLst/>
          </a:prstGeom>
        </p:spPr>
        <p:txBody>
          <a:bodyPr lIns="89611" tIns="44806" rIns="89611" bIns="44806"/>
          <a:lstStyle>
            <a:lvl1pPr eaLnBrk="1" hangingPunct="1">
              <a:defRPr/>
            </a:lvl1pPr>
          </a:lstStyle>
          <a:p>
            <a:pPr fontAlgn="base">
              <a:spcBef>
                <a:spcPct val="0"/>
              </a:spcBef>
              <a:spcAft>
                <a:spcPct val="0"/>
              </a:spcAft>
              <a:defRPr/>
            </a:pPr>
            <a:endParaRPr lang="en-US" sz="1224" b="1">
              <a:solidFill>
                <a:srgbClr val="000000"/>
              </a:solidFill>
            </a:endParaRPr>
          </a:p>
        </p:txBody>
      </p:sp>
      <p:sp>
        <p:nvSpPr>
          <p:cNvPr id="6" name="Rectangle 14"/>
          <p:cNvSpPr>
            <a:spLocks noGrp="1" noChangeArrowheads="1"/>
          </p:cNvSpPr>
          <p:nvPr>
            <p:ph type="ftr" sz="quarter" idx="11"/>
          </p:nvPr>
        </p:nvSpPr>
        <p:spPr>
          <a:xfrm>
            <a:off x="4673780" y="6325105"/>
            <a:ext cx="3861700" cy="456768"/>
          </a:xfrm>
          <a:prstGeom prst="rect">
            <a:avLst/>
          </a:prstGeom>
        </p:spPr>
        <p:txBody>
          <a:bodyPr lIns="89611" tIns="44806" rIns="89611" bIns="44806"/>
          <a:lstStyle>
            <a:lvl1pPr eaLnBrk="1" hangingPunct="1">
              <a:defRPr/>
            </a:lvl1pPr>
          </a:lstStyle>
          <a:p>
            <a:pPr fontAlgn="base">
              <a:spcBef>
                <a:spcPct val="0"/>
              </a:spcBef>
              <a:spcAft>
                <a:spcPct val="0"/>
              </a:spcAft>
              <a:defRPr/>
            </a:pPr>
            <a:endParaRPr lang="en-US" sz="1224" b="1">
              <a:solidFill>
                <a:srgbClr val="000000"/>
              </a:solidFill>
            </a:endParaRPr>
          </a:p>
        </p:txBody>
      </p:sp>
      <p:sp>
        <p:nvSpPr>
          <p:cNvPr id="7" name="Rectangle 15"/>
          <p:cNvSpPr>
            <a:spLocks noGrp="1" noChangeArrowheads="1"/>
          </p:cNvSpPr>
          <p:nvPr>
            <p:ph type="sldNum" sz="quarter" idx="12"/>
          </p:nvPr>
        </p:nvSpPr>
        <p:spPr/>
        <p:txBody>
          <a:bodyPr/>
          <a:lstStyle>
            <a:lvl1pPr>
              <a:defRPr/>
            </a:lvl1pPr>
          </a:lstStyle>
          <a:p>
            <a:pPr>
              <a:defRPr/>
            </a:pPr>
            <a:fld id="{301F4A87-2999-4C13-B739-5693D7D7DF00}" type="slidenum">
              <a:rPr lang="en-US" altLang="es-MX"/>
              <a:pPr>
                <a:defRPr/>
              </a:pPr>
              <a:t>‹Nº›</a:t>
            </a:fld>
            <a:endParaRPr lang="en-US" altLang="es-MX"/>
          </a:p>
        </p:txBody>
      </p:sp>
    </p:spTree>
    <p:extLst>
      <p:ext uri="{BB962C8B-B14F-4D97-AF65-F5344CB8AC3E}">
        <p14:creationId xmlns:p14="http://schemas.microsoft.com/office/powerpoint/2010/main" val="780922727"/>
      </p:ext>
    </p:extLst>
  </p:cSld>
  <p:clrMapOvr>
    <a:masterClrMapping/>
  </p:clrMapOvr>
  <p:transition spd="med">
    <p:pull dir="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Working Draft Text" hidden="1"/>
          <p:cNvSpPr txBox="1">
            <a:spLocks noChangeArrowheads="1"/>
          </p:cNvSpPr>
          <p:nvPr/>
        </p:nvSpPr>
        <p:spPr bwMode="auto">
          <a:xfrm>
            <a:off x="3591728" y="349866"/>
            <a:ext cx="1011495" cy="14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918" b="1" dirty="0">
                <a:solidFill>
                  <a:srgbClr val="000000"/>
                </a:solidFill>
              </a:rPr>
              <a:t>WORKING DRAFT</a:t>
            </a:r>
          </a:p>
        </p:txBody>
      </p:sp>
      <p:sp>
        <p:nvSpPr>
          <p:cNvPr id="5" name="doc id"/>
          <p:cNvSpPr txBox="1">
            <a:spLocks noChangeArrowheads="1"/>
          </p:cNvSpPr>
          <p:nvPr/>
        </p:nvSpPr>
        <p:spPr bwMode="auto">
          <a:xfrm>
            <a:off x="11485750" y="37255"/>
            <a:ext cx="401720"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lstStyle/>
          <a:p>
            <a:pPr algn="r" defTabSz="913285" fontAlgn="base">
              <a:spcBef>
                <a:spcPct val="0"/>
              </a:spcBef>
              <a:spcAft>
                <a:spcPct val="0"/>
              </a:spcAft>
              <a:defRPr/>
            </a:pPr>
            <a:endParaRPr lang="ru-RU" sz="816">
              <a:solidFill>
                <a:srgbClr val="000000"/>
              </a:solidFill>
            </a:endParaRPr>
          </a:p>
        </p:txBody>
      </p:sp>
      <p:sp>
        <p:nvSpPr>
          <p:cNvPr id="6" name="Working Draft" hidden="1"/>
          <p:cNvSpPr txBox="1">
            <a:spLocks noChangeArrowheads="1"/>
          </p:cNvSpPr>
          <p:nvPr/>
        </p:nvSpPr>
        <p:spPr bwMode="auto">
          <a:xfrm>
            <a:off x="3591728" y="508601"/>
            <a:ext cx="3101811" cy="14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918" dirty="0">
                <a:solidFill>
                  <a:srgbClr val="000000"/>
                </a:solidFill>
              </a:rPr>
              <a:t>Last Modified 4/15/2010 2:58:37 PM Central Standard Time</a:t>
            </a:r>
          </a:p>
        </p:txBody>
      </p:sp>
      <p:sp>
        <p:nvSpPr>
          <p:cNvPr id="7" name="Printed" hidden="1"/>
          <p:cNvSpPr txBox="1">
            <a:spLocks noChangeArrowheads="1"/>
          </p:cNvSpPr>
          <p:nvPr/>
        </p:nvSpPr>
        <p:spPr bwMode="auto">
          <a:xfrm>
            <a:off x="3591728" y="668956"/>
            <a:ext cx="2774799" cy="14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918" dirty="0">
                <a:solidFill>
                  <a:srgbClr val="000000"/>
                </a:solidFill>
              </a:rPr>
              <a:t>Printed 4/15/2010 2:29:22 PM Central Standard Time</a:t>
            </a:r>
          </a:p>
        </p:txBody>
      </p:sp>
      <p:grpSp>
        <p:nvGrpSpPr>
          <p:cNvPr id="8" name="McK Title Elements"/>
          <p:cNvGrpSpPr>
            <a:grpSpLocks/>
          </p:cNvGrpSpPr>
          <p:nvPr/>
        </p:nvGrpSpPr>
        <p:grpSpPr bwMode="auto">
          <a:xfrm>
            <a:off x="1" y="1"/>
            <a:ext cx="12187680" cy="6859620"/>
            <a:chOff x="0" y="0"/>
            <a:chExt cx="5643" cy="4235"/>
          </a:xfrm>
        </p:grpSpPr>
        <p:sp>
          <p:nvSpPr>
            <p:cNvPr id="9" name="McK Document type" hidden="1"/>
            <p:cNvSpPr txBox="1">
              <a:spLocks noChangeArrowheads="1"/>
            </p:cNvSpPr>
            <p:nvPr userDrawn="1"/>
          </p:nvSpPr>
          <p:spPr bwMode="auto">
            <a:xfrm>
              <a:off x="1663" y="3104"/>
              <a:ext cx="310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913285" fontAlgn="base">
                <a:spcBef>
                  <a:spcPct val="0"/>
                </a:spcBef>
                <a:spcAft>
                  <a:spcPct val="0"/>
                </a:spcAft>
                <a:defRPr/>
              </a:pPr>
              <a:r>
                <a:rPr lang="en-US" sz="1428" dirty="0">
                  <a:solidFill>
                    <a:srgbClr val="000000"/>
                  </a:solidFill>
                </a:rPr>
                <a:t>Document type</a:t>
              </a:r>
            </a:p>
          </p:txBody>
        </p:sp>
        <p:sp>
          <p:nvSpPr>
            <p:cNvPr id="10" name="McK Date" hidden="1"/>
            <p:cNvSpPr txBox="1">
              <a:spLocks noChangeArrowheads="1"/>
            </p:cNvSpPr>
            <p:nvPr userDrawn="1"/>
          </p:nvSpPr>
          <p:spPr bwMode="auto">
            <a:xfrm>
              <a:off x="1663" y="3275"/>
              <a:ext cx="310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defTabSz="913285" fontAlgn="base">
                <a:spcBef>
                  <a:spcPct val="0"/>
                </a:spcBef>
                <a:spcAft>
                  <a:spcPct val="0"/>
                </a:spcAft>
                <a:defRPr/>
              </a:pPr>
              <a:r>
                <a:rPr lang="en-US" sz="1428" dirty="0">
                  <a:solidFill>
                    <a:srgbClr val="000000"/>
                  </a:solidFill>
                </a:rPr>
                <a:t>Date</a:t>
              </a:r>
            </a:p>
          </p:txBody>
        </p:sp>
        <p:sp>
          <p:nvSpPr>
            <p:cNvPr id="11" name="McK Disclaimer" hidden="1"/>
            <p:cNvSpPr>
              <a:spLocks noChangeArrowheads="1"/>
            </p:cNvSpPr>
            <p:nvPr userDrawn="1"/>
          </p:nvSpPr>
          <p:spPr bwMode="auto">
            <a:xfrm>
              <a:off x="1663" y="3713"/>
              <a:ext cx="2777"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820201" eaLnBrk="0" fontAlgn="base" hangingPunct="0">
                <a:spcBef>
                  <a:spcPct val="0"/>
                </a:spcBef>
                <a:spcAft>
                  <a:spcPct val="0"/>
                </a:spcAft>
                <a:defRPr/>
              </a:pPr>
              <a:r>
                <a:rPr lang="en-US" sz="816" dirty="0">
                  <a:solidFill>
                    <a:srgbClr val="000000"/>
                  </a:solidFill>
                </a:rPr>
                <a:t>CONFIDENTIAL AND PROPRIETARY</a:t>
              </a:r>
            </a:p>
            <a:p>
              <a:pPr defTabSz="820201" eaLnBrk="0" fontAlgn="base" hangingPunct="0">
                <a:spcBef>
                  <a:spcPct val="0"/>
                </a:spcBef>
                <a:spcAft>
                  <a:spcPct val="0"/>
                </a:spcAft>
                <a:defRPr/>
              </a:pPr>
              <a:r>
                <a:rPr lang="en-US" sz="816" dirty="0">
                  <a:solidFill>
                    <a:srgbClr val="000000"/>
                  </a:solidFill>
                </a:rPr>
                <a:t>Any use of this material without specific permission of McKinsey &amp; Company is strictly prohibited</a:t>
              </a:r>
            </a:p>
          </p:txBody>
        </p:sp>
        <p:sp>
          <p:nvSpPr>
            <p:cNvPr id="12" name="TitleBottomPlaceholder" hidden="1"/>
            <p:cNvSpPr>
              <a:spLocks noChangeArrowheads="1"/>
            </p:cNvSpPr>
            <p:nvPr userDrawn="1"/>
          </p:nvSpPr>
          <p:spPr bwMode="auto">
            <a:xfrm>
              <a:off x="0" y="1410"/>
              <a:ext cx="1382" cy="2825"/>
            </a:xfrm>
            <a:prstGeom prst="rect">
              <a:avLst/>
            </a:prstGeom>
            <a:solidFill>
              <a:srgbClr val="0065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sp>
          <p:nvSpPr>
            <p:cNvPr id="13" name="TitleTopPlaceholder" hidden="1"/>
            <p:cNvSpPr>
              <a:spLocks noChangeArrowheads="1"/>
            </p:cNvSpPr>
            <p:nvPr userDrawn="1"/>
          </p:nvSpPr>
          <p:spPr bwMode="auto">
            <a:xfrm>
              <a:off x="0" y="0"/>
              <a:ext cx="1382" cy="1410"/>
            </a:xfrm>
            <a:prstGeom prst="rect">
              <a:avLst/>
            </a:prstGeom>
            <a:solidFill>
              <a:srgbClr val="91A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sp>
          <p:nvSpPr>
            <p:cNvPr id="14" name="Rectangle 14" hidden="1"/>
            <p:cNvSpPr>
              <a:spLocks noChangeArrowheads="1"/>
            </p:cNvSpPr>
            <p:nvPr userDrawn="1"/>
          </p:nvSpPr>
          <p:spPr bwMode="auto">
            <a:xfrm>
              <a:off x="0" y="0"/>
              <a:ext cx="5643" cy="4234"/>
            </a:xfrm>
            <a:prstGeom prst="rect">
              <a:avLst/>
            </a:prstGeom>
            <a:noFill/>
            <a:ln w="317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grpSp>
      <p:pic>
        <p:nvPicPr>
          <p:cNvPr id="15" name="TitleBottomBarBW" hidden="1"/>
          <p:cNvPicPr>
            <a:picLocks noChangeAspect="1" noChangeArrowheads="1"/>
          </p:cNvPicPr>
          <p:nvPr/>
        </p:nvPicPr>
        <p:blipFill>
          <a:blip r:embed="rId3"/>
          <a:srcRect/>
          <a:stretch>
            <a:fillRect/>
          </a:stretch>
        </p:blipFill>
        <p:spPr bwMode="auto">
          <a:xfrm>
            <a:off x="9760080" y="6574545"/>
            <a:ext cx="2226740" cy="19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16" name="McK Title Elements"/>
          <p:cNvGrpSpPr>
            <a:grpSpLocks/>
          </p:cNvGrpSpPr>
          <p:nvPr userDrawn="1"/>
        </p:nvGrpSpPr>
        <p:grpSpPr bwMode="auto">
          <a:xfrm>
            <a:off x="-6479" y="-4859"/>
            <a:ext cx="12187680" cy="6859620"/>
            <a:chOff x="0" y="0"/>
            <a:chExt cx="5643" cy="4235"/>
          </a:xfrm>
        </p:grpSpPr>
        <p:sp>
          <p:nvSpPr>
            <p:cNvPr id="17" name="McK Document type" hidden="1"/>
            <p:cNvSpPr txBox="1">
              <a:spLocks noChangeArrowheads="1"/>
            </p:cNvSpPr>
            <p:nvPr userDrawn="1"/>
          </p:nvSpPr>
          <p:spPr bwMode="auto">
            <a:xfrm>
              <a:off x="1663" y="3104"/>
              <a:ext cx="310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913285" fontAlgn="base">
                <a:spcBef>
                  <a:spcPct val="0"/>
                </a:spcBef>
                <a:spcAft>
                  <a:spcPct val="0"/>
                </a:spcAft>
                <a:defRPr/>
              </a:pPr>
              <a:r>
                <a:rPr lang="en-US" sz="1428" dirty="0">
                  <a:solidFill>
                    <a:srgbClr val="000000"/>
                  </a:solidFill>
                </a:rPr>
                <a:t>Document type</a:t>
              </a:r>
            </a:p>
          </p:txBody>
        </p:sp>
        <p:sp>
          <p:nvSpPr>
            <p:cNvPr id="18" name="McK Date" hidden="1"/>
            <p:cNvSpPr txBox="1">
              <a:spLocks noChangeArrowheads="1"/>
            </p:cNvSpPr>
            <p:nvPr userDrawn="1"/>
          </p:nvSpPr>
          <p:spPr bwMode="auto">
            <a:xfrm>
              <a:off x="1663" y="3275"/>
              <a:ext cx="310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defTabSz="913285" fontAlgn="base">
                <a:spcBef>
                  <a:spcPct val="0"/>
                </a:spcBef>
                <a:spcAft>
                  <a:spcPct val="0"/>
                </a:spcAft>
                <a:defRPr/>
              </a:pPr>
              <a:r>
                <a:rPr lang="en-US" sz="1428" dirty="0">
                  <a:solidFill>
                    <a:srgbClr val="000000"/>
                  </a:solidFill>
                </a:rPr>
                <a:t>Date</a:t>
              </a:r>
            </a:p>
          </p:txBody>
        </p:sp>
        <p:sp>
          <p:nvSpPr>
            <p:cNvPr id="19" name="McK Disclaimer" hidden="1"/>
            <p:cNvSpPr>
              <a:spLocks noChangeArrowheads="1"/>
            </p:cNvSpPr>
            <p:nvPr userDrawn="1"/>
          </p:nvSpPr>
          <p:spPr bwMode="auto">
            <a:xfrm>
              <a:off x="1663" y="3713"/>
              <a:ext cx="2777"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820201" eaLnBrk="0" fontAlgn="base" hangingPunct="0">
                <a:spcBef>
                  <a:spcPct val="0"/>
                </a:spcBef>
                <a:spcAft>
                  <a:spcPct val="0"/>
                </a:spcAft>
                <a:defRPr/>
              </a:pPr>
              <a:r>
                <a:rPr lang="en-US" sz="816" dirty="0">
                  <a:solidFill>
                    <a:srgbClr val="000000"/>
                  </a:solidFill>
                </a:rPr>
                <a:t>CONFIDENTIAL AND PROPRIETARY</a:t>
              </a:r>
            </a:p>
            <a:p>
              <a:pPr defTabSz="820201" eaLnBrk="0" fontAlgn="base" hangingPunct="0">
                <a:spcBef>
                  <a:spcPct val="0"/>
                </a:spcBef>
                <a:spcAft>
                  <a:spcPct val="0"/>
                </a:spcAft>
                <a:defRPr/>
              </a:pPr>
              <a:r>
                <a:rPr lang="en-US" sz="816" dirty="0">
                  <a:solidFill>
                    <a:srgbClr val="000000"/>
                  </a:solidFill>
                </a:rPr>
                <a:t>Any use of this material without specific permission of McKinsey &amp; Company is strictly prohibited</a:t>
              </a:r>
            </a:p>
          </p:txBody>
        </p:sp>
        <p:sp>
          <p:nvSpPr>
            <p:cNvPr id="20" name="TitleBottomPlaceholder" hidden="1"/>
            <p:cNvSpPr>
              <a:spLocks noChangeArrowheads="1"/>
            </p:cNvSpPr>
            <p:nvPr userDrawn="1"/>
          </p:nvSpPr>
          <p:spPr bwMode="auto">
            <a:xfrm>
              <a:off x="0" y="1410"/>
              <a:ext cx="1382" cy="2825"/>
            </a:xfrm>
            <a:prstGeom prst="rect">
              <a:avLst/>
            </a:prstGeom>
            <a:solidFill>
              <a:srgbClr val="0065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sp>
          <p:nvSpPr>
            <p:cNvPr id="21" name="TitleTopPlaceholder" hidden="1"/>
            <p:cNvSpPr>
              <a:spLocks noChangeArrowheads="1"/>
            </p:cNvSpPr>
            <p:nvPr userDrawn="1"/>
          </p:nvSpPr>
          <p:spPr bwMode="auto">
            <a:xfrm>
              <a:off x="0" y="0"/>
              <a:ext cx="1382" cy="1410"/>
            </a:xfrm>
            <a:prstGeom prst="rect">
              <a:avLst/>
            </a:prstGeom>
            <a:solidFill>
              <a:srgbClr val="91A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sp>
          <p:nvSpPr>
            <p:cNvPr id="22" name="Rectangle 25" hidden="1"/>
            <p:cNvSpPr>
              <a:spLocks noChangeArrowheads="1"/>
            </p:cNvSpPr>
            <p:nvPr userDrawn="1"/>
          </p:nvSpPr>
          <p:spPr bwMode="auto">
            <a:xfrm>
              <a:off x="0" y="0"/>
              <a:ext cx="5643" cy="4234"/>
            </a:xfrm>
            <a:prstGeom prst="rect">
              <a:avLst/>
            </a:prstGeom>
            <a:noFill/>
            <a:ln w="317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grpSp>
      <p:pic>
        <p:nvPicPr>
          <p:cNvPr id="23" name="Picture 7" descr="BG-02"/>
          <p:cNvPicPr>
            <a:picLocks noChangeAspect="1" noChangeArrowheads="1"/>
          </p:cNvPicPr>
          <p:nvPr userDrawn="1">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 y="1"/>
            <a:ext cx="2917873" cy="6721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0" name="Rectangle 2"/>
          <p:cNvSpPr>
            <a:spLocks noGrp="1" noChangeArrowheads="1"/>
          </p:cNvSpPr>
          <p:nvPr>
            <p:ph type="ctrTitle"/>
          </p:nvPr>
        </p:nvSpPr>
        <p:spPr>
          <a:xfrm>
            <a:off x="3591728" y="2176962"/>
            <a:ext cx="6714778" cy="507831"/>
          </a:xfrm>
        </p:spPr>
        <p:txBody>
          <a:bodyPr/>
          <a:lstStyle>
            <a:lvl1pPr>
              <a:defRPr sz="3265" b="0"/>
            </a:lvl1pPr>
          </a:lstStyle>
          <a:p>
            <a:pPr lvl="0"/>
            <a:r>
              <a:rPr lang="en-US" noProof="0" smtClean="0"/>
              <a:t>Click to edit Master title</a:t>
            </a:r>
          </a:p>
        </p:txBody>
      </p:sp>
      <p:sp>
        <p:nvSpPr>
          <p:cNvPr id="78851" name="Rectangle 3"/>
          <p:cNvSpPr>
            <a:spLocks noGrp="1" noChangeArrowheads="1"/>
          </p:cNvSpPr>
          <p:nvPr>
            <p:ph type="subTitle" idx="1"/>
          </p:nvPr>
        </p:nvSpPr>
        <p:spPr>
          <a:xfrm>
            <a:off x="3591728" y="3945698"/>
            <a:ext cx="6714778" cy="219820"/>
          </a:xfrm>
        </p:spPr>
        <p:txBody>
          <a:bodyPr>
            <a:spAutoFit/>
          </a:bodyPr>
          <a:lstStyle>
            <a:lvl1pPr>
              <a:defRPr sz="1428"/>
            </a:lvl1pPr>
          </a:lstStyle>
          <a:p>
            <a:pPr lvl="0"/>
            <a:r>
              <a:rPr lang="en-US" noProof="0" smtClean="0"/>
              <a:t>Click to edit Master subtitle style</a:t>
            </a:r>
          </a:p>
        </p:txBody>
      </p:sp>
    </p:spTree>
    <p:extLst>
      <p:ext uri="{BB962C8B-B14F-4D97-AF65-F5344CB8AC3E}">
        <p14:creationId xmlns:p14="http://schemas.microsoft.com/office/powerpoint/2010/main" val="28675329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Slide Number Placeholder 2"/>
          <p:cNvSpPr>
            <a:spLocks noGrp="1"/>
          </p:cNvSpPr>
          <p:nvPr>
            <p:ph type="sldNum" sz="quarter" idx="10"/>
          </p:nvPr>
        </p:nvSpPr>
        <p:spPr/>
        <p:txBody>
          <a:bodyPr/>
          <a:lstStyle>
            <a:lvl1pPr defTabSz="932962">
              <a:defRPr b="1"/>
            </a:lvl1pPr>
          </a:lstStyle>
          <a:p>
            <a:pPr>
              <a:defRPr/>
            </a:pPr>
            <a:fld id="{FA32C624-0787-4245-9406-5F822F7ADBF9}"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31313785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296" y="4407334"/>
            <a:ext cx="10362659" cy="627992"/>
          </a:xfrm>
        </p:spPr>
        <p:txBody>
          <a:bodyPr/>
          <a:lstStyle>
            <a:lvl1pPr algn="l">
              <a:defRPr sz="4081" b="1" cap="all"/>
            </a:lvl1pPr>
          </a:lstStyle>
          <a:p>
            <a:r>
              <a:rPr lang="es-ES_tradnl" smtClean="0"/>
              <a:t>Click to edit Master title style</a:t>
            </a:r>
            <a:endParaRPr lang="en-US"/>
          </a:p>
        </p:txBody>
      </p:sp>
      <p:sp>
        <p:nvSpPr>
          <p:cNvPr id="3" name="Text Placeholder 2"/>
          <p:cNvSpPr>
            <a:spLocks noGrp="1"/>
          </p:cNvSpPr>
          <p:nvPr>
            <p:ph type="body" idx="1"/>
          </p:nvPr>
        </p:nvSpPr>
        <p:spPr>
          <a:xfrm>
            <a:off x="963296" y="2907446"/>
            <a:ext cx="10362659" cy="1499884"/>
          </a:xfrm>
        </p:spPr>
        <p:txBody>
          <a:bodyPr anchor="b"/>
          <a:lstStyle>
            <a:lvl1pPr marL="0" indent="0">
              <a:buNone/>
              <a:defRPr sz="2041"/>
            </a:lvl1pPr>
            <a:lvl2pPr marL="465915" indent="0">
              <a:buNone/>
              <a:defRPr sz="1837"/>
            </a:lvl2pPr>
            <a:lvl3pPr marL="931828" indent="0">
              <a:buNone/>
              <a:defRPr sz="1632"/>
            </a:lvl3pPr>
            <a:lvl4pPr marL="1397732" indent="0">
              <a:buNone/>
              <a:defRPr sz="1428"/>
            </a:lvl4pPr>
            <a:lvl5pPr marL="1863647" indent="0">
              <a:buNone/>
              <a:defRPr sz="1428"/>
            </a:lvl5pPr>
            <a:lvl6pPr marL="2329564" indent="0">
              <a:buNone/>
              <a:defRPr sz="1428"/>
            </a:lvl6pPr>
            <a:lvl7pPr marL="2795476" indent="0">
              <a:buNone/>
              <a:defRPr sz="1428"/>
            </a:lvl7pPr>
            <a:lvl8pPr marL="3261386" indent="0">
              <a:buNone/>
              <a:defRPr sz="1428"/>
            </a:lvl8pPr>
            <a:lvl9pPr marL="3727295" indent="0">
              <a:buNone/>
              <a:defRPr sz="1428"/>
            </a:lvl9pPr>
          </a:lstStyle>
          <a:p>
            <a:pPr lvl="0"/>
            <a:r>
              <a:rPr lang="es-ES_tradnl" smtClean="0"/>
              <a:t>Click to edit Master text styles</a:t>
            </a:r>
          </a:p>
        </p:txBody>
      </p:sp>
      <p:sp>
        <p:nvSpPr>
          <p:cNvPr id="4" name="Slide Number Placeholder 2"/>
          <p:cNvSpPr>
            <a:spLocks noGrp="1"/>
          </p:cNvSpPr>
          <p:nvPr>
            <p:ph type="sldNum" sz="quarter" idx="10"/>
          </p:nvPr>
        </p:nvSpPr>
        <p:spPr/>
        <p:txBody>
          <a:bodyPr/>
          <a:lstStyle>
            <a:lvl1pPr defTabSz="932962">
              <a:defRPr b="1"/>
            </a:lvl1pPr>
          </a:lstStyle>
          <a:p>
            <a:pPr>
              <a:defRPr/>
            </a:pPr>
            <a:fld id="{97B6286D-8C7F-4C68-A9B8-96B80F4B804A}"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42653224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1976224" y="1990667"/>
            <a:ext cx="2822841" cy="1247204"/>
          </a:xfrm>
        </p:spPr>
        <p:txBody>
          <a:bodyPr/>
          <a:lstStyle>
            <a:lvl1pPr>
              <a:defRPr sz="2857"/>
            </a:lvl1pPr>
            <a:lvl2pPr>
              <a:defRPr sz="2449"/>
            </a:lvl2pPr>
            <a:lvl3pPr>
              <a:defRPr sz="2041"/>
            </a:lvl3pPr>
            <a:lvl4pPr>
              <a:defRPr sz="1837"/>
            </a:lvl4pPr>
            <a:lvl5pPr>
              <a:defRPr sz="1837"/>
            </a:lvl5pPr>
            <a:lvl6pPr>
              <a:defRPr sz="1837"/>
            </a:lvl6pPr>
            <a:lvl7pPr>
              <a:defRPr sz="1837"/>
            </a:lvl7pPr>
            <a:lvl8pPr>
              <a:defRPr sz="1837"/>
            </a:lvl8pPr>
            <a:lvl9pPr>
              <a:defRPr sz="1837"/>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006396" y="1990667"/>
            <a:ext cx="2822843" cy="1247204"/>
          </a:xfrm>
        </p:spPr>
        <p:txBody>
          <a:bodyPr/>
          <a:lstStyle>
            <a:lvl1pPr>
              <a:defRPr sz="2857"/>
            </a:lvl1pPr>
            <a:lvl2pPr>
              <a:defRPr sz="2449"/>
            </a:lvl2pPr>
            <a:lvl3pPr>
              <a:defRPr sz="2041"/>
            </a:lvl3pPr>
            <a:lvl4pPr>
              <a:defRPr sz="1837"/>
            </a:lvl4pPr>
            <a:lvl5pPr>
              <a:defRPr sz="1837"/>
            </a:lvl5pPr>
            <a:lvl6pPr>
              <a:defRPr sz="1837"/>
            </a:lvl6pPr>
            <a:lvl7pPr>
              <a:defRPr sz="1837"/>
            </a:lvl7pPr>
            <a:lvl8pPr>
              <a:defRPr sz="1837"/>
            </a:lvl8pPr>
            <a:lvl9pPr>
              <a:defRPr sz="1837"/>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Slide Number Placeholder 2"/>
          <p:cNvSpPr>
            <a:spLocks noGrp="1"/>
          </p:cNvSpPr>
          <p:nvPr>
            <p:ph type="sldNum" sz="quarter" idx="10"/>
          </p:nvPr>
        </p:nvSpPr>
        <p:spPr/>
        <p:txBody>
          <a:bodyPr/>
          <a:lstStyle>
            <a:lvl1pPr defTabSz="932962">
              <a:defRPr b="1"/>
            </a:lvl1pPr>
          </a:lstStyle>
          <a:p>
            <a:pPr>
              <a:defRPr/>
            </a:pPr>
            <a:fld id="{E8FE9A16-341C-4077-8BB1-33954B99C030}"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2052221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067" y="275362"/>
            <a:ext cx="10973880" cy="298327"/>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609069" y="1535527"/>
            <a:ext cx="5386510" cy="639800"/>
          </a:xfrm>
        </p:spPr>
        <p:txBody>
          <a:bodyPr anchor="b"/>
          <a:lstStyle>
            <a:lvl1pPr marL="0" indent="0">
              <a:buNone/>
              <a:defRPr sz="2449" b="1"/>
            </a:lvl1pPr>
            <a:lvl2pPr marL="465915" indent="0">
              <a:buNone/>
              <a:defRPr sz="2041" b="1"/>
            </a:lvl2pPr>
            <a:lvl3pPr marL="931828" indent="0">
              <a:buNone/>
              <a:defRPr sz="1837" b="1"/>
            </a:lvl3pPr>
            <a:lvl4pPr marL="1397732" indent="0">
              <a:buNone/>
              <a:defRPr sz="1632" b="1"/>
            </a:lvl4pPr>
            <a:lvl5pPr marL="1863647" indent="0">
              <a:buNone/>
              <a:defRPr sz="1632" b="1"/>
            </a:lvl5pPr>
            <a:lvl6pPr marL="2329564" indent="0">
              <a:buNone/>
              <a:defRPr sz="1632" b="1"/>
            </a:lvl6pPr>
            <a:lvl7pPr marL="2795476" indent="0">
              <a:buNone/>
              <a:defRPr sz="1632" b="1"/>
            </a:lvl7pPr>
            <a:lvl8pPr marL="3261386" indent="0">
              <a:buNone/>
              <a:defRPr sz="1632" b="1"/>
            </a:lvl8pPr>
            <a:lvl9pPr marL="3727295" indent="0">
              <a:buNone/>
              <a:defRPr sz="1632" b="1"/>
            </a:lvl9pPr>
          </a:lstStyle>
          <a:p>
            <a:pPr lvl="0"/>
            <a:r>
              <a:rPr lang="es-ES_tradnl" smtClean="0"/>
              <a:t>Click to edit Master text styles</a:t>
            </a:r>
          </a:p>
        </p:txBody>
      </p:sp>
      <p:sp>
        <p:nvSpPr>
          <p:cNvPr id="4" name="Content Placeholder 3"/>
          <p:cNvSpPr>
            <a:spLocks noGrp="1"/>
          </p:cNvSpPr>
          <p:nvPr>
            <p:ph sz="half" idx="2"/>
          </p:nvPr>
        </p:nvSpPr>
        <p:spPr>
          <a:xfrm>
            <a:off x="609069" y="2175319"/>
            <a:ext cx="5386510" cy="3950557"/>
          </a:xfrm>
        </p:spPr>
        <p:txBody>
          <a:bodyPr/>
          <a:lstStyle>
            <a:lvl1pPr>
              <a:defRPr sz="2449"/>
            </a:lvl1pPr>
            <a:lvl2pPr>
              <a:defRPr sz="2041"/>
            </a:lvl2pPr>
            <a:lvl3pPr>
              <a:defRPr sz="1837"/>
            </a:lvl3pPr>
            <a:lvl4pPr>
              <a:defRPr sz="1632"/>
            </a:lvl4pPr>
            <a:lvl5pPr>
              <a:defRPr sz="1632"/>
            </a:lvl5pPr>
            <a:lvl6pPr>
              <a:defRPr sz="1632"/>
            </a:lvl6pPr>
            <a:lvl7pPr>
              <a:defRPr sz="1632"/>
            </a:lvl7pPr>
            <a:lvl8pPr>
              <a:defRPr sz="1632"/>
            </a:lvl8pPr>
            <a:lvl9pPr>
              <a:defRPr sz="1632"/>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6194271" y="1535527"/>
            <a:ext cx="5388670" cy="639800"/>
          </a:xfrm>
        </p:spPr>
        <p:txBody>
          <a:bodyPr anchor="b"/>
          <a:lstStyle>
            <a:lvl1pPr marL="0" indent="0">
              <a:buNone/>
              <a:defRPr sz="2449" b="1"/>
            </a:lvl1pPr>
            <a:lvl2pPr marL="465915" indent="0">
              <a:buNone/>
              <a:defRPr sz="2041" b="1"/>
            </a:lvl2pPr>
            <a:lvl3pPr marL="931828" indent="0">
              <a:buNone/>
              <a:defRPr sz="1837" b="1"/>
            </a:lvl3pPr>
            <a:lvl4pPr marL="1397732" indent="0">
              <a:buNone/>
              <a:defRPr sz="1632" b="1"/>
            </a:lvl4pPr>
            <a:lvl5pPr marL="1863647" indent="0">
              <a:buNone/>
              <a:defRPr sz="1632" b="1"/>
            </a:lvl5pPr>
            <a:lvl6pPr marL="2329564" indent="0">
              <a:buNone/>
              <a:defRPr sz="1632" b="1"/>
            </a:lvl6pPr>
            <a:lvl7pPr marL="2795476" indent="0">
              <a:buNone/>
              <a:defRPr sz="1632" b="1"/>
            </a:lvl7pPr>
            <a:lvl8pPr marL="3261386" indent="0">
              <a:buNone/>
              <a:defRPr sz="1632" b="1"/>
            </a:lvl8pPr>
            <a:lvl9pPr marL="3727295" indent="0">
              <a:buNone/>
              <a:defRPr sz="1632" b="1"/>
            </a:lvl9pPr>
          </a:lstStyle>
          <a:p>
            <a:pPr lvl="0"/>
            <a:r>
              <a:rPr lang="es-ES_tradnl" smtClean="0"/>
              <a:t>Click to edit Master text styles</a:t>
            </a:r>
          </a:p>
        </p:txBody>
      </p:sp>
      <p:sp>
        <p:nvSpPr>
          <p:cNvPr id="6" name="Content Placeholder 5"/>
          <p:cNvSpPr>
            <a:spLocks noGrp="1"/>
          </p:cNvSpPr>
          <p:nvPr>
            <p:ph sz="quarter" idx="4"/>
          </p:nvPr>
        </p:nvSpPr>
        <p:spPr>
          <a:xfrm>
            <a:off x="6194271" y="2175319"/>
            <a:ext cx="5388670" cy="3950557"/>
          </a:xfrm>
        </p:spPr>
        <p:txBody>
          <a:bodyPr/>
          <a:lstStyle>
            <a:lvl1pPr>
              <a:defRPr sz="2449"/>
            </a:lvl1pPr>
            <a:lvl2pPr>
              <a:defRPr sz="2041"/>
            </a:lvl2pPr>
            <a:lvl3pPr>
              <a:defRPr sz="1837"/>
            </a:lvl3pPr>
            <a:lvl4pPr>
              <a:defRPr sz="1632"/>
            </a:lvl4pPr>
            <a:lvl5pPr>
              <a:defRPr sz="1632"/>
            </a:lvl5pPr>
            <a:lvl6pPr>
              <a:defRPr sz="1632"/>
            </a:lvl6pPr>
            <a:lvl7pPr>
              <a:defRPr sz="1632"/>
            </a:lvl7pPr>
            <a:lvl8pPr>
              <a:defRPr sz="1632"/>
            </a:lvl8pPr>
            <a:lvl9pPr>
              <a:defRPr sz="1632"/>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7" name="Slide Number Placeholder 2"/>
          <p:cNvSpPr>
            <a:spLocks noGrp="1"/>
          </p:cNvSpPr>
          <p:nvPr>
            <p:ph type="sldNum" sz="quarter" idx="10"/>
          </p:nvPr>
        </p:nvSpPr>
        <p:spPr/>
        <p:txBody>
          <a:bodyPr/>
          <a:lstStyle>
            <a:lvl1pPr defTabSz="932962">
              <a:defRPr b="1"/>
            </a:lvl1pPr>
          </a:lstStyle>
          <a:p>
            <a:pPr>
              <a:defRPr/>
            </a:pPr>
            <a:fld id="{B36AB78E-C4E1-42E2-B51A-D3930790BC9E}"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42492779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Slide Number Placeholder 2"/>
          <p:cNvSpPr>
            <a:spLocks noGrp="1"/>
          </p:cNvSpPr>
          <p:nvPr>
            <p:ph type="sldNum" sz="quarter" idx="10"/>
          </p:nvPr>
        </p:nvSpPr>
        <p:spPr/>
        <p:txBody>
          <a:bodyPr/>
          <a:lstStyle>
            <a:lvl1pPr defTabSz="932962">
              <a:defRPr b="1"/>
            </a:lvl1pPr>
          </a:lstStyle>
          <a:p>
            <a:pPr>
              <a:defRPr/>
            </a:pPr>
            <a:fld id="{68E28CF2-2431-4067-BE9E-2C2B0836D2B6}"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4180783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s-MX"/>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7" name="Date Placeholder 6"/>
          <p:cNvSpPr>
            <a:spLocks noGrp="1"/>
          </p:cNvSpPr>
          <p:nvPr>
            <p:ph type="dt" sz="half" idx="10"/>
          </p:nvPr>
        </p:nvSpPr>
        <p:spPr/>
        <p:txBody>
          <a:bodyPr/>
          <a:lstStyle/>
          <a:p>
            <a:fld id="{9EA42611-3AE7-4E6C-9E39-4885A712AE6B}" type="datetimeFigureOut">
              <a:rPr lang="es-MX" smtClean="0"/>
              <a:t>17/06/2016</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AD7A7FD0-360E-4A2A-9449-C9080B735450}" type="slidenum">
              <a:rPr lang="es-MX" smtClean="0"/>
              <a:t>‹Nº›</a:t>
            </a:fld>
            <a:endParaRPr lang="es-MX"/>
          </a:p>
        </p:txBody>
      </p:sp>
    </p:spTree>
    <p:extLst>
      <p:ext uri="{BB962C8B-B14F-4D97-AF65-F5344CB8AC3E}">
        <p14:creationId xmlns:p14="http://schemas.microsoft.com/office/powerpoint/2010/main" val="14432353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2"/>
          <p:cNvSpPr>
            <a:spLocks noGrp="1"/>
          </p:cNvSpPr>
          <p:nvPr>
            <p:ph type="sldNum" sz="quarter" idx="10"/>
          </p:nvPr>
        </p:nvSpPr>
        <p:spPr/>
        <p:txBody>
          <a:bodyPr/>
          <a:lstStyle>
            <a:lvl1pPr defTabSz="932962">
              <a:defRPr b="1"/>
            </a:lvl1pPr>
          </a:lstStyle>
          <a:p>
            <a:pPr>
              <a:defRPr/>
            </a:pPr>
            <a:fld id="{DFA697A6-FBD3-4C20-BFB7-89B607DA6C46}"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6850212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060" y="1121059"/>
            <a:ext cx="4010726" cy="314060"/>
          </a:xfrm>
        </p:spPr>
        <p:txBody>
          <a:bodyPr anchor="b"/>
          <a:lstStyle>
            <a:lvl1pPr algn="l">
              <a:defRPr sz="2041" b="1"/>
            </a:lvl1pPr>
          </a:lstStyle>
          <a:p>
            <a:r>
              <a:rPr lang="es-ES_tradnl" smtClean="0"/>
              <a:t>Click to edit Master title style</a:t>
            </a:r>
            <a:endParaRPr lang="en-US"/>
          </a:p>
        </p:txBody>
      </p:sp>
      <p:sp>
        <p:nvSpPr>
          <p:cNvPr id="3" name="Content Placeholder 2"/>
          <p:cNvSpPr>
            <a:spLocks noGrp="1"/>
          </p:cNvSpPr>
          <p:nvPr>
            <p:ph idx="1"/>
          </p:nvPr>
        </p:nvSpPr>
        <p:spPr>
          <a:xfrm>
            <a:off x="4766680" y="273743"/>
            <a:ext cx="6816289" cy="5852139"/>
          </a:xfrm>
        </p:spPr>
        <p:txBody>
          <a:bodyPr/>
          <a:lstStyle>
            <a:lvl1pPr>
              <a:defRPr sz="3265"/>
            </a:lvl1pPr>
            <a:lvl2pPr>
              <a:defRPr sz="2857"/>
            </a:lvl2pPr>
            <a:lvl3pPr>
              <a:defRPr sz="2449"/>
            </a:lvl3pPr>
            <a:lvl4pPr>
              <a:defRPr sz="2041"/>
            </a:lvl4pPr>
            <a:lvl5pPr>
              <a:defRPr sz="2041"/>
            </a:lvl5pPr>
            <a:lvl6pPr>
              <a:defRPr sz="2041"/>
            </a:lvl6pPr>
            <a:lvl7pPr>
              <a:defRPr sz="2041"/>
            </a:lvl7pPr>
            <a:lvl8pPr>
              <a:defRPr sz="2041"/>
            </a:lvl8pPr>
            <a:lvl9pPr>
              <a:defRPr sz="2041"/>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609060" y="1435097"/>
            <a:ext cx="4010726" cy="4690781"/>
          </a:xfrm>
        </p:spPr>
        <p:txBody>
          <a:bodyPr/>
          <a:lstStyle>
            <a:lvl1pPr marL="0" indent="0">
              <a:buNone/>
              <a:defRPr sz="1428"/>
            </a:lvl1pPr>
            <a:lvl2pPr marL="465915" indent="0">
              <a:buNone/>
              <a:defRPr sz="1224"/>
            </a:lvl2pPr>
            <a:lvl3pPr marL="931828" indent="0">
              <a:buNone/>
              <a:defRPr sz="1020"/>
            </a:lvl3pPr>
            <a:lvl4pPr marL="1397732" indent="0">
              <a:buNone/>
              <a:defRPr sz="918"/>
            </a:lvl4pPr>
            <a:lvl5pPr marL="1863647" indent="0">
              <a:buNone/>
              <a:defRPr sz="918"/>
            </a:lvl5pPr>
            <a:lvl6pPr marL="2329564" indent="0">
              <a:buNone/>
              <a:defRPr sz="918"/>
            </a:lvl6pPr>
            <a:lvl7pPr marL="2795476" indent="0">
              <a:buNone/>
              <a:defRPr sz="918"/>
            </a:lvl7pPr>
            <a:lvl8pPr marL="3261386" indent="0">
              <a:buNone/>
              <a:defRPr sz="918"/>
            </a:lvl8pPr>
            <a:lvl9pPr marL="3727295" indent="0">
              <a:buNone/>
              <a:defRPr sz="918"/>
            </a:lvl9pPr>
          </a:lstStyle>
          <a:p>
            <a:pPr lvl="0"/>
            <a:r>
              <a:rPr lang="es-ES_tradnl" smtClean="0"/>
              <a:t>Click to edit Master text styles</a:t>
            </a:r>
          </a:p>
        </p:txBody>
      </p:sp>
      <p:sp>
        <p:nvSpPr>
          <p:cNvPr id="5" name="Slide Number Placeholder 2"/>
          <p:cNvSpPr>
            <a:spLocks noGrp="1"/>
          </p:cNvSpPr>
          <p:nvPr>
            <p:ph type="sldNum" sz="quarter" idx="10"/>
          </p:nvPr>
        </p:nvSpPr>
        <p:spPr/>
        <p:txBody>
          <a:bodyPr/>
          <a:lstStyle>
            <a:lvl1pPr defTabSz="932962">
              <a:defRPr b="1"/>
            </a:lvl1pPr>
          </a:lstStyle>
          <a:p>
            <a:pPr>
              <a:defRPr/>
            </a:pPr>
            <a:fld id="{B59EF057-020A-4D55-AB00-303783ACDB89}"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1824246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8726" y="5053825"/>
            <a:ext cx="7315200" cy="314028"/>
          </a:xfrm>
        </p:spPr>
        <p:txBody>
          <a:bodyPr anchor="b"/>
          <a:lstStyle>
            <a:lvl1pPr algn="l">
              <a:defRPr sz="2041" b="1"/>
            </a:lvl1pPr>
          </a:lstStyle>
          <a:p>
            <a:r>
              <a:rPr lang="es-ES_tradnl" smtClean="0"/>
              <a:t>Click to edit Master title style</a:t>
            </a:r>
            <a:endParaRPr lang="en-US"/>
          </a:p>
        </p:txBody>
      </p:sp>
      <p:sp>
        <p:nvSpPr>
          <p:cNvPr id="3" name="Picture Placeholder 2"/>
          <p:cNvSpPr>
            <a:spLocks noGrp="1"/>
          </p:cNvSpPr>
          <p:nvPr>
            <p:ph type="pic" idx="1"/>
          </p:nvPr>
        </p:nvSpPr>
        <p:spPr>
          <a:xfrm>
            <a:off x="2388726" y="612266"/>
            <a:ext cx="7315200" cy="4115772"/>
          </a:xfrm>
        </p:spPr>
        <p:txBody>
          <a:bodyPr/>
          <a:lstStyle>
            <a:lvl1pPr marL="0" indent="0">
              <a:buNone/>
              <a:defRPr sz="3265"/>
            </a:lvl1pPr>
            <a:lvl2pPr marL="465915" indent="0">
              <a:buNone/>
              <a:defRPr sz="2857"/>
            </a:lvl2pPr>
            <a:lvl3pPr marL="931828" indent="0">
              <a:buNone/>
              <a:defRPr sz="2449"/>
            </a:lvl3pPr>
            <a:lvl4pPr marL="1397732" indent="0">
              <a:buNone/>
              <a:defRPr sz="2041"/>
            </a:lvl4pPr>
            <a:lvl5pPr marL="1863647" indent="0">
              <a:buNone/>
              <a:defRPr sz="2041"/>
            </a:lvl5pPr>
            <a:lvl6pPr marL="2329564" indent="0">
              <a:buNone/>
              <a:defRPr sz="2041"/>
            </a:lvl6pPr>
            <a:lvl7pPr marL="2795476" indent="0">
              <a:buNone/>
              <a:defRPr sz="2041"/>
            </a:lvl7pPr>
            <a:lvl8pPr marL="3261386" indent="0">
              <a:buNone/>
              <a:defRPr sz="2041"/>
            </a:lvl8pPr>
            <a:lvl9pPr marL="3727295" indent="0">
              <a:buNone/>
              <a:defRPr sz="2041"/>
            </a:lvl9pPr>
          </a:lstStyle>
          <a:p>
            <a:pPr lvl="0"/>
            <a:endParaRPr lang="en-US" noProof="0" dirty="0"/>
          </a:p>
        </p:txBody>
      </p:sp>
      <p:sp>
        <p:nvSpPr>
          <p:cNvPr id="4" name="Text Placeholder 3"/>
          <p:cNvSpPr>
            <a:spLocks noGrp="1"/>
          </p:cNvSpPr>
          <p:nvPr>
            <p:ph type="body" sz="half" idx="2"/>
          </p:nvPr>
        </p:nvSpPr>
        <p:spPr>
          <a:xfrm>
            <a:off x="2388726" y="5367849"/>
            <a:ext cx="7315200" cy="805015"/>
          </a:xfrm>
        </p:spPr>
        <p:txBody>
          <a:bodyPr/>
          <a:lstStyle>
            <a:lvl1pPr marL="0" indent="0">
              <a:buNone/>
              <a:defRPr sz="1428"/>
            </a:lvl1pPr>
            <a:lvl2pPr marL="465915" indent="0">
              <a:buNone/>
              <a:defRPr sz="1224"/>
            </a:lvl2pPr>
            <a:lvl3pPr marL="931828" indent="0">
              <a:buNone/>
              <a:defRPr sz="1020"/>
            </a:lvl3pPr>
            <a:lvl4pPr marL="1397732" indent="0">
              <a:buNone/>
              <a:defRPr sz="918"/>
            </a:lvl4pPr>
            <a:lvl5pPr marL="1863647" indent="0">
              <a:buNone/>
              <a:defRPr sz="918"/>
            </a:lvl5pPr>
            <a:lvl6pPr marL="2329564" indent="0">
              <a:buNone/>
              <a:defRPr sz="918"/>
            </a:lvl6pPr>
            <a:lvl7pPr marL="2795476" indent="0">
              <a:buNone/>
              <a:defRPr sz="918"/>
            </a:lvl7pPr>
            <a:lvl8pPr marL="3261386" indent="0">
              <a:buNone/>
              <a:defRPr sz="918"/>
            </a:lvl8pPr>
            <a:lvl9pPr marL="3727295" indent="0">
              <a:buNone/>
              <a:defRPr sz="918"/>
            </a:lvl9pPr>
          </a:lstStyle>
          <a:p>
            <a:pPr lvl="0"/>
            <a:r>
              <a:rPr lang="es-ES_tradnl" smtClean="0"/>
              <a:t>Click to edit Master text styles</a:t>
            </a:r>
          </a:p>
        </p:txBody>
      </p:sp>
      <p:sp>
        <p:nvSpPr>
          <p:cNvPr id="5" name="Slide Number Placeholder 2"/>
          <p:cNvSpPr>
            <a:spLocks noGrp="1"/>
          </p:cNvSpPr>
          <p:nvPr>
            <p:ph type="sldNum" sz="quarter" idx="10"/>
          </p:nvPr>
        </p:nvSpPr>
        <p:spPr/>
        <p:txBody>
          <a:bodyPr/>
          <a:lstStyle>
            <a:lvl1pPr defTabSz="932962">
              <a:defRPr b="1"/>
            </a:lvl1pPr>
          </a:lstStyle>
          <a:p>
            <a:pPr>
              <a:defRPr/>
            </a:pPr>
            <a:fld id="{838CE7CA-A96F-498A-A25B-6FA5E986E2CC}"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40611348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Slide Number Placeholder 2"/>
          <p:cNvSpPr>
            <a:spLocks noGrp="1"/>
          </p:cNvSpPr>
          <p:nvPr>
            <p:ph type="sldNum" sz="quarter" idx="10"/>
          </p:nvPr>
        </p:nvSpPr>
        <p:spPr/>
        <p:txBody>
          <a:bodyPr/>
          <a:lstStyle>
            <a:lvl1pPr defTabSz="932962">
              <a:defRPr b="1"/>
            </a:lvl1pPr>
          </a:lstStyle>
          <a:p>
            <a:pPr>
              <a:defRPr/>
            </a:pPr>
            <a:fld id="{B161D779-017C-4DC4-B1E6-CCE2E48465F8}"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27111902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290673" y="234877"/>
            <a:ext cx="596830" cy="3003007"/>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161990" y="234877"/>
            <a:ext cx="8587314" cy="3003007"/>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Slide Number Placeholder 2"/>
          <p:cNvSpPr>
            <a:spLocks noGrp="1"/>
          </p:cNvSpPr>
          <p:nvPr>
            <p:ph type="sldNum" sz="quarter" idx="10"/>
          </p:nvPr>
        </p:nvSpPr>
        <p:spPr/>
        <p:txBody>
          <a:bodyPr/>
          <a:lstStyle>
            <a:lvl1pPr defTabSz="932962">
              <a:defRPr b="1"/>
            </a:lvl1pPr>
          </a:lstStyle>
          <a:p>
            <a:pPr>
              <a:defRPr/>
            </a:pPr>
            <a:fld id="{3FAD0E50-7E54-44EF-AC0A-C3A01DE50090}"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30337944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grpSp>
        <p:nvGrpSpPr>
          <p:cNvPr id="4" name="McK Title Elements"/>
          <p:cNvGrpSpPr>
            <a:grpSpLocks/>
          </p:cNvGrpSpPr>
          <p:nvPr userDrawn="1"/>
        </p:nvGrpSpPr>
        <p:grpSpPr bwMode="auto">
          <a:xfrm>
            <a:off x="844478" y="498882"/>
            <a:ext cx="6822767" cy="6023832"/>
            <a:chOff x="391" y="308"/>
            <a:chExt cx="3159" cy="3719"/>
          </a:xfrm>
        </p:grpSpPr>
        <p:sp>
          <p:nvSpPr>
            <p:cNvPr id="5" name="McK Confidential" hidden="1"/>
            <p:cNvSpPr txBox="1">
              <a:spLocks noChangeArrowheads="1"/>
            </p:cNvSpPr>
            <p:nvPr userDrawn="1"/>
          </p:nvSpPr>
          <p:spPr bwMode="auto">
            <a:xfrm>
              <a:off x="391" y="308"/>
              <a:ext cx="934"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defTabSz="913285" fontAlgn="base">
                <a:spcBef>
                  <a:spcPct val="0"/>
                </a:spcBef>
                <a:spcAft>
                  <a:spcPct val="0"/>
                </a:spcAft>
                <a:defRPr/>
              </a:pPr>
              <a:r>
                <a:rPr lang="en-US" sz="1428" dirty="0">
                  <a:solidFill>
                    <a:srgbClr val="FFFFFF"/>
                  </a:solidFill>
                </a:rPr>
                <a:t>CONFIDENTIAL</a:t>
              </a:r>
            </a:p>
          </p:txBody>
        </p:sp>
        <p:sp>
          <p:nvSpPr>
            <p:cNvPr id="6" name="McK Document" hidden="1"/>
            <p:cNvSpPr txBox="1">
              <a:spLocks noChangeArrowheads="1"/>
            </p:cNvSpPr>
            <p:nvPr userDrawn="1"/>
          </p:nvSpPr>
          <p:spPr bwMode="auto">
            <a:xfrm>
              <a:off x="391" y="2572"/>
              <a:ext cx="315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913285" fontAlgn="base">
                <a:spcBef>
                  <a:spcPct val="0"/>
                </a:spcBef>
                <a:spcAft>
                  <a:spcPct val="0"/>
                </a:spcAft>
                <a:defRPr/>
              </a:pPr>
              <a:r>
                <a:rPr lang="en-US" sz="1428" dirty="0">
                  <a:solidFill>
                    <a:srgbClr val="FFFFFF"/>
                  </a:solidFill>
                </a:rPr>
                <a:t>Document</a:t>
              </a:r>
            </a:p>
          </p:txBody>
        </p:sp>
        <p:sp>
          <p:nvSpPr>
            <p:cNvPr id="7" name="McK Date" hidden="1"/>
            <p:cNvSpPr txBox="1">
              <a:spLocks noChangeArrowheads="1"/>
            </p:cNvSpPr>
            <p:nvPr userDrawn="1"/>
          </p:nvSpPr>
          <p:spPr bwMode="auto">
            <a:xfrm>
              <a:off x="391" y="2753"/>
              <a:ext cx="315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defTabSz="913285" fontAlgn="base">
                <a:spcBef>
                  <a:spcPct val="0"/>
                </a:spcBef>
                <a:spcAft>
                  <a:spcPct val="0"/>
                </a:spcAft>
                <a:defRPr/>
              </a:pPr>
              <a:r>
                <a:rPr lang="en-US" sz="1428" dirty="0">
                  <a:solidFill>
                    <a:srgbClr val="FFFFFF"/>
                  </a:solidFill>
                </a:rPr>
                <a:t>Date</a:t>
              </a:r>
            </a:p>
          </p:txBody>
        </p:sp>
        <p:sp>
          <p:nvSpPr>
            <p:cNvPr id="8" name="McK Disclaimer" hidden="1"/>
            <p:cNvSpPr>
              <a:spLocks noChangeArrowheads="1"/>
            </p:cNvSpPr>
            <p:nvPr userDrawn="1">
              <p:custDataLst>
                <p:tags r:id="rId3"/>
              </p:custDataLst>
            </p:nvPr>
          </p:nvSpPr>
          <p:spPr bwMode="auto">
            <a:xfrm>
              <a:off x="391" y="3678"/>
              <a:ext cx="2297"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820201" eaLnBrk="0" fontAlgn="base" hangingPunct="0">
                <a:spcBef>
                  <a:spcPct val="0"/>
                </a:spcBef>
                <a:spcAft>
                  <a:spcPct val="0"/>
                </a:spcAft>
                <a:defRPr/>
              </a:pPr>
              <a:r>
                <a:rPr lang="en-US" sz="918" dirty="0">
                  <a:solidFill>
                    <a:srgbClr val="FFFFFF"/>
                  </a:solidFill>
                </a:rPr>
                <a:t>This report is solely for the use of client personnel.  No part of it may be circulated, quoted, or reproduced for distribution outside the client organization without prior written approval from McKinsey &amp; Company. This material was used by McKinsey &amp; Company during an oral presentation; it is not a complete record of the discussion.</a:t>
              </a:r>
            </a:p>
          </p:txBody>
        </p:sp>
      </p:grpSp>
      <p:graphicFrame>
        <p:nvGraphicFramePr>
          <p:cNvPr id="9" name="Rectangle 1059" hidden="1"/>
          <p:cNvGraphicFramePr>
            <a:graphicFrameLocks/>
          </p:cNvGraphicFramePr>
          <p:nvPr>
            <p:custDataLst>
              <p:tags r:id="rId2"/>
            </p:custDataLst>
          </p:nvPr>
        </p:nvGraphicFramePr>
        <p:xfrm>
          <a:off x="0" y="0"/>
          <a:ext cx="215979" cy="161974"/>
        </p:xfrm>
        <a:graphic>
          <a:graphicData uri="http://schemas.openxmlformats.org/presentationml/2006/ole">
            <mc:AlternateContent xmlns:mc="http://schemas.openxmlformats.org/markup-compatibility/2006">
              <mc:Choice xmlns:v="urn:schemas-microsoft-com:vml" Requires="v">
                <p:oleObj spid="_x0000_s3095" name="think-cell Slide" r:id="rId5" imgW="0" imgH="0" progId="TCLayout.ActiveDocument.1">
                  <p:embed/>
                </p:oleObj>
              </mc:Choice>
              <mc:Fallback>
                <p:oleObj name="think-cell Slide" r:id="rId5" imgW="0" imgH="0" progId="TCLayout.ActiveDocument.1">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215979" cy="1619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10" name="Picture 7" descr="BG-02"/>
          <p:cNvPicPr>
            <a:picLocks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2262785"/>
            <a:ext cx="3017224" cy="461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a:spLocks/>
          </p:cNvSpPr>
          <p:nvPr userDrawn="1"/>
        </p:nvSpPr>
        <p:spPr>
          <a:xfrm>
            <a:off x="0" y="0"/>
            <a:ext cx="3017224" cy="2262784"/>
          </a:xfrm>
          <a:prstGeom prst="rect">
            <a:avLst/>
          </a:prstGeom>
          <a:solidFill>
            <a:srgbClr val="91B0FF"/>
          </a:solidFill>
          <a:ln>
            <a:noFill/>
          </a:ln>
        </p:spPr>
        <p:style>
          <a:lnRef idx="1">
            <a:schemeClr val="accent1"/>
          </a:lnRef>
          <a:fillRef idx="3">
            <a:schemeClr val="accent1"/>
          </a:fillRef>
          <a:effectRef idx="2">
            <a:schemeClr val="accent1"/>
          </a:effectRef>
          <a:fontRef idx="minor">
            <a:schemeClr val="lt1"/>
          </a:fontRef>
        </p:style>
        <p:txBody>
          <a:bodyPr lIns="91383" tIns="45692" rIns="91383" bIns="45692" anchor="ctr"/>
          <a:lstStyle/>
          <a:p>
            <a:pPr algn="ctr" defTabSz="456639">
              <a:defRPr/>
            </a:pPr>
            <a:endParaRPr lang="en-US" sz="1837" dirty="0">
              <a:solidFill>
                <a:srgbClr val="FFFFFF"/>
              </a:solidFill>
            </a:endParaRPr>
          </a:p>
        </p:txBody>
      </p:sp>
      <p:sp>
        <p:nvSpPr>
          <p:cNvPr id="13314" name="Rectangle 1026"/>
          <p:cNvSpPr>
            <a:spLocks noGrp="1" noChangeArrowheads="1"/>
          </p:cNvSpPr>
          <p:nvPr>
            <p:ph type="ctrTitle"/>
          </p:nvPr>
        </p:nvSpPr>
        <p:spPr>
          <a:xfrm>
            <a:off x="3776369" y="1302941"/>
            <a:ext cx="6840046" cy="446276"/>
          </a:xfrm>
        </p:spPr>
        <p:txBody>
          <a:bodyPr/>
          <a:lstStyle>
            <a:lvl1pPr>
              <a:defRPr sz="2857" b="0">
                <a:solidFill>
                  <a:schemeClr val="tx1"/>
                </a:solidFill>
              </a:defRPr>
            </a:lvl1pPr>
          </a:lstStyle>
          <a:p>
            <a:pPr lvl="0"/>
            <a:r>
              <a:rPr lang="en-US" noProof="0" dirty="0" smtClean="0"/>
              <a:t>Click to edit Master title style</a:t>
            </a:r>
          </a:p>
        </p:txBody>
      </p:sp>
      <p:sp>
        <p:nvSpPr>
          <p:cNvPr id="13315" name="Rectangle 1027"/>
          <p:cNvSpPr>
            <a:spLocks noGrp="1" noChangeArrowheads="1"/>
          </p:cNvSpPr>
          <p:nvPr>
            <p:ph type="subTitle" idx="1"/>
          </p:nvPr>
        </p:nvSpPr>
        <p:spPr>
          <a:xfrm>
            <a:off x="3776369" y="1963796"/>
            <a:ext cx="6840046" cy="280216"/>
          </a:xfrm>
        </p:spPr>
        <p:txBody>
          <a:bodyPr/>
          <a:lstStyle>
            <a:lvl1pPr>
              <a:defRPr sz="1837">
                <a:solidFill>
                  <a:schemeClr val="tx1"/>
                </a:solidFill>
              </a:defRPr>
            </a:lvl1pPr>
          </a:lstStyle>
          <a:p>
            <a:pPr lvl="0"/>
            <a:r>
              <a:rPr lang="en-US" noProof="0" smtClean="0"/>
              <a:t>Click to edit Master subtitle style</a:t>
            </a:r>
          </a:p>
        </p:txBody>
      </p:sp>
    </p:spTree>
    <p:extLst>
      <p:ext uri="{BB962C8B-B14F-4D97-AF65-F5344CB8AC3E}">
        <p14:creationId xmlns:p14="http://schemas.microsoft.com/office/powerpoint/2010/main" val="4279930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4" name="Rectangle 138"/>
          <p:cNvSpPr>
            <a:spLocks noChangeArrowheads="1"/>
          </p:cNvSpPr>
          <p:nvPr>
            <p:custDataLst>
              <p:tags r:id="rId1"/>
            </p:custDataLst>
          </p:nvPr>
        </p:nvSpPr>
        <p:spPr bwMode="gray">
          <a:xfrm>
            <a:off x="0" y="5061703"/>
            <a:ext cx="12192000" cy="1799536"/>
          </a:xfrm>
          <a:prstGeom prst="rect">
            <a:avLst/>
          </a:prstGeom>
          <a:solidFill>
            <a:srgbClr val="00286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83" tIns="45692" rIns="91383" bIns="45692" anchor="ctr"/>
          <a:lstStyle>
            <a:lvl1pPr defTabSz="895350" eaLnBrk="0" hangingPunct="0">
              <a:defRPr sz="1200" b="1">
                <a:solidFill>
                  <a:schemeClr val="tx1"/>
                </a:solidFill>
                <a:latin typeface="Arial" panose="020B0604020202020204" pitchFamily="34" charset="0"/>
                <a:cs typeface="Arial" panose="020B0604020202020204" pitchFamily="34" charset="0"/>
              </a:defRPr>
            </a:lvl1pPr>
            <a:lvl2pPr marL="742950" indent="-285750" defTabSz="895350" eaLnBrk="0" hangingPunct="0">
              <a:defRPr sz="1200" b="1">
                <a:solidFill>
                  <a:schemeClr val="tx1"/>
                </a:solidFill>
                <a:latin typeface="Arial" panose="020B0604020202020204" pitchFamily="34" charset="0"/>
                <a:cs typeface="Arial" panose="020B0604020202020204" pitchFamily="34" charset="0"/>
              </a:defRPr>
            </a:lvl2pPr>
            <a:lvl3pPr marL="1143000" indent="-228600" defTabSz="895350" eaLnBrk="0" hangingPunct="0">
              <a:defRPr sz="1200" b="1">
                <a:solidFill>
                  <a:schemeClr val="tx1"/>
                </a:solidFill>
                <a:latin typeface="Arial" panose="020B0604020202020204" pitchFamily="34" charset="0"/>
                <a:cs typeface="Arial" panose="020B0604020202020204" pitchFamily="34" charset="0"/>
              </a:defRPr>
            </a:lvl3pPr>
            <a:lvl4pPr marL="1600200" indent="-228600" defTabSz="895350" eaLnBrk="0" hangingPunct="0">
              <a:defRPr sz="1200" b="1">
                <a:solidFill>
                  <a:schemeClr val="tx1"/>
                </a:solidFill>
                <a:latin typeface="Arial" panose="020B0604020202020204" pitchFamily="34" charset="0"/>
                <a:cs typeface="Arial" panose="020B0604020202020204" pitchFamily="34" charset="0"/>
              </a:defRPr>
            </a:lvl4pPr>
            <a:lvl5pPr marL="2057400" indent="-228600" defTabSz="895350" eaLnBrk="0" hangingPunct="0">
              <a:defRPr sz="1200" b="1">
                <a:solidFill>
                  <a:schemeClr val="tx1"/>
                </a:solidFill>
                <a:latin typeface="Arial" panose="020B0604020202020204" pitchFamily="34" charset="0"/>
                <a:cs typeface="Arial" panose="020B0604020202020204" pitchFamily="34" charset="0"/>
              </a:defRPr>
            </a:lvl5pPr>
            <a:lvl6pPr marL="2514600" indent="-228600" defTabSz="89535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6pPr>
            <a:lvl7pPr marL="2971800" indent="-228600" defTabSz="89535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7pPr>
            <a:lvl8pPr marL="3429000" indent="-228600" defTabSz="89535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8pPr>
            <a:lvl9pPr marL="3886200" indent="-228600" defTabSz="89535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defRPr/>
            </a:pPr>
            <a:endParaRPr lang="es-MX" altLang="es-MX" sz="1020" smtClean="0">
              <a:solidFill>
                <a:srgbClr val="000000"/>
              </a:solidFill>
            </a:endParaRPr>
          </a:p>
        </p:txBody>
      </p:sp>
      <p:pic>
        <p:nvPicPr>
          <p:cNvPr id="6" name="Picture 2" descr="http://sistematec.mx/identidad/img_sistema/pag.5.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9211" y="510221"/>
            <a:ext cx="2371446" cy="973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p:nvPr>
        </p:nvSpPr>
        <p:spPr>
          <a:xfrm>
            <a:off x="719410" y="1988840"/>
            <a:ext cx="7200701" cy="914400"/>
          </a:xfrm>
        </p:spPr>
        <p:txBody>
          <a:bodyPr/>
          <a:lstStyle>
            <a:lvl1pPr>
              <a:defRPr sz="2755"/>
            </a:lvl1pPr>
          </a:lstStyle>
          <a:p>
            <a:pPr lvl="0"/>
            <a:r>
              <a:rPr lang="en-US" dirty="0" smtClean="0"/>
              <a:t>Click to edit Master text styles</a:t>
            </a:r>
          </a:p>
        </p:txBody>
      </p:sp>
      <p:sp>
        <p:nvSpPr>
          <p:cNvPr id="5" name="Text Placeholder 4"/>
          <p:cNvSpPr>
            <a:spLocks noGrp="1"/>
          </p:cNvSpPr>
          <p:nvPr>
            <p:ph type="body" sz="quarter" idx="11"/>
          </p:nvPr>
        </p:nvSpPr>
        <p:spPr>
          <a:xfrm>
            <a:off x="756379" y="3212982"/>
            <a:ext cx="7259835" cy="914400"/>
          </a:xfrm>
        </p:spPr>
        <p:txBody>
          <a:bodyPr/>
          <a:lstStyle>
            <a:lvl1pPr>
              <a:defRPr sz="1837">
                <a:solidFill>
                  <a:schemeClr val="bg1">
                    <a:lumMod val="50000"/>
                  </a:schemeClr>
                </a:solidFill>
              </a:defRPr>
            </a:lvl1pPr>
          </a:lstStyle>
          <a:p>
            <a:pPr lvl="0"/>
            <a:r>
              <a:rPr lang="en-US" dirty="0" smtClean="0"/>
              <a:t>Click to edit Master text styles</a:t>
            </a:r>
          </a:p>
        </p:txBody>
      </p:sp>
    </p:spTree>
    <p:extLst>
      <p:ext uri="{BB962C8B-B14F-4D97-AF65-F5344CB8AC3E}">
        <p14:creationId xmlns:p14="http://schemas.microsoft.com/office/powerpoint/2010/main" val="15278844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3_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dirty="0"/>
          </a:p>
        </p:txBody>
      </p:sp>
      <p:sp>
        <p:nvSpPr>
          <p:cNvPr id="5" name="2 Marcador de contenido"/>
          <p:cNvSpPr>
            <a:spLocks noGrp="1"/>
          </p:cNvSpPr>
          <p:nvPr>
            <p:ph idx="11"/>
          </p:nvPr>
        </p:nvSpPr>
        <p:spPr>
          <a:xfrm>
            <a:off x="497841" y="981438"/>
            <a:ext cx="11196337" cy="5142371"/>
          </a:xfrm>
        </p:spPr>
        <p:txBody>
          <a:bodyPr/>
          <a:lstStyle/>
          <a:p>
            <a:pPr lvl="0"/>
            <a:r>
              <a:rPr lang="es-ES" smtClean="0"/>
              <a:t>Haga clic para modificar el estilo de texto del patrón</a:t>
            </a:r>
          </a:p>
        </p:txBody>
      </p:sp>
      <p:sp>
        <p:nvSpPr>
          <p:cNvPr id="6" name="5 Marcador de contenido"/>
          <p:cNvSpPr>
            <a:spLocks noGrp="1"/>
          </p:cNvSpPr>
          <p:nvPr>
            <p:ph sz="quarter" idx="12"/>
          </p:nvPr>
        </p:nvSpPr>
        <p:spPr>
          <a:xfrm>
            <a:off x="498921" y="6166707"/>
            <a:ext cx="11196337" cy="257119"/>
          </a:xfrm>
        </p:spPr>
        <p:txBody>
          <a:bodyPr/>
          <a:lstStyle>
            <a:lvl1pPr>
              <a:defRPr sz="1020" b="0"/>
            </a:lvl1pPr>
            <a:lvl2pPr>
              <a:defRPr sz="1020" b="0"/>
            </a:lvl2pPr>
            <a:lvl3pPr>
              <a:defRPr sz="1020" b="0"/>
            </a:lvl3pPr>
            <a:lvl4pPr>
              <a:defRPr sz="1020" b="0"/>
            </a:lvl4pPr>
            <a:lvl5pPr>
              <a:defRPr sz="1020" b="0"/>
            </a:lvl5pPr>
          </a:lstStyle>
          <a:p>
            <a:pPr lvl="0"/>
            <a:r>
              <a:rPr lang="en-US" smtClean="0"/>
              <a:t>Click to edit Master text styles</a:t>
            </a:r>
          </a:p>
        </p:txBody>
      </p:sp>
      <p:sp>
        <p:nvSpPr>
          <p:cNvPr id="7" name="3 Marcador de número de diapositiva"/>
          <p:cNvSpPr>
            <a:spLocks noGrp="1"/>
          </p:cNvSpPr>
          <p:nvPr>
            <p:ph type="sldNum" sz="quarter" idx="13"/>
          </p:nvPr>
        </p:nvSpPr>
        <p:spPr/>
        <p:txBody>
          <a:bodyPr lIns="91381" tIns="45691" rIns="91381" bIns="45691"/>
          <a:lstStyle>
            <a:lvl1pPr defTabSz="932962">
              <a:defRPr b="1"/>
            </a:lvl1pPr>
          </a:lstStyle>
          <a:p>
            <a:pPr>
              <a:defRPr/>
            </a:pPr>
            <a:fld id="{5BC1EF30-3382-4577-A71F-4CB4558F3D53}" type="slidenum">
              <a:rPr lang="es-MX" altLang="es-MX"/>
              <a:pPr>
                <a:defRPr/>
              </a:pPr>
              <a:t>‹Nº›</a:t>
            </a:fld>
            <a:endParaRPr lang="es-MX" altLang="es-MX"/>
          </a:p>
        </p:txBody>
      </p:sp>
    </p:spTree>
    <p:extLst>
      <p:ext uri="{BB962C8B-B14F-4D97-AF65-F5344CB8AC3E}">
        <p14:creationId xmlns:p14="http://schemas.microsoft.com/office/powerpoint/2010/main" val="41646354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422400" y="304800"/>
            <a:ext cx="10363200" cy="298327"/>
          </a:xfrm>
        </p:spPr>
        <p:txBody>
          <a:bodyPr/>
          <a:lstStyle/>
          <a:p>
            <a:r>
              <a:rPr lang="en-US" smtClean="0"/>
              <a:t>Click to edit Master title style</a:t>
            </a:r>
            <a:endParaRPr lang="es-MX"/>
          </a:p>
        </p:txBody>
      </p:sp>
      <p:sp>
        <p:nvSpPr>
          <p:cNvPr id="3" name="Text Placeholder 2"/>
          <p:cNvSpPr>
            <a:spLocks noGrp="1"/>
          </p:cNvSpPr>
          <p:nvPr>
            <p:ph type="body" sz="half" idx="1"/>
          </p:nvPr>
        </p:nvSpPr>
        <p:spPr>
          <a:xfrm>
            <a:off x="1422400" y="1676400"/>
            <a:ext cx="5080001"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ClipArt Placeholder 3"/>
          <p:cNvSpPr>
            <a:spLocks noGrp="1"/>
          </p:cNvSpPr>
          <p:nvPr>
            <p:ph type="clipArt" sz="half" idx="2"/>
          </p:nvPr>
        </p:nvSpPr>
        <p:spPr>
          <a:xfrm>
            <a:off x="6705601" y="1676400"/>
            <a:ext cx="5080001" cy="4114800"/>
          </a:xfrm>
        </p:spPr>
        <p:txBody>
          <a:bodyPr/>
          <a:lstStyle/>
          <a:p>
            <a:pPr lvl="0"/>
            <a:endParaRPr lang="es-MX" noProof="0" smtClean="0"/>
          </a:p>
        </p:txBody>
      </p:sp>
      <p:sp>
        <p:nvSpPr>
          <p:cNvPr id="5" name="Rectangle 13"/>
          <p:cNvSpPr>
            <a:spLocks noGrp="1" noChangeArrowheads="1"/>
          </p:cNvSpPr>
          <p:nvPr>
            <p:ph type="dt" sz="half" idx="10"/>
          </p:nvPr>
        </p:nvSpPr>
        <p:spPr>
          <a:xfrm>
            <a:off x="1423300" y="6325105"/>
            <a:ext cx="2539910" cy="456768"/>
          </a:xfrm>
          <a:prstGeom prst="rect">
            <a:avLst/>
          </a:prstGeom>
        </p:spPr>
        <p:txBody>
          <a:bodyPr lIns="89611" tIns="44806" rIns="89611" bIns="44806"/>
          <a:lstStyle>
            <a:lvl1pPr eaLnBrk="1" hangingPunct="1">
              <a:defRPr/>
            </a:lvl1pPr>
          </a:lstStyle>
          <a:p>
            <a:pPr fontAlgn="base">
              <a:spcBef>
                <a:spcPct val="0"/>
              </a:spcBef>
              <a:spcAft>
                <a:spcPct val="0"/>
              </a:spcAft>
              <a:defRPr/>
            </a:pPr>
            <a:endParaRPr lang="en-US" sz="1224" b="1">
              <a:solidFill>
                <a:srgbClr val="000000"/>
              </a:solidFill>
            </a:endParaRPr>
          </a:p>
        </p:txBody>
      </p:sp>
      <p:sp>
        <p:nvSpPr>
          <p:cNvPr id="6" name="Rectangle 14"/>
          <p:cNvSpPr>
            <a:spLocks noGrp="1" noChangeArrowheads="1"/>
          </p:cNvSpPr>
          <p:nvPr>
            <p:ph type="ftr" sz="quarter" idx="11"/>
          </p:nvPr>
        </p:nvSpPr>
        <p:spPr>
          <a:xfrm>
            <a:off x="4673780" y="6325105"/>
            <a:ext cx="3861700" cy="456768"/>
          </a:xfrm>
          <a:prstGeom prst="rect">
            <a:avLst/>
          </a:prstGeom>
        </p:spPr>
        <p:txBody>
          <a:bodyPr lIns="89611" tIns="44806" rIns="89611" bIns="44806"/>
          <a:lstStyle>
            <a:lvl1pPr eaLnBrk="1" hangingPunct="1">
              <a:defRPr/>
            </a:lvl1pPr>
          </a:lstStyle>
          <a:p>
            <a:pPr fontAlgn="base">
              <a:spcBef>
                <a:spcPct val="0"/>
              </a:spcBef>
              <a:spcAft>
                <a:spcPct val="0"/>
              </a:spcAft>
              <a:defRPr/>
            </a:pPr>
            <a:endParaRPr lang="en-US" sz="1224" b="1">
              <a:solidFill>
                <a:srgbClr val="000000"/>
              </a:solidFill>
            </a:endParaRPr>
          </a:p>
        </p:txBody>
      </p:sp>
      <p:sp>
        <p:nvSpPr>
          <p:cNvPr id="7" name="Rectangle 15"/>
          <p:cNvSpPr>
            <a:spLocks noGrp="1" noChangeArrowheads="1"/>
          </p:cNvSpPr>
          <p:nvPr>
            <p:ph type="sldNum" sz="quarter" idx="12"/>
          </p:nvPr>
        </p:nvSpPr>
        <p:spPr/>
        <p:txBody>
          <a:bodyPr/>
          <a:lstStyle>
            <a:lvl1pPr>
              <a:defRPr/>
            </a:lvl1pPr>
          </a:lstStyle>
          <a:p>
            <a:pPr>
              <a:defRPr/>
            </a:pPr>
            <a:fld id="{90674A30-4D2C-4F84-9753-C7350BCCDA6E}" type="slidenum">
              <a:rPr lang="en-US" altLang="es-MX"/>
              <a:pPr>
                <a:defRPr/>
              </a:pPr>
              <a:t>‹Nº›</a:t>
            </a:fld>
            <a:endParaRPr lang="en-US" altLang="es-MX"/>
          </a:p>
        </p:txBody>
      </p:sp>
    </p:spTree>
    <p:extLst>
      <p:ext uri="{BB962C8B-B14F-4D97-AF65-F5344CB8AC3E}">
        <p14:creationId xmlns:p14="http://schemas.microsoft.com/office/powerpoint/2010/main" val="3952611178"/>
      </p:ext>
    </p:extLst>
  </p:cSld>
  <p:clrMapOvr>
    <a:masterClrMapping/>
  </p:clrMapOvr>
  <p:transition spd="med">
    <p:pull dir="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422400" y="304800"/>
            <a:ext cx="10363200" cy="298327"/>
          </a:xfrm>
        </p:spPr>
        <p:txBody>
          <a:bodyPr/>
          <a:lstStyle/>
          <a:p>
            <a:r>
              <a:rPr lang="en-US" smtClean="0"/>
              <a:t>Click to edit Master title style</a:t>
            </a:r>
            <a:endParaRPr lang="es-MX"/>
          </a:p>
        </p:txBody>
      </p:sp>
      <p:sp>
        <p:nvSpPr>
          <p:cNvPr id="3" name="ClipArt Placeholder 2"/>
          <p:cNvSpPr>
            <a:spLocks noGrp="1"/>
          </p:cNvSpPr>
          <p:nvPr>
            <p:ph type="clipArt" sz="half" idx="1"/>
          </p:nvPr>
        </p:nvSpPr>
        <p:spPr>
          <a:xfrm>
            <a:off x="1422400" y="1676400"/>
            <a:ext cx="5080001" cy="4114800"/>
          </a:xfrm>
        </p:spPr>
        <p:txBody>
          <a:bodyPr/>
          <a:lstStyle/>
          <a:p>
            <a:pPr lvl="0"/>
            <a:endParaRPr lang="es-MX" noProof="0" smtClean="0"/>
          </a:p>
        </p:txBody>
      </p:sp>
      <p:sp>
        <p:nvSpPr>
          <p:cNvPr id="4" name="Text Placeholder 3"/>
          <p:cNvSpPr>
            <a:spLocks noGrp="1"/>
          </p:cNvSpPr>
          <p:nvPr>
            <p:ph type="body" sz="half" idx="2"/>
          </p:nvPr>
        </p:nvSpPr>
        <p:spPr>
          <a:xfrm>
            <a:off x="6705601" y="1676400"/>
            <a:ext cx="5080001"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5" name="Rectangle 13"/>
          <p:cNvSpPr>
            <a:spLocks noGrp="1" noChangeArrowheads="1"/>
          </p:cNvSpPr>
          <p:nvPr>
            <p:ph type="dt" sz="half" idx="10"/>
          </p:nvPr>
        </p:nvSpPr>
        <p:spPr>
          <a:xfrm>
            <a:off x="1423300" y="6325105"/>
            <a:ext cx="2539910" cy="456768"/>
          </a:xfrm>
          <a:prstGeom prst="rect">
            <a:avLst/>
          </a:prstGeom>
        </p:spPr>
        <p:txBody>
          <a:bodyPr lIns="89611" tIns="44806" rIns="89611" bIns="44806"/>
          <a:lstStyle>
            <a:lvl1pPr eaLnBrk="1" hangingPunct="1">
              <a:defRPr/>
            </a:lvl1pPr>
          </a:lstStyle>
          <a:p>
            <a:pPr fontAlgn="base">
              <a:spcBef>
                <a:spcPct val="0"/>
              </a:spcBef>
              <a:spcAft>
                <a:spcPct val="0"/>
              </a:spcAft>
              <a:defRPr/>
            </a:pPr>
            <a:endParaRPr lang="en-US" sz="1224" b="1">
              <a:solidFill>
                <a:srgbClr val="000000"/>
              </a:solidFill>
            </a:endParaRPr>
          </a:p>
        </p:txBody>
      </p:sp>
      <p:sp>
        <p:nvSpPr>
          <p:cNvPr id="6" name="Rectangle 14"/>
          <p:cNvSpPr>
            <a:spLocks noGrp="1" noChangeArrowheads="1"/>
          </p:cNvSpPr>
          <p:nvPr>
            <p:ph type="ftr" sz="quarter" idx="11"/>
          </p:nvPr>
        </p:nvSpPr>
        <p:spPr>
          <a:xfrm>
            <a:off x="4673780" y="6325105"/>
            <a:ext cx="3861700" cy="456768"/>
          </a:xfrm>
          <a:prstGeom prst="rect">
            <a:avLst/>
          </a:prstGeom>
        </p:spPr>
        <p:txBody>
          <a:bodyPr lIns="89611" tIns="44806" rIns="89611" bIns="44806"/>
          <a:lstStyle>
            <a:lvl1pPr eaLnBrk="1" hangingPunct="1">
              <a:defRPr/>
            </a:lvl1pPr>
          </a:lstStyle>
          <a:p>
            <a:pPr fontAlgn="base">
              <a:spcBef>
                <a:spcPct val="0"/>
              </a:spcBef>
              <a:spcAft>
                <a:spcPct val="0"/>
              </a:spcAft>
              <a:defRPr/>
            </a:pPr>
            <a:endParaRPr lang="en-US" sz="1224" b="1">
              <a:solidFill>
                <a:srgbClr val="000000"/>
              </a:solidFill>
            </a:endParaRPr>
          </a:p>
        </p:txBody>
      </p:sp>
      <p:sp>
        <p:nvSpPr>
          <p:cNvPr id="7" name="Rectangle 15"/>
          <p:cNvSpPr>
            <a:spLocks noGrp="1" noChangeArrowheads="1"/>
          </p:cNvSpPr>
          <p:nvPr>
            <p:ph type="sldNum" sz="quarter" idx="12"/>
          </p:nvPr>
        </p:nvSpPr>
        <p:spPr/>
        <p:txBody>
          <a:bodyPr/>
          <a:lstStyle>
            <a:lvl1pPr>
              <a:defRPr/>
            </a:lvl1pPr>
          </a:lstStyle>
          <a:p>
            <a:pPr>
              <a:defRPr/>
            </a:pPr>
            <a:fld id="{301F4A87-2999-4C13-B739-5693D7D7DF00}" type="slidenum">
              <a:rPr lang="en-US" altLang="es-MX"/>
              <a:pPr>
                <a:defRPr/>
              </a:pPr>
              <a:t>‹Nº›</a:t>
            </a:fld>
            <a:endParaRPr lang="en-US" altLang="es-MX"/>
          </a:p>
        </p:txBody>
      </p:sp>
    </p:spTree>
    <p:extLst>
      <p:ext uri="{BB962C8B-B14F-4D97-AF65-F5344CB8AC3E}">
        <p14:creationId xmlns:p14="http://schemas.microsoft.com/office/powerpoint/2010/main" val="2016000774"/>
      </p:ext>
    </p:extLst>
  </p:cSld>
  <p:clrMapOvr>
    <a:masterClrMapping/>
  </p:clrMapOvr>
  <p:transition spd="med">
    <p:pull dir="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Date Placeholder 2"/>
          <p:cNvSpPr>
            <a:spLocks noGrp="1"/>
          </p:cNvSpPr>
          <p:nvPr>
            <p:ph type="dt" sz="half" idx="10"/>
          </p:nvPr>
        </p:nvSpPr>
        <p:spPr/>
        <p:txBody>
          <a:bodyPr/>
          <a:lstStyle/>
          <a:p>
            <a:fld id="{9EA42611-3AE7-4E6C-9E39-4885A712AE6B}" type="datetimeFigureOut">
              <a:rPr lang="es-MX" smtClean="0"/>
              <a:t>17/06/2016</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AD7A7FD0-360E-4A2A-9449-C9080B735450}" type="slidenum">
              <a:rPr lang="es-MX" smtClean="0"/>
              <a:t>‹Nº›</a:t>
            </a:fld>
            <a:endParaRPr lang="es-MX"/>
          </a:p>
        </p:txBody>
      </p:sp>
    </p:spTree>
    <p:extLst>
      <p:ext uri="{BB962C8B-B14F-4D97-AF65-F5344CB8AC3E}">
        <p14:creationId xmlns:p14="http://schemas.microsoft.com/office/powerpoint/2010/main" val="31955418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Working Draft Text" hidden="1"/>
          <p:cNvSpPr txBox="1">
            <a:spLocks noChangeArrowheads="1"/>
          </p:cNvSpPr>
          <p:nvPr/>
        </p:nvSpPr>
        <p:spPr bwMode="auto">
          <a:xfrm>
            <a:off x="3591728" y="349866"/>
            <a:ext cx="1011495" cy="14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918" b="1" dirty="0">
                <a:solidFill>
                  <a:srgbClr val="000000"/>
                </a:solidFill>
              </a:rPr>
              <a:t>WORKING DRAFT</a:t>
            </a:r>
          </a:p>
        </p:txBody>
      </p:sp>
      <p:sp>
        <p:nvSpPr>
          <p:cNvPr id="5" name="doc id"/>
          <p:cNvSpPr txBox="1">
            <a:spLocks noChangeArrowheads="1"/>
          </p:cNvSpPr>
          <p:nvPr/>
        </p:nvSpPr>
        <p:spPr bwMode="auto">
          <a:xfrm>
            <a:off x="11485750" y="37255"/>
            <a:ext cx="401720"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lstStyle/>
          <a:p>
            <a:pPr algn="r" defTabSz="913285" fontAlgn="base">
              <a:spcBef>
                <a:spcPct val="0"/>
              </a:spcBef>
              <a:spcAft>
                <a:spcPct val="0"/>
              </a:spcAft>
              <a:defRPr/>
            </a:pPr>
            <a:endParaRPr lang="ru-RU" sz="816">
              <a:solidFill>
                <a:srgbClr val="000000"/>
              </a:solidFill>
            </a:endParaRPr>
          </a:p>
        </p:txBody>
      </p:sp>
      <p:sp>
        <p:nvSpPr>
          <p:cNvPr id="6" name="Working Draft" hidden="1"/>
          <p:cNvSpPr txBox="1">
            <a:spLocks noChangeArrowheads="1"/>
          </p:cNvSpPr>
          <p:nvPr/>
        </p:nvSpPr>
        <p:spPr bwMode="auto">
          <a:xfrm>
            <a:off x="3591728" y="508601"/>
            <a:ext cx="3101811" cy="14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918" dirty="0">
                <a:solidFill>
                  <a:srgbClr val="000000"/>
                </a:solidFill>
              </a:rPr>
              <a:t>Last Modified 4/15/2010 2:58:37 PM Central Standard Time</a:t>
            </a:r>
          </a:p>
        </p:txBody>
      </p:sp>
      <p:sp>
        <p:nvSpPr>
          <p:cNvPr id="7" name="Printed" hidden="1"/>
          <p:cNvSpPr txBox="1">
            <a:spLocks noChangeArrowheads="1"/>
          </p:cNvSpPr>
          <p:nvPr/>
        </p:nvSpPr>
        <p:spPr bwMode="auto">
          <a:xfrm>
            <a:off x="3591728" y="668956"/>
            <a:ext cx="2774799" cy="14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918" dirty="0">
                <a:solidFill>
                  <a:srgbClr val="000000"/>
                </a:solidFill>
              </a:rPr>
              <a:t>Printed 4/15/2010 2:29:22 PM Central Standard Time</a:t>
            </a:r>
          </a:p>
        </p:txBody>
      </p:sp>
      <p:grpSp>
        <p:nvGrpSpPr>
          <p:cNvPr id="8" name="McK Title Elements"/>
          <p:cNvGrpSpPr>
            <a:grpSpLocks/>
          </p:cNvGrpSpPr>
          <p:nvPr/>
        </p:nvGrpSpPr>
        <p:grpSpPr bwMode="auto">
          <a:xfrm>
            <a:off x="1" y="1"/>
            <a:ext cx="12187680" cy="6859620"/>
            <a:chOff x="0" y="0"/>
            <a:chExt cx="5643" cy="4235"/>
          </a:xfrm>
        </p:grpSpPr>
        <p:sp>
          <p:nvSpPr>
            <p:cNvPr id="9" name="McK Document type" hidden="1"/>
            <p:cNvSpPr txBox="1">
              <a:spLocks noChangeArrowheads="1"/>
            </p:cNvSpPr>
            <p:nvPr userDrawn="1"/>
          </p:nvSpPr>
          <p:spPr bwMode="auto">
            <a:xfrm>
              <a:off x="1663" y="3104"/>
              <a:ext cx="310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913285" fontAlgn="base">
                <a:spcBef>
                  <a:spcPct val="0"/>
                </a:spcBef>
                <a:spcAft>
                  <a:spcPct val="0"/>
                </a:spcAft>
                <a:defRPr/>
              </a:pPr>
              <a:r>
                <a:rPr lang="en-US" sz="1428" dirty="0">
                  <a:solidFill>
                    <a:srgbClr val="000000"/>
                  </a:solidFill>
                </a:rPr>
                <a:t>Document type</a:t>
              </a:r>
            </a:p>
          </p:txBody>
        </p:sp>
        <p:sp>
          <p:nvSpPr>
            <p:cNvPr id="10" name="McK Date" hidden="1"/>
            <p:cNvSpPr txBox="1">
              <a:spLocks noChangeArrowheads="1"/>
            </p:cNvSpPr>
            <p:nvPr userDrawn="1"/>
          </p:nvSpPr>
          <p:spPr bwMode="auto">
            <a:xfrm>
              <a:off x="1663" y="3275"/>
              <a:ext cx="310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defTabSz="913285" fontAlgn="base">
                <a:spcBef>
                  <a:spcPct val="0"/>
                </a:spcBef>
                <a:spcAft>
                  <a:spcPct val="0"/>
                </a:spcAft>
                <a:defRPr/>
              </a:pPr>
              <a:r>
                <a:rPr lang="en-US" sz="1428" dirty="0">
                  <a:solidFill>
                    <a:srgbClr val="000000"/>
                  </a:solidFill>
                </a:rPr>
                <a:t>Date</a:t>
              </a:r>
            </a:p>
          </p:txBody>
        </p:sp>
        <p:sp>
          <p:nvSpPr>
            <p:cNvPr id="11" name="McK Disclaimer" hidden="1"/>
            <p:cNvSpPr>
              <a:spLocks noChangeArrowheads="1"/>
            </p:cNvSpPr>
            <p:nvPr userDrawn="1"/>
          </p:nvSpPr>
          <p:spPr bwMode="auto">
            <a:xfrm>
              <a:off x="1663" y="3713"/>
              <a:ext cx="2777"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820201" eaLnBrk="0" fontAlgn="base" hangingPunct="0">
                <a:spcBef>
                  <a:spcPct val="0"/>
                </a:spcBef>
                <a:spcAft>
                  <a:spcPct val="0"/>
                </a:spcAft>
                <a:defRPr/>
              </a:pPr>
              <a:r>
                <a:rPr lang="en-US" sz="816" dirty="0">
                  <a:solidFill>
                    <a:srgbClr val="000000"/>
                  </a:solidFill>
                </a:rPr>
                <a:t>CONFIDENTIAL AND PROPRIETARY</a:t>
              </a:r>
            </a:p>
            <a:p>
              <a:pPr defTabSz="820201" eaLnBrk="0" fontAlgn="base" hangingPunct="0">
                <a:spcBef>
                  <a:spcPct val="0"/>
                </a:spcBef>
                <a:spcAft>
                  <a:spcPct val="0"/>
                </a:spcAft>
                <a:defRPr/>
              </a:pPr>
              <a:r>
                <a:rPr lang="en-US" sz="816" dirty="0">
                  <a:solidFill>
                    <a:srgbClr val="000000"/>
                  </a:solidFill>
                </a:rPr>
                <a:t>Any use of this material without specific permission of McKinsey &amp; Company is strictly prohibited</a:t>
              </a:r>
            </a:p>
          </p:txBody>
        </p:sp>
        <p:sp>
          <p:nvSpPr>
            <p:cNvPr id="12" name="TitleBottomPlaceholder" hidden="1"/>
            <p:cNvSpPr>
              <a:spLocks noChangeArrowheads="1"/>
            </p:cNvSpPr>
            <p:nvPr userDrawn="1"/>
          </p:nvSpPr>
          <p:spPr bwMode="auto">
            <a:xfrm>
              <a:off x="0" y="1410"/>
              <a:ext cx="1382" cy="2825"/>
            </a:xfrm>
            <a:prstGeom prst="rect">
              <a:avLst/>
            </a:prstGeom>
            <a:solidFill>
              <a:srgbClr val="0065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sp>
          <p:nvSpPr>
            <p:cNvPr id="13" name="TitleTopPlaceholder" hidden="1"/>
            <p:cNvSpPr>
              <a:spLocks noChangeArrowheads="1"/>
            </p:cNvSpPr>
            <p:nvPr userDrawn="1"/>
          </p:nvSpPr>
          <p:spPr bwMode="auto">
            <a:xfrm>
              <a:off x="0" y="0"/>
              <a:ext cx="1382" cy="1410"/>
            </a:xfrm>
            <a:prstGeom prst="rect">
              <a:avLst/>
            </a:prstGeom>
            <a:solidFill>
              <a:srgbClr val="91A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sp>
          <p:nvSpPr>
            <p:cNvPr id="14" name="Rectangle 14" hidden="1"/>
            <p:cNvSpPr>
              <a:spLocks noChangeArrowheads="1"/>
            </p:cNvSpPr>
            <p:nvPr userDrawn="1"/>
          </p:nvSpPr>
          <p:spPr bwMode="auto">
            <a:xfrm>
              <a:off x="0" y="0"/>
              <a:ext cx="5643" cy="4234"/>
            </a:xfrm>
            <a:prstGeom prst="rect">
              <a:avLst/>
            </a:prstGeom>
            <a:noFill/>
            <a:ln w="317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grpSp>
      <p:pic>
        <p:nvPicPr>
          <p:cNvPr id="15" name="TitleBottomBarBW" hidden="1"/>
          <p:cNvPicPr>
            <a:picLocks noChangeAspect="1" noChangeArrowheads="1"/>
          </p:cNvPicPr>
          <p:nvPr/>
        </p:nvPicPr>
        <p:blipFill>
          <a:blip r:embed="rId3"/>
          <a:srcRect/>
          <a:stretch>
            <a:fillRect/>
          </a:stretch>
        </p:blipFill>
        <p:spPr bwMode="auto">
          <a:xfrm>
            <a:off x="9760080" y="6574545"/>
            <a:ext cx="2226740" cy="19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16" name="McK Title Elements"/>
          <p:cNvGrpSpPr>
            <a:grpSpLocks/>
          </p:cNvGrpSpPr>
          <p:nvPr userDrawn="1"/>
        </p:nvGrpSpPr>
        <p:grpSpPr bwMode="auto">
          <a:xfrm>
            <a:off x="-6479" y="-4859"/>
            <a:ext cx="12187680" cy="6859620"/>
            <a:chOff x="0" y="0"/>
            <a:chExt cx="5643" cy="4235"/>
          </a:xfrm>
        </p:grpSpPr>
        <p:sp>
          <p:nvSpPr>
            <p:cNvPr id="17" name="McK Document type" hidden="1"/>
            <p:cNvSpPr txBox="1">
              <a:spLocks noChangeArrowheads="1"/>
            </p:cNvSpPr>
            <p:nvPr userDrawn="1"/>
          </p:nvSpPr>
          <p:spPr bwMode="auto">
            <a:xfrm>
              <a:off x="1663" y="3104"/>
              <a:ext cx="310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913285" fontAlgn="base">
                <a:spcBef>
                  <a:spcPct val="0"/>
                </a:spcBef>
                <a:spcAft>
                  <a:spcPct val="0"/>
                </a:spcAft>
                <a:defRPr/>
              </a:pPr>
              <a:r>
                <a:rPr lang="en-US" sz="1428" dirty="0">
                  <a:solidFill>
                    <a:srgbClr val="000000"/>
                  </a:solidFill>
                </a:rPr>
                <a:t>Document type</a:t>
              </a:r>
            </a:p>
          </p:txBody>
        </p:sp>
        <p:sp>
          <p:nvSpPr>
            <p:cNvPr id="18" name="McK Date" hidden="1"/>
            <p:cNvSpPr txBox="1">
              <a:spLocks noChangeArrowheads="1"/>
            </p:cNvSpPr>
            <p:nvPr userDrawn="1"/>
          </p:nvSpPr>
          <p:spPr bwMode="auto">
            <a:xfrm>
              <a:off x="1663" y="3275"/>
              <a:ext cx="310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defTabSz="913285" fontAlgn="base">
                <a:spcBef>
                  <a:spcPct val="0"/>
                </a:spcBef>
                <a:spcAft>
                  <a:spcPct val="0"/>
                </a:spcAft>
                <a:defRPr/>
              </a:pPr>
              <a:r>
                <a:rPr lang="en-US" sz="1428" dirty="0">
                  <a:solidFill>
                    <a:srgbClr val="000000"/>
                  </a:solidFill>
                </a:rPr>
                <a:t>Date</a:t>
              </a:r>
            </a:p>
          </p:txBody>
        </p:sp>
        <p:sp>
          <p:nvSpPr>
            <p:cNvPr id="19" name="McK Disclaimer" hidden="1"/>
            <p:cNvSpPr>
              <a:spLocks noChangeArrowheads="1"/>
            </p:cNvSpPr>
            <p:nvPr userDrawn="1"/>
          </p:nvSpPr>
          <p:spPr bwMode="auto">
            <a:xfrm>
              <a:off x="1663" y="3713"/>
              <a:ext cx="2777"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820201" eaLnBrk="0" fontAlgn="base" hangingPunct="0">
                <a:spcBef>
                  <a:spcPct val="0"/>
                </a:spcBef>
                <a:spcAft>
                  <a:spcPct val="0"/>
                </a:spcAft>
                <a:defRPr/>
              </a:pPr>
              <a:r>
                <a:rPr lang="en-US" sz="816" dirty="0">
                  <a:solidFill>
                    <a:srgbClr val="000000"/>
                  </a:solidFill>
                </a:rPr>
                <a:t>CONFIDENTIAL AND PROPRIETARY</a:t>
              </a:r>
            </a:p>
            <a:p>
              <a:pPr defTabSz="820201" eaLnBrk="0" fontAlgn="base" hangingPunct="0">
                <a:spcBef>
                  <a:spcPct val="0"/>
                </a:spcBef>
                <a:spcAft>
                  <a:spcPct val="0"/>
                </a:spcAft>
                <a:defRPr/>
              </a:pPr>
              <a:r>
                <a:rPr lang="en-US" sz="816" dirty="0">
                  <a:solidFill>
                    <a:srgbClr val="000000"/>
                  </a:solidFill>
                </a:rPr>
                <a:t>Any use of this material without specific permission of McKinsey &amp; Company is strictly prohibited</a:t>
              </a:r>
            </a:p>
          </p:txBody>
        </p:sp>
        <p:sp>
          <p:nvSpPr>
            <p:cNvPr id="20" name="TitleBottomPlaceholder" hidden="1"/>
            <p:cNvSpPr>
              <a:spLocks noChangeArrowheads="1"/>
            </p:cNvSpPr>
            <p:nvPr userDrawn="1"/>
          </p:nvSpPr>
          <p:spPr bwMode="auto">
            <a:xfrm>
              <a:off x="0" y="1410"/>
              <a:ext cx="1382" cy="2825"/>
            </a:xfrm>
            <a:prstGeom prst="rect">
              <a:avLst/>
            </a:prstGeom>
            <a:solidFill>
              <a:srgbClr val="0065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sp>
          <p:nvSpPr>
            <p:cNvPr id="21" name="TitleTopPlaceholder" hidden="1"/>
            <p:cNvSpPr>
              <a:spLocks noChangeArrowheads="1"/>
            </p:cNvSpPr>
            <p:nvPr userDrawn="1"/>
          </p:nvSpPr>
          <p:spPr bwMode="auto">
            <a:xfrm>
              <a:off x="0" y="0"/>
              <a:ext cx="1382" cy="1410"/>
            </a:xfrm>
            <a:prstGeom prst="rect">
              <a:avLst/>
            </a:prstGeom>
            <a:solidFill>
              <a:srgbClr val="91A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sp>
          <p:nvSpPr>
            <p:cNvPr id="22" name="Rectangle 25" hidden="1"/>
            <p:cNvSpPr>
              <a:spLocks noChangeArrowheads="1"/>
            </p:cNvSpPr>
            <p:nvPr userDrawn="1"/>
          </p:nvSpPr>
          <p:spPr bwMode="auto">
            <a:xfrm>
              <a:off x="0" y="0"/>
              <a:ext cx="5643" cy="4234"/>
            </a:xfrm>
            <a:prstGeom prst="rect">
              <a:avLst/>
            </a:prstGeom>
            <a:noFill/>
            <a:ln w="317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grpSp>
      <p:pic>
        <p:nvPicPr>
          <p:cNvPr id="23" name="Picture 7" descr="BG-02"/>
          <p:cNvPicPr>
            <a:picLocks noChangeAspect="1" noChangeArrowheads="1"/>
          </p:cNvPicPr>
          <p:nvPr userDrawn="1">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 y="1"/>
            <a:ext cx="2917873" cy="6721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0" name="Rectangle 2"/>
          <p:cNvSpPr>
            <a:spLocks noGrp="1" noChangeArrowheads="1"/>
          </p:cNvSpPr>
          <p:nvPr>
            <p:ph type="ctrTitle"/>
          </p:nvPr>
        </p:nvSpPr>
        <p:spPr>
          <a:xfrm>
            <a:off x="3591728" y="2176962"/>
            <a:ext cx="6714778" cy="507831"/>
          </a:xfrm>
        </p:spPr>
        <p:txBody>
          <a:bodyPr/>
          <a:lstStyle>
            <a:lvl1pPr>
              <a:defRPr sz="3265" b="0"/>
            </a:lvl1pPr>
          </a:lstStyle>
          <a:p>
            <a:pPr lvl="0"/>
            <a:r>
              <a:rPr lang="en-US" noProof="0" smtClean="0"/>
              <a:t>Click to edit Master title</a:t>
            </a:r>
          </a:p>
        </p:txBody>
      </p:sp>
      <p:sp>
        <p:nvSpPr>
          <p:cNvPr id="78851" name="Rectangle 3"/>
          <p:cNvSpPr>
            <a:spLocks noGrp="1" noChangeArrowheads="1"/>
          </p:cNvSpPr>
          <p:nvPr>
            <p:ph type="subTitle" idx="1"/>
          </p:nvPr>
        </p:nvSpPr>
        <p:spPr>
          <a:xfrm>
            <a:off x="3591728" y="3945698"/>
            <a:ext cx="6714778" cy="219820"/>
          </a:xfrm>
        </p:spPr>
        <p:txBody>
          <a:bodyPr>
            <a:spAutoFit/>
          </a:bodyPr>
          <a:lstStyle>
            <a:lvl1pPr>
              <a:defRPr sz="1428"/>
            </a:lvl1pPr>
          </a:lstStyle>
          <a:p>
            <a:pPr lvl="0"/>
            <a:r>
              <a:rPr lang="en-US" noProof="0" smtClean="0"/>
              <a:t>Click to edit Master subtitle style</a:t>
            </a:r>
          </a:p>
        </p:txBody>
      </p:sp>
    </p:spTree>
    <p:extLst>
      <p:ext uri="{BB962C8B-B14F-4D97-AF65-F5344CB8AC3E}">
        <p14:creationId xmlns:p14="http://schemas.microsoft.com/office/powerpoint/2010/main" val="27671690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Slide Number Placeholder 2"/>
          <p:cNvSpPr>
            <a:spLocks noGrp="1"/>
          </p:cNvSpPr>
          <p:nvPr>
            <p:ph type="sldNum" sz="quarter" idx="10"/>
          </p:nvPr>
        </p:nvSpPr>
        <p:spPr/>
        <p:txBody>
          <a:bodyPr/>
          <a:lstStyle>
            <a:lvl1pPr defTabSz="932962">
              <a:defRPr b="1"/>
            </a:lvl1pPr>
          </a:lstStyle>
          <a:p>
            <a:pPr>
              <a:defRPr/>
            </a:pPr>
            <a:fld id="{FA32C624-0787-4245-9406-5F822F7ADBF9}"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2497249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296" y="4407334"/>
            <a:ext cx="10362659" cy="627992"/>
          </a:xfrm>
        </p:spPr>
        <p:txBody>
          <a:bodyPr/>
          <a:lstStyle>
            <a:lvl1pPr algn="l">
              <a:defRPr sz="4081" b="1" cap="all"/>
            </a:lvl1pPr>
          </a:lstStyle>
          <a:p>
            <a:r>
              <a:rPr lang="es-ES_tradnl" smtClean="0"/>
              <a:t>Click to edit Master title style</a:t>
            </a:r>
            <a:endParaRPr lang="en-US"/>
          </a:p>
        </p:txBody>
      </p:sp>
      <p:sp>
        <p:nvSpPr>
          <p:cNvPr id="3" name="Text Placeholder 2"/>
          <p:cNvSpPr>
            <a:spLocks noGrp="1"/>
          </p:cNvSpPr>
          <p:nvPr>
            <p:ph type="body" idx="1"/>
          </p:nvPr>
        </p:nvSpPr>
        <p:spPr>
          <a:xfrm>
            <a:off x="963296" y="2907446"/>
            <a:ext cx="10362659" cy="1499884"/>
          </a:xfrm>
        </p:spPr>
        <p:txBody>
          <a:bodyPr anchor="b"/>
          <a:lstStyle>
            <a:lvl1pPr marL="0" indent="0">
              <a:buNone/>
              <a:defRPr sz="2041"/>
            </a:lvl1pPr>
            <a:lvl2pPr marL="465915" indent="0">
              <a:buNone/>
              <a:defRPr sz="1837"/>
            </a:lvl2pPr>
            <a:lvl3pPr marL="931828" indent="0">
              <a:buNone/>
              <a:defRPr sz="1632"/>
            </a:lvl3pPr>
            <a:lvl4pPr marL="1397732" indent="0">
              <a:buNone/>
              <a:defRPr sz="1428"/>
            </a:lvl4pPr>
            <a:lvl5pPr marL="1863647" indent="0">
              <a:buNone/>
              <a:defRPr sz="1428"/>
            </a:lvl5pPr>
            <a:lvl6pPr marL="2329564" indent="0">
              <a:buNone/>
              <a:defRPr sz="1428"/>
            </a:lvl6pPr>
            <a:lvl7pPr marL="2795476" indent="0">
              <a:buNone/>
              <a:defRPr sz="1428"/>
            </a:lvl7pPr>
            <a:lvl8pPr marL="3261386" indent="0">
              <a:buNone/>
              <a:defRPr sz="1428"/>
            </a:lvl8pPr>
            <a:lvl9pPr marL="3727295" indent="0">
              <a:buNone/>
              <a:defRPr sz="1428"/>
            </a:lvl9pPr>
          </a:lstStyle>
          <a:p>
            <a:pPr lvl="0"/>
            <a:r>
              <a:rPr lang="es-ES_tradnl" smtClean="0"/>
              <a:t>Click to edit Master text styles</a:t>
            </a:r>
          </a:p>
        </p:txBody>
      </p:sp>
      <p:sp>
        <p:nvSpPr>
          <p:cNvPr id="4" name="Slide Number Placeholder 2"/>
          <p:cNvSpPr>
            <a:spLocks noGrp="1"/>
          </p:cNvSpPr>
          <p:nvPr>
            <p:ph type="sldNum" sz="quarter" idx="10"/>
          </p:nvPr>
        </p:nvSpPr>
        <p:spPr/>
        <p:txBody>
          <a:bodyPr/>
          <a:lstStyle>
            <a:lvl1pPr defTabSz="932962">
              <a:defRPr b="1"/>
            </a:lvl1pPr>
          </a:lstStyle>
          <a:p>
            <a:pPr>
              <a:defRPr/>
            </a:pPr>
            <a:fld id="{97B6286D-8C7F-4C68-A9B8-96B80F4B804A}"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42316407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1976224" y="1990667"/>
            <a:ext cx="2822841" cy="1247204"/>
          </a:xfrm>
        </p:spPr>
        <p:txBody>
          <a:bodyPr/>
          <a:lstStyle>
            <a:lvl1pPr>
              <a:defRPr sz="2857"/>
            </a:lvl1pPr>
            <a:lvl2pPr>
              <a:defRPr sz="2449"/>
            </a:lvl2pPr>
            <a:lvl3pPr>
              <a:defRPr sz="2041"/>
            </a:lvl3pPr>
            <a:lvl4pPr>
              <a:defRPr sz="1837"/>
            </a:lvl4pPr>
            <a:lvl5pPr>
              <a:defRPr sz="1837"/>
            </a:lvl5pPr>
            <a:lvl6pPr>
              <a:defRPr sz="1837"/>
            </a:lvl6pPr>
            <a:lvl7pPr>
              <a:defRPr sz="1837"/>
            </a:lvl7pPr>
            <a:lvl8pPr>
              <a:defRPr sz="1837"/>
            </a:lvl8pPr>
            <a:lvl9pPr>
              <a:defRPr sz="1837"/>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006396" y="1990667"/>
            <a:ext cx="2822843" cy="1247204"/>
          </a:xfrm>
        </p:spPr>
        <p:txBody>
          <a:bodyPr/>
          <a:lstStyle>
            <a:lvl1pPr>
              <a:defRPr sz="2857"/>
            </a:lvl1pPr>
            <a:lvl2pPr>
              <a:defRPr sz="2449"/>
            </a:lvl2pPr>
            <a:lvl3pPr>
              <a:defRPr sz="2041"/>
            </a:lvl3pPr>
            <a:lvl4pPr>
              <a:defRPr sz="1837"/>
            </a:lvl4pPr>
            <a:lvl5pPr>
              <a:defRPr sz="1837"/>
            </a:lvl5pPr>
            <a:lvl6pPr>
              <a:defRPr sz="1837"/>
            </a:lvl6pPr>
            <a:lvl7pPr>
              <a:defRPr sz="1837"/>
            </a:lvl7pPr>
            <a:lvl8pPr>
              <a:defRPr sz="1837"/>
            </a:lvl8pPr>
            <a:lvl9pPr>
              <a:defRPr sz="1837"/>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Slide Number Placeholder 2"/>
          <p:cNvSpPr>
            <a:spLocks noGrp="1"/>
          </p:cNvSpPr>
          <p:nvPr>
            <p:ph type="sldNum" sz="quarter" idx="10"/>
          </p:nvPr>
        </p:nvSpPr>
        <p:spPr/>
        <p:txBody>
          <a:bodyPr/>
          <a:lstStyle>
            <a:lvl1pPr defTabSz="932962">
              <a:defRPr b="1"/>
            </a:lvl1pPr>
          </a:lstStyle>
          <a:p>
            <a:pPr>
              <a:defRPr/>
            </a:pPr>
            <a:fld id="{E8FE9A16-341C-4077-8BB1-33954B99C030}"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42646933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067" y="275362"/>
            <a:ext cx="10973880" cy="298327"/>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609069" y="1535527"/>
            <a:ext cx="5386510" cy="639800"/>
          </a:xfrm>
        </p:spPr>
        <p:txBody>
          <a:bodyPr anchor="b"/>
          <a:lstStyle>
            <a:lvl1pPr marL="0" indent="0">
              <a:buNone/>
              <a:defRPr sz="2449" b="1"/>
            </a:lvl1pPr>
            <a:lvl2pPr marL="465915" indent="0">
              <a:buNone/>
              <a:defRPr sz="2041" b="1"/>
            </a:lvl2pPr>
            <a:lvl3pPr marL="931828" indent="0">
              <a:buNone/>
              <a:defRPr sz="1837" b="1"/>
            </a:lvl3pPr>
            <a:lvl4pPr marL="1397732" indent="0">
              <a:buNone/>
              <a:defRPr sz="1632" b="1"/>
            </a:lvl4pPr>
            <a:lvl5pPr marL="1863647" indent="0">
              <a:buNone/>
              <a:defRPr sz="1632" b="1"/>
            </a:lvl5pPr>
            <a:lvl6pPr marL="2329564" indent="0">
              <a:buNone/>
              <a:defRPr sz="1632" b="1"/>
            </a:lvl6pPr>
            <a:lvl7pPr marL="2795476" indent="0">
              <a:buNone/>
              <a:defRPr sz="1632" b="1"/>
            </a:lvl7pPr>
            <a:lvl8pPr marL="3261386" indent="0">
              <a:buNone/>
              <a:defRPr sz="1632" b="1"/>
            </a:lvl8pPr>
            <a:lvl9pPr marL="3727295" indent="0">
              <a:buNone/>
              <a:defRPr sz="1632" b="1"/>
            </a:lvl9pPr>
          </a:lstStyle>
          <a:p>
            <a:pPr lvl="0"/>
            <a:r>
              <a:rPr lang="es-ES_tradnl" smtClean="0"/>
              <a:t>Click to edit Master text styles</a:t>
            </a:r>
          </a:p>
        </p:txBody>
      </p:sp>
      <p:sp>
        <p:nvSpPr>
          <p:cNvPr id="4" name="Content Placeholder 3"/>
          <p:cNvSpPr>
            <a:spLocks noGrp="1"/>
          </p:cNvSpPr>
          <p:nvPr>
            <p:ph sz="half" idx="2"/>
          </p:nvPr>
        </p:nvSpPr>
        <p:spPr>
          <a:xfrm>
            <a:off x="609069" y="2175319"/>
            <a:ext cx="5386510" cy="3950557"/>
          </a:xfrm>
        </p:spPr>
        <p:txBody>
          <a:bodyPr/>
          <a:lstStyle>
            <a:lvl1pPr>
              <a:defRPr sz="2449"/>
            </a:lvl1pPr>
            <a:lvl2pPr>
              <a:defRPr sz="2041"/>
            </a:lvl2pPr>
            <a:lvl3pPr>
              <a:defRPr sz="1837"/>
            </a:lvl3pPr>
            <a:lvl4pPr>
              <a:defRPr sz="1632"/>
            </a:lvl4pPr>
            <a:lvl5pPr>
              <a:defRPr sz="1632"/>
            </a:lvl5pPr>
            <a:lvl6pPr>
              <a:defRPr sz="1632"/>
            </a:lvl6pPr>
            <a:lvl7pPr>
              <a:defRPr sz="1632"/>
            </a:lvl7pPr>
            <a:lvl8pPr>
              <a:defRPr sz="1632"/>
            </a:lvl8pPr>
            <a:lvl9pPr>
              <a:defRPr sz="1632"/>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6194271" y="1535527"/>
            <a:ext cx="5388670" cy="639800"/>
          </a:xfrm>
        </p:spPr>
        <p:txBody>
          <a:bodyPr anchor="b"/>
          <a:lstStyle>
            <a:lvl1pPr marL="0" indent="0">
              <a:buNone/>
              <a:defRPr sz="2449" b="1"/>
            </a:lvl1pPr>
            <a:lvl2pPr marL="465915" indent="0">
              <a:buNone/>
              <a:defRPr sz="2041" b="1"/>
            </a:lvl2pPr>
            <a:lvl3pPr marL="931828" indent="0">
              <a:buNone/>
              <a:defRPr sz="1837" b="1"/>
            </a:lvl3pPr>
            <a:lvl4pPr marL="1397732" indent="0">
              <a:buNone/>
              <a:defRPr sz="1632" b="1"/>
            </a:lvl4pPr>
            <a:lvl5pPr marL="1863647" indent="0">
              <a:buNone/>
              <a:defRPr sz="1632" b="1"/>
            </a:lvl5pPr>
            <a:lvl6pPr marL="2329564" indent="0">
              <a:buNone/>
              <a:defRPr sz="1632" b="1"/>
            </a:lvl6pPr>
            <a:lvl7pPr marL="2795476" indent="0">
              <a:buNone/>
              <a:defRPr sz="1632" b="1"/>
            </a:lvl7pPr>
            <a:lvl8pPr marL="3261386" indent="0">
              <a:buNone/>
              <a:defRPr sz="1632" b="1"/>
            </a:lvl8pPr>
            <a:lvl9pPr marL="3727295" indent="0">
              <a:buNone/>
              <a:defRPr sz="1632" b="1"/>
            </a:lvl9pPr>
          </a:lstStyle>
          <a:p>
            <a:pPr lvl="0"/>
            <a:r>
              <a:rPr lang="es-ES_tradnl" smtClean="0"/>
              <a:t>Click to edit Master text styles</a:t>
            </a:r>
          </a:p>
        </p:txBody>
      </p:sp>
      <p:sp>
        <p:nvSpPr>
          <p:cNvPr id="6" name="Content Placeholder 5"/>
          <p:cNvSpPr>
            <a:spLocks noGrp="1"/>
          </p:cNvSpPr>
          <p:nvPr>
            <p:ph sz="quarter" idx="4"/>
          </p:nvPr>
        </p:nvSpPr>
        <p:spPr>
          <a:xfrm>
            <a:off x="6194271" y="2175319"/>
            <a:ext cx="5388670" cy="3950557"/>
          </a:xfrm>
        </p:spPr>
        <p:txBody>
          <a:bodyPr/>
          <a:lstStyle>
            <a:lvl1pPr>
              <a:defRPr sz="2449"/>
            </a:lvl1pPr>
            <a:lvl2pPr>
              <a:defRPr sz="2041"/>
            </a:lvl2pPr>
            <a:lvl3pPr>
              <a:defRPr sz="1837"/>
            </a:lvl3pPr>
            <a:lvl4pPr>
              <a:defRPr sz="1632"/>
            </a:lvl4pPr>
            <a:lvl5pPr>
              <a:defRPr sz="1632"/>
            </a:lvl5pPr>
            <a:lvl6pPr>
              <a:defRPr sz="1632"/>
            </a:lvl6pPr>
            <a:lvl7pPr>
              <a:defRPr sz="1632"/>
            </a:lvl7pPr>
            <a:lvl8pPr>
              <a:defRPr sz="1632"/>
            </a:lvl8pPr>
            <a:lvl9pPr>
              <a:defRPr sz="1632"/>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7" name="Slide Number Placeholder 2"/>
          <p:cNvSpPr>
            <a:spLocks noGrp="1"/>
          </p:cNvSpPr>
          <p:nvPr>
            <p:ph type="sldNum" sz="quarter" idx="10"/>
          </p:nvPr>
        </p:nvSpPr>
        <p:spPr/>
        <p:txBody>
          <a:bodyPr/>
          <a:lstStyle>
            <a:lvl1pPr defTabSz="932962">
              <a:defRPr b="1"/>
            </a:lvl1pPr>
          </a:lstStyle>
          <a:p>
            <a:pPr>
              <a:defRPr/>
            </a:pPr>
            <a:fld id="{B36AB78E-C4E1-42E2-B51A-D3930790BC9E}"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41518221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Slide Number Placeholder 2"/>
          <p:cNvSpPr>
            <a:spLocks noGrp="1"/>
          </p:cNvSpPr>
          <p:nvPr>
            <p:ph type="sldNum" sz="quarter" idx="10"/>
          </p:nvPr>
        </p:nvSpPr>
        <p:spPr/>
        <p:txBody>
          <a:bodyPr/>
          <a:lstStyle>
            <a:lvl1pPr defTabSz="932962">
              <a:defRPr b="1"/>
            </a:lvl1pPr>
          </a:lstStyle>
          <a:p>
            <a:pPr>
              <a:defRPr/>
            </a:pPr>
            <a:fld id="{68E28CF2-2431-4067-BE9E-2C2B0836D2B6}"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42408038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2"/>
          <p:cNvSpPr>
            <a:spLocks noGrp="1"/>
          </p:cNvSpPr>
          <p:nvPr>
            <p:ph type="sldNum" sz="quarter" idx="10"/>
          </p:nvPr>
        </p:nvSpPr>
        <p:spPr/>
        <p:txBody>
          <a:bodyPr/>
          <a:lstStyle>
            <a:lvl1pPr defTabSz="932962">
              <a:defRPr b="1"/>
            </a:lvl1pPr>
          </a:lstStyle>
          <a:p>
            <a:pPr>
              <a:defRPr/>
            </a:pPr>
            <a:fld id="{DFA697A6-FBD3-4C20-BFB7-89B607DA6C46}"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32354020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060" y="1121059"/>
            <a:ext cx="4010726" cy="314060"/>
          </a:xfrm>
        </p:spPr>
        <p:txBody>
          <a:bodyPr anchor="b"/>
          <a:lstStyle>
            <a:lvl1pPr algn="l">
              <a:defRPr sz="2041" b="1"/>
            </a:lvl1pPr>
          </a:lstStyle>
          <a:p>
            <a:r>
              <a:rPr lang="es-ES_tradnl" smtClean="0"/>
              <a:t>Click to edit Master title style</a:t>
            </a:r>
            <a:endParaRPr lang="en-US"/>
          </a:p>
        </p:txBody>
      </p:sp>
      <p:sp>
        <p:nvSpPr>
          <p:cNvPr id="3" name="Content Placeholder 2"/>
          <p:cNvSpPr>
            <a:spLocks noGrp="1"/>
          </p:cNvSpPr>
          <p:nvPr>
            <p:ph idx="1"/>
          </p:nvPr>
        </p:nvSpPr>
        <p:spPr>
          <a:xfrm>
            <a:off x="4766680" y="273743"/>
            <a:ext cx="6816289" cy="5852139"/>
          </a:xfrm>
        </p:spPr>
        <p:txBody>
          <a:bodyPr/>
          <a:lstStyle>
            <a:lvl1pPr>
              <a:defRPr sz="3265"/>
            </a:lvl1pPr>
            <a:lvl2pPr>
              <a:defRPr sz="2857"/>
            </a:lvl2pPr>
            <a:lvl3pPr>
              <a:defRPr sz="2449"/>
            </a:lvl3pPr>
            <a:lvl4pPr>
              <a:defRPr sz="2041"/>
            </a:lvl4pPr>
            <a:lvl5pPr>
              <a:defRPr sz="2041"/>
            </a:lvl5pPr>
            <a:lvl6pPr>
              <a:defRPr sz="2041"/>
            </a:lvl6pPr>
            <a:lvl7pPr>
              <a:defRPr sz="2041"/>
            </a:lvl7pPr>
            <a:lvl8pPr>
              <a:defRPr sz="2041"/>
            </a:lvl8pPr>
            <a:lvl9pPr>
              <a:defRPr sz="2041"/>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609060" y="1435097"/>
            <a:ext cx="4010726" cy="4690781"/>
          </a:xfrm>
        </p:spPr>
        <p:txBody>
          <a:bodyPr/>
          <a:lstStyle>
            <a:lvl1pPr marL="0" indent="0">
              <a:buNone/>
              <a:defRPr sz="1428"/>
            </a:lvl1pPr>
            <a:lvl2pPr marL="465915" indent="0">
              <a:buNone/>
              <a:defRPr sz="1224"/>
            </a:lvl2pPr>
            <a:lvl3pPr marL="931828" indent="0">
              <a:buNone/>
              <a:defRPr sz="1020"/>
            </a:lvl3pPr>
            <a:lvl4pPr marL="1397732" indent="0">
              <a:buNone/>
              <a:defRPr sz="918"/>
            </a:lvl4pPr>
            <a:lvl5pPr marL="1863647" indent="0">
              <a:buNone/>
              <a:defRPr sz="918"/>
            </a:lvl5pPr>
            <a:lvl6pPr marL="2329564" indent="0">
              <a:buNone/>
              <a:defRPr sz="918"/>
            </a:lvl6pPr>
            <a:lvl7pPr marL="2795476" indent="0">
              <a:buNone/>
              <a:defRPr sz="918"/>
            </a:lvl7pPr>
            <a:lvl8pPr marL="3261386" indent="0">
              <a:buNone/>
              <a:defRPr sz="918"/>
            </a:lvl8pPr>
            <a:lvl9pPr marL="3727295" indent="0">
              <a:buNone/>
              <a:defRPr sz="918"/>
            </a:lvl9pPr>
          </a:lstStyle>
          <a:p>
            <a:pPr lvl="0"/>
            <a:r>
              <a:rPr lang="es-ES_tradnl" smtClean="0"/>
              <a:t>Click to edit Master text styles</a:t>
            </a:r>
          </a:p>
        </p:txBody>
      </p:sp>
      <p:sp>
        <p:nvSpPr>
          <p:cNvPr id="5" name="Slide Number Placeholder 2"/>
          <p:cNvSpPr>
            <a:spLocks noGrp="1"/>
          </p:cNvSpPr>
          <p:nvPr>
            <p:ph type="sldNum" sz="quarter" idx="10"/>
          </p:nvPr>
        </p:nvSpPr>
        <p:spPr/>
        <p:txBody>
          <a:bodyPr/>
          <a:lstStyle>
            <a:lvl1pPr defTabSz="932962">
              <a:defRPr b="1"/>
            </a:lvl1pPr>
          </a:lstStyle>
          <a:p>
            <a:pPr>
              <a:defRPr/>
            </a:pPr>
            <a:fld id="{B59EF057-020A-4D55-AB00-303783ACDB89}"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14616117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8726" y="5053825"/>
            <a:ext cx="7315200" cy="314028"/>
          </a:xfrm>
        </p:spPr>
        <p:txBody>
          <a:bodyPr anchor="b"/>
          <a:lstStyle>
            <a:lvl1pPr algn="l">
              <a:defRPr sz="2041" b="1"/>
            </a:lvl1pPr>
          </a:lstStyle>
          <a:p>
            <a:r>
              <a:rPr lang="es-ES_tradnl" smtClean="0"/>
              <a:t>Click to edit Master title style</a:t>
            </a:r>
            <a:endParaRPr lang="en-US"/>
          </a:p>
        </p:txBody>
      </p:sp>
      <p:sp>
        <p:nvSpPr>
          <p:cNvPr id="3" name="Picture Placeholder 2"/>
          <p:cNvSpPr>
            <a:spLocks noGrp="1"/>
          </p:cNvSpPr>
          <p:nvPr>
            <p:ph type="pic" idx="1"/>
          </p:nvPr>
        </p:nvSpPr>
        <p:spPr>
          <a:xfrm>
            <a:off x="2388726" y="612266"/>
            <a:ext cx="7315200" cy="4115772"/>
          </a:xfrm>
        </p:spPr>
        <p:txBody>
          <a:bodyPr/>
          <a:lstStyle>
            <a:lvl1pPr marL="0" indent="0">
              <a:buNone/>
              <a:defRPr sz="3265"/>
            </a:lvl1pPr>
            <a:lvl2pPr marL="465915" indent="0">
              <a:buNone/>
              <a:defRPr sz="2857"/>
            </a:lvl2pPr>
            <a:lvl3pPr marL="931828" indent="0">
              <a:buNone/>
              <a:defRPr sz="2449"/>
            </a:lvl3pPr>
            <a:lvl4pPr marL="1397732" indent="0">
              <a:buNone/>
              <a:defRPr sz="2041"/>
            </a:lvl4pPr>
            <a:lvl5pPr marL="1863647" indent="0">
              <a:buNone/>
              <a:defRPr sz="2041"/>
            </a:lvl5pPr>
            <a:lvl6pPr marL="2329564" indent="0">
              <a:buNone/>
              <a:defRPr sz="2041"/>
            </a:lvl6pPr>
            <a:lvl7pPr marL="2795476" indent="0">
              <a:buNone/>
              <a:defRPr sz="2041"/>
            </a:lvl7pPr>
            <a:lvl8pPr marL="3261386" indent="0">
              <a:buNone/>
              <a:defRPr sz="2041"/>
            </a:lvl8pPr>
            <a:lvl9pPr marL="3727295" indent="0">
              <a:buNone/>
              <a:defRPr sz="2041"/>
            </a:lvl9pPr>
          </a:lstStyle>
          <a:p>
            <a:pPr lvl="0"/>
            <a:endParaRPr lang="en-US" noProof="0" dirty="0"/>
          </a:p>
        </p:txBody>
      </p:sp>
      <p:sp>
        <p:nvSpPr>
          <p:cNvPr id="4" name="Text Placeholder 3"/>
          <p:cNvSpPr>
            <a:spLocks noGrp="1"/>
          </p:cNvSpPr>
          <p:nvPr>
            <p:ph type="body" sz="half" idx="2"/>
          </p:nvPr>
        </p:nvSpPr>
        <p:spPr>
          <a:xfrm>
            <a:off x="2388726" y="5367849"/>
            <a:ext cx="7315200" cy="805015"/>
          </a:xfrm>
        </p:spPr>
        <p:txBody>
          <a:bodyPr/>
          <a:lstStyle>
            <a:lvl1pPr marL="0" indent="0">
              <a:buNone/>
              <a:defRPr sz="1428"/>
            </a:lvl1pPr>
            <a:lvl2pPr marL="465915" indent="0">
              <a:buNone/>
              <a:defRPr sz="1224"/>
            </a:lvl2pPr>
            <a:lvl3pPr marL="931828" indent="0">
              <a:buNone/>
              <a:defRPr sz="1020"/>
            </a:lvl3pPr>
            <a:lvl4pPr marL="1397732" indent="0">
              <a:buNone/>
              <a:defRPr sz="918"/>
            </a:lvl4pPr>
            <a:lvl5pPr marL="1863647" indent="0">
              <a:buNone/>
              <a:defRPr sz="918"/>
            </a:lvl5pPr>
            <a:lvl6pPr marL="2329564" indent="0">
              <a:buNone/>
              <a:defRPr sz="918"/>
            </a:lvl6pPr>
            <a:lvl7pPr marL="2795476" indent="0">
              <a:buNone/>
              <a:defRPr sz="918"/>
            </a:lvl7pPr>
            <a:lvl8pPr marL="3261386" indent="0">
              <a:buNone/>
              <a:defRPr sz="918"/>
            </a:lvl8pPr>
            <a:lvl9pPr marL="3727295" indent="0">
              <a:buNone/>
              <a:defRPr sz="918"/>
            </a:lvl9pPr>
          </a:lstStyle>
          <a:p>
            <a:pPr lvl="0"/>
            <a:r>
              <a:rPr lang="es-ES_tradnl" smtClean="0"/>
              <a:t>Click to edit Master text styles</a:t>
            </a:r>
          </a:p>
        </p:txBody>
      </p:sp>
      <p:sp>
        <p:nvSpPr>
          <p:cNvPr id="5" name="Slide Number Placeholder 2"/>
          <p:cNvSpPr>
            <a:spLocks noGrp="1"/>
          </p:cNvSpPr>
          <p:nvPr>
            <p:ph type="sldNum" sz="quarter" idx="10"/>
          </p:nvPr>
        </p:nvSpPr>
        <p:spPr/>
        <p:txBody>
          <a:bodyPr/>
          <a:lstStyle>
            <a:lvl1pPr defTabSz="932962">
              <a:defRPr b="1"/>
            </a:lvl1pPr>
          </a:lstStyle>
          <a:p>
            <a:pPr>
              <a:defRPr/>
            </a:pPr>
            <a:fld id="{838CE7CA-A96F-498A-A25B-6FA5E986E2CC}"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29469488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Slide Number Placeholder 2"/>
          <p:cNvSpPr>
            <a:spLocks noGrp="1"/>
          </p:cNvSpPr>
          <p:nvPr>
            <p:ph type="sldNum" sz="quarter" idx="10"/>
          </p:nvPr>
        </p:nvSpPr>
        <p:spPr/>
        <p:txBody>
          <a:bodyPr/>
          <a:lstStyle>
            <a:lvl1pPr defTabSz="932962">
              <a:defRPr b="1"/>
            </a:lvl1pPr>
          </a:lstStyle>
          <a:p>
            <a:pPr>
              <a:defRPr/>
            </a:pPr>
            <a:fld id="{B161D779-017C-4DC4-B1E6-CCE2E48465F8}"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2144709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A42611-3AE7-4E6C-9E39-4885A712AE6B}" type="datetimeFigureOut">
              <a:rPr lang="es-MX" smtClean="0"/>
              <a:t>17/06/2016</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AD7A7FD0-360E-4A2A-9449-C9080B735450}" type="slidenum">
              <a:rPr lang="es-MX" smtClean="0"/>
              <a:t>‹Nº›</a:t>
            </a:fld>
            <a:endParaRPr lang="es-MX"/>
          </a:p>
        </p:txBody>
      </p:sp>
    </p:spTree>
    <p:extLst>
      <p:ext uri="{BB962C8B-B14F-4D97-AF65-F5344CB8AC3E}">
        <p14:creationId xmlns:p14="http://schemas.microsoft.com/office/powerpoint/2010/main" val="603810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290673" y="234877"/>
            <a:ext cx="596830" cy="3003007"/>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161990" y="234877"/>
            <a:ext cx="8587314" cy="3003007"/>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Slide Number Placeholder 2"/>
          <p:cNvSpPr>
            <a:spLocks noGrp="1"/>
          </p:cNvSpPr>
          <p:nvPr>
            <p:ph type="sldNum" sz="quarter" idx="10"/>
          </p:nvPr>
        </p:nvSpPr>
        <p:spPr/>
        <p:txBody>
          <a:bodyPr/>
          <a:lstStyle>
            <a:lvl1pPr defTabSz="932962">
              <a:defRPr b="1"/>
            </a:lvl1pPr>
          </a:lstStyle>
          <a:p>
            <a:pPr>
              <a:defRPr/>
            </a:pPr>
            <a:fld id="{3FAD0E50-7E54-44EF-AC0A-C3A01DE50090}"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34691085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grpSp>
        <p:nvGrpSpPr>
          <p:cNvPr id="4" name="McK Title Elements"/>
          <p:cNvGrpSpPr>
            <a:grpSpLocks/>
          </p:cNvGrpSpPr>
          <p:nvPr userDrawn="1"/>
        </p:nvGrpSpPr>
        <p:grpSpPr bwMode="auto">
          <a:xfrm>
            <a:off x="844478" y="498882"/>
            <a:ext cx="6822767" cy="6023832"/>
            <a:chOff x="391" y="308"/>
            <a:chExt cx="3159" cy="3719"/>
          </a:xfrm>
        </p:grpSpPr>
        <p:sp>
          <p:nvSpPr>
            <p:cNvPr id="5" name="McK Confidential" hidden="1"/>
            <p:cNvSpPr txBox="1">
              <a:spLocks noChangeArrowheads="1"/>
            </p:cNvSpPr>
            <p:nvPr userDrawn="1"/>
          </p:nvSpPr>
          <p:spPr bwMode="auto">
            <a:xfrm>
              <a:off x="391" y="308"/>
              <a:ext cx="934"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defTabSz="913285" fontAlgn="base">
                <a:spcBef>
                  <a:spcPct val="0"/>
                </a:spcBef>
                <a:spcAft>
                  <a:spcPct val="0"/>
                </a:spcAft>
                <a:defRPr/>
              </a:pPr>
              <a:r>
                <a:rPr lang="en-US" sz="1428" dirty="0">
                  <a:solidFill>
                    <a:srgbClr val="FFFFFF"/>
                  </a:solidFill>
                </a:rPr>
                <a:t>CONFIDENTIAL</a:t>
              </a:r>
            </a:p>
          </p:txBody>
        </p:sp>
        <p:sp>
          <p:nvSpPr>
            <p:cNvPr id="6" name="McK Document" hidden="1"/>
            <p:cNvSpPr txBox="1">
              <a:spLocks noChangeArrowheads="1"/>
            </p:cNvSpPr>
            <p:nvPr userDrawn="1"/>
          </p:nvSpPr>
          <p:spPr bwMode="auto">
            <a:xfrm>
              <a:off x="391" y="2572"/>
              <a:ext cx="315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913285" fontAlgn="base">
                <a:spcBef>
                  <a:spcPct val="0"/>
                </a:spcBef>
                <a:spcAft>
                  <a:spcPct val="0"/>
                </a:spcAft>
                <a:defRPr/>
              </a:pPr>
              <a:r>
                <a:rPr lang="en-US" sz="1428" dirty="0">
                  <a:solidFill>
                    <a:srgbClr val="FFFFFF"/>
                  </a:solidFill>
                </a:rPr>
                <a:t>Document</a:t>
              </a:r>
            </a:p>
          </p:txBody>
        </p:sp>
        <p:sp>
          <p:nvSpPr>
            <p:cNvPr id="7" name="McK Date" hidden="1"/>
            <p:cNvSpPr txBox="1">
              <a:spLocks noChangeArrowheads="1"/>
            </p:cNvSpPr>
            <p:nvPr userDrawn="1"/>
          </p:nvSpPr>
          <p:spPr bwMode="auto">
            <a:xfrm>
              <a:off x="391" y="2753"/>
              <a:ext cx="315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defTabSz="913285" fontAlgn="base">
                <a:spcBef>
                  <a:spcPct val="0"/>
                </a:spcBef>
                <a:spcAft>
                  <a:spcPct val="0"/>
                </a:spcAft>
                <a:defRPr/>
              </a:pPr>
              <a:r>
                <a:rPr lang="en-US" sz="1428" dirty="0">
                  <a:solidFill>
                    <a:srgbClr val="FFFFFF"/>
                  </a:solidFill>
                </a:rPr>
                <a:t>Date</a:t>
              </a:r>
            </a:p>
          </p:txBody>
        </p:sp>
        <p:sp>
          <p:nvSpPr>
            <p:cNvPr id="8" name="McK Disclaimer" hidden="1"/>
            <p:cNvSpPr>
              <a:spLocks noChangeArrowheads="1"/>
            </p:cNvSpPr>
            <p:nvPr userDrawn="1">
              <p:custDataLst>
                <p:tags r:id="rId3"/>
              </p:custDataLst>
            </p:nvPr>
          </p:nvSpPr>
          <p:spPr bwMode="auto">
            <a:xfrm>
              <a:off x="391" y="3678"/>
              <a:ext cx="2297"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820201" eaLnBrk="0" fontAlgn="base" hangingPunct="0">
                <a:spcBef>
                  <a:spcPct val="0"/>
                </a:spcBef>
                <a:spcAft>
                  <a:spcPct val="0"/>
                </a:spcAft>
                <a:defRPr/>
              </a:pPr>
              <a:r>
                <a:rPr lang="en-US" sz="918" dirty="0">
                  <a:solidFill>
                    <a:srgbClr val="FFFFFF"/>
                  </a:solidFill>
                </a:rPr>
                <a:t>This report is solely for the use of client personnel.  No part of it may be circulated, quoted, or reproduced for distribution outside the client organization without prior written approval from McKinsey &amp; Company. This material was used by McKinsey &amp; Company during an oral presentation; it is not a complete record of the discussion.</a:t>
              </a:r>
            </a:p>
          </p:txBody>
        </p:sp>
      </p:grpSp>
      <p:graphicFrame>
        <p:nvGraphicFramePr>
          <p:cNvPr id="9" name="Rectangle 1059" hidden="1"/>
          <p:cNvGraphicFramePr>
            <a:graphicFrameLocks/>
          </p:cNvGraphicFramePr>
          <p:nvPr>
            <p:custDataLst>
              <p:tags r:id="rId2"/>
            </p:custDataLst>
          </p:nvPr>
        </p:nvGraphicFramePr>
        <p:xfrm>
          <a:off x="0" y="0"/>
          <a:ext cx="215979" cy="161974"/>
        </p:xfrm>
        <a:graphic>
          <a:graphicData uri="http://schemas.openxmlformats.org/presentationml/2006/ole">
            <mc:AlternateContent xmlns:mc="http://schemas.openxmlformats.org/markup-compatibility/2006">
              <mc:Choice xmlns:v="urn:schemas-microsoft-com:vml" Requires="v">
                <p:oleObj spid="_x0000_s4119" name="think-cell Slide" r:id="rId5" imgW="0" imgH="0" progId="TCLayout.ActiveDocument.1">
                  <p:embed/>
                </p:oleObj>
              </mc:Choice>
              <mc:Fallback>
                <p:oleObj name="think-cell Slide" r:id="rId5" imgW="0" imgH="0" progId="TCLayout.ActiveDocument.1">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215979" cy="1619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10" name="Picture 7" descr="BG-02"/>
          <p:cNvPicPr>
            <a:picLocks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2262785"/>
            <a:ext cx="3017224" cy="461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a:spLocks/>
          </p:cNvSpPr>
          <p:nvPr userDrawn="1"/>
        </p:nvSpPr>
        <p:spPr>
          <a:xfrm>
            <a:off x="0" y="0"/>
            <a:ext cx="3017224" cy="2262784"/>
          </a:xfrm>
          <a:prstGeom prst="rect">
            <a:avLst/>
          </a:prstGeom>
          <a:solidFill>
            <a:srgbClr val="91B0FF"/>
          </a:solidFill>
          <a:ln>
            <a:noFill/>
          </a:ln>
        </p:spPr>
        <p:style>
          <a:lnRef idx="1">
            <a:schemeClr val="accent1"/>
          </a:lnRef>
          <a:fillRef idx="3">
            <a:schemeClr val="accent1"/>
          </a:fillRef>
          <a:effectRef idx="2">
            <a:schemeClr val="accent1"/>
          </a:effectRef>
          <a:fontRef idx="minor">
            <a:schemeClr val="lt1"/>
          </a:fontRef>
        </p:style>
        <p:txBody>
          <a:bodyPr lIns="91383" tIns="45692" rIns="91383" bIns="45692" anchor="ctr"/>
          <a:lstStyle/>
          <a:p>
            <a:pPr algn="ctr" defTabSz="456639">
              <a:defRPr/>
            </a:pPr>
            <a:endParaRPr lang="en-US" sz="1837" dirty="0">
              <a:solidFill>
                <a:srgbClr val="FFFFFF"/>
              </a:solidFill>
            </a:endParaRPr>
          </a:p>
        </p:txBody>
      </p:sp>
      <p:sp>
        <p:nvSpPr>
          <p:cNvPr id="13314" name="Rectangle 1026"/>
          <p:cNvSpPr>
            <a:spLocks noGrp="1" noChangeArrowheads="1"/>
          </p:cNvSpPr>
          <p:nvPr>
            <p:ph type="ctrTitle"/>
          </p:nvPr>
        </p:nvSpPr>
        <p:spPr>
          <a:xfrm>
            <a:off x="3776369" y="1302941"/>
            <a:ext cx="6840046" cy="446276"/>
          </a:xfrm>
        </p:spPr>
        <p:txBody>
          <a:bodyPr/>
          <a:lstStyle>
            <a:lvl1pPr>
              <a:defRPr sz="2857" b="0">
                <a:solidFill>
                  <a:schemeClr val="tx1"/>
                </a:solidFill>
              </a:defRPr>
            </a:lvl1pPr>
          </a:lstStyle>
          <a:p>
            <a:pPr lvl="0"/>
            <a:r>
              <a:rPr lang="en-US" noProof="0" dirty="0" smtClean="0"/>
              <a:t>Click to edit Master title style</a:t>
            </a:r>
          </a:p>
        </p:txBody>
      </p:sp>
      <p:sp>
        <p:nvSpPr>
          <p:cNvPr id="13315" name="Rectangle 1027"/>
          <p:cNvSpPr>
            <a:spLocks noGrp="1" noChangeArrowheads="1"/>
          </p:cNvSpPr>
          <p:nvPr>
            <p:ph type="subTitle" idx="1"/>
          </p:nvPr>
        </p:nvSpPr>
        <p:spPr>
          <a:xfrm>
            <a:off x="3776369" y="1963796"/>
            <a:ext cx="6840046" cy="280216"/>
          </a:xfrm>
        </p:spPr>
        <p:txBody>
          <a:bodyPr/>
          <a:lstStyle>
            <a:lvl1pPr>
              <a:defRPr sz="1837">
                <a:solidFill>
                  <a:schemeClr val="tx1"/>
                </a:solidFill>
              </a:defRPr>
            </a:lvl1pPr>
          </a:lstStyle>
          <a:p>
            <a:pPr lvl="0"/>
            <a:r>
              <a:rPr lang="en-US" noProof="0" smtClean="0"/>
              <a:t>Click to edit Master subtitle style</a:t>
            </a:r>
          </a:p>
        </p:txBody>
      </p:sp>
    </p:spTree>
    <p:extLst>
      <p:ext uri="{BB962C8B-B14F-4D97-AF65-F5344CB8AC3E}">
        <p14:creationId xmlns:p14="http://schemas.microsoft.com/office/powerpoint/2010/main" val="32675651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4" name="Rectangle 138"/>
          <p:cNvSpPr>
            <a:spLocks noChangeArrowheads="1"/>
          </p:cNvSpPr>
          <p:nvPr>
            <p:custDataLst>
              <p:tags r:id="rId1"/>
            </p:custDataLst>
          </p:nvPr>
        </p:nvSpPr>
        <p:spPr bwMode="gray">
          <a:xfrm>
            <a:off x="0" y="5061703"/>
            <a:ext cx="12192000" cy="1799536"/>
          </a:xfrm>
          <a:prstGeom prst="rect">
            <a:avLst/>
          </a:prstGeom>
          <a:solidFill>
            <a:srgbClr val="00286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83" tIns="45692" rIns="91383" bIns="45692" anchor="ctr"/>
          <a:lstStyle>
            <a:lvl1pPr defTabSz="895350" eaLnBrk="0" hangingPunct="0">
              <a:defRPr sz="1200" b="1">
                <a:solidFill>
                  <a:schemeClr val="tx1"/>
                </a:solidFill>
                <a:latin typeface="Arial" panose="020B0604020202020204" pitchFamily="34" charset="0"/>
                <a:cs typeface="Arial" panose="020B0604020202020204" pitchFamily="34" charset="0"/>
              </a:defRPr>
            </a:lvl1pPr>
            <a:lvl2pPr marL="742950" indent="-285750" defTabSz="895350" eaLnBrk="0" hangingPunct="0">
              <a:defRPr sz="1200" b="1">
                <a:solidFill>
                  <a:schemeClr val="tx1"/>
                </a:solidFill>
                <a:latin typeface="Arial" panose="020B0604020202020204" pitchFamily="34" charset="0"/>
                <a:cs typeface="Arial" panose="020B0604020202020204" pitchFamily="34" charset="0"/>
              </a:defRPr>
            </a:lvl2pPr>
            <a:lvl3pPr marL="1143000" indent="-228600" defTabSz="895350" eaLnBrk="0" hangingPunct="0">
              <a:defRPr sz="1200" b="1">
                <a:solidFill>
                  <a:schemeClr val="tx1"/>
                </a:solidFill>
                <a:latin typeface="Arial" panose="020B0604020202020204" pitchFamily="34" charset="0"/>
                <a:cs typeface="Arial" panose="020B0604020202020204" pitchFamily="34" charset="0"/>
              </a:defRPr>
            </a:lvl3pPr>
            <a:lvl4pPr marL="1600200" indent="-228600" defTabSz="895350" eaLnBrk="0" hangingPunct="0">
              <a:defRPr sz="1200" b="1">
                <a:solidFill>
                  <a:schemeClr val="tx1"/>
                </a:solidFill>
                <a:latin typeface="Arial" panose="020B0604020202020204" pitchFamily="34" charset="0"/>
                <a:cs typeface="Arial" panose="020B0604020202020204" pitchFamily="34" charset="0"/>
              </a:defRPr>
            </a:lvl4pPr>
            <a:lvl5pPr marL="2057400" indent="-228600" defTabSz="895350" eaLnBrk="0" hangingPunct="0">
              <a:defRPr sz="1200" b="1">
                <a:solidFill>
                  <a:schemeClr val="tx1"/>
                </a:solidFill>
                <a:latin typeface="Arial" panose="020B0604020202020204" pitchFamily="34" charset="0"/>
                <a:cs typeface="Arial" panose="020B0604020202020204" pitchFamily="34" charset="0"/>
              </a:defRPr>
            </a:lvl5pPr>
            <a:lvl6pPr marL="2514600" indent="-228600" defTabSz="89535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6pPr>
            <a:lvl7pPr marL="2971800" indent="-228600" defTabSz="89535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7pPr>
            <a:lvl8pPr marL="3429000" indent="-228600" defTabSz="89535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8pPr>
            <a:lvl9pPr marL="3886200" indent="-228600" defTabSz="89535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defRPr/>
            </a:pPr>
            <a:endParaRPr lang="es-MX" altLang="es-MX" sz="1020" smtClean="0">
              <a:solidFill>
                <a:srgbClr val="000000"/>
              </a:solidFill>
            </a:endParaRPr>
          </a:p>
        </p:txBody>
      </p:sp>
      <p:pic>
        <p:nvPicPr>
          <p:cNvPr id="6" name="Picture 2" descr="http://sistematec.mx/identidad/img_sistema/pag.5.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9211" y="510221"/>
            <a:ext cx="2371446" cy="973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p:nvPr>
        </p:nvSpPr>
        <p:spPr>
          <a:xfrm>
            <a:off x="719410" y="1988840"/>
            <a:ext cx="7200701" cy="914400"/>
          </a:xfrm>
        </p:spPr>
        <p:txBody>
          <a:bodyPr/>
          <a:lstStyle>
            <a:lvl1pPr>
              <a:defRPr sz="2755"/>
            </a:lvl1pPr>
          </a:lstStyle>
          <a:p>
            <a:pPr lvl="0"/>
            <a:r>
              <a:rPr lang="en-US" dirty="0" smtClean="0"/>
              <a:t>Click to edit Master text styles</a:t>
            </a:r>
          </a:p>
        </p:txBody>
      </p:sp>
      <p:sp>
        <p:nvSpPr>
          <p:cNvPr id="5" name="Text Placeholder 4"/>
          <p:cNvSpPr>
            <a:spLocks noGrp="1"/>
          </p:cNvSpPr>
          <p:nvPr>
            <p:ph type="body" sz="quarter" idx="11"/>
          </p:nvPr>
        </p:nvSpPr>
        <p:spPr>
          <a:xfrm>
            <a:off x="756379" y="3212982"/>
            <a:ext cx="7259835" cy="914400"/>
          </a:xfrm>
        </p:spPr>
        <p:txBody>
          <a:bodyPr/>
          <a:lstStyle>
            <a:lvl1pPr>
              <a:defRPr sz="1837">
                <a:solidFill>
                  <a:schemeClr val="bg1">
                    <a:lumMod val="50000"/>
                  </a:schemeClr>
                </a:solidFill>
              </a:defRPr>
            </a:lvl1pPr>
          </a:lstStyle>
          <a:p>
            <a:pPr lvl="0"/>
            <a:r>
              <a:rPr lang="en-US" dirty="0" smtClean="0"/>
              <a:t>Click to edit Master text styles</a:t>
            </a:r>
          </a:p>
        </p:txBody>
      </p:sp>
    </p:spTree>
    <p:extLst>
      <p:ext uri="{BB962C8B-B14F-4D97-AF65-F5344CB8AC3E}">
        <p14:creationId xmlns:p14="http://schemas.microsoft.com/office/powerpoint/2010/main" val="28023910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3_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dirty="0"/>
          </a:p>
        </p:txBody>
      </p:sp>
      <p:sp>
        <p:nvSpPr>
          <p:cNvPr id="5" name="2 Marcador de contenido"/>
          <p:cNvSpPr>
            <a:spLocks noGrp="1"/>
          </p:cNvSpPr>
          <p:nvPr>
            <p:ph idx="11"/>
          </p:nvPr>
        </p:nvSpPr>
        <p:spPr>
          <a:xfrm>
            <a:off x="497841" y="981438"/>
            <a:ext cx="11196337" cy="5142371"/>
          </a:xfrm>
        </p:spPr>
        <p:txBody>
          <a:bodyPr/>
          <a:lstStyle/>
          <a:p>
            <a:pPr lvl="0"/>
            <a:r>
              <a:rPr lang="es-ES" smtClean="0"/>
              <a:t>Haga clic para modificar el estilo de texto del patrón</a:t>
            </a:r>
          </a:p>
        </p:txBody>
      </p:sp>
      <p:sp>
        <p:nvSpPr>
          <p:cNvPr id="6" name="5 Marcador de contenido"/>
          <p:cNvSpPr>
            <a:spLocks noGrp="1"/>
          </p:cNvSpPr>
          <p:nvPr>
            <p:ph sz="quarter" idx="12"/>
          </p:nvPr>
        </p:nvSpPr>
        <p:spPr>
          <a:xfrm>
            <a:off x="498921" y="6166707"/>
            <a:ext cx="11196337" cy="257119"/>
          </a:xfrm>
        </p:spPr>
        <p:txBody>
          <a:bodyPr/>
          <a:lstStyle>
            <a:lvl1pPr>
              <a:defRPr sz="1020" b="0"/>
            </a:lvl1pPr>
            <a:lvl2pPr>
              <a:defRPr sz="1020" b="0"/>
            </a:lvl2pPr>
            <a:lvl3pPr>
              <a:defRPr sz="1020" b="0"/>
            </a:lvl3pPr>
            <a:lvl4pPr>
              <a:defRPr sz="1020" b="0"/>
            </a:lvl4pPr>
            <a:lvl5pPr>
              <a:defRPr sz="1020" b="0"/>
            </a:lvl5pPr>
          </a:lstStyle>
          <a:p>
            <a:pPr lvl="0"/>
            <a:r>
              <a:rPr lang="en-US" smtClean="0"/>
              <a:t>Click to edit Master text styles</a:t>
            </a:r>
          </a:p>
        </p:txBody>
      </p:sp>
      <p:sp>
        <p:nvSpPr>
          <p:cNvPr id="7" name="3 Marcador de número de diapositiva"/>
          <p:cNvSpPr>
            <a:spLocks noGrp="1"/>
          </p:cNvSpPr>
          <p:nvPr>
            <p:ph type="sldNum" sz="quarter" idx="13"/>
          </p:nvPr>
        </p:nvSpPr>
        <p:spPr/>
        <p:txBody>
          <a:bodyPr lIns="91381" tIns="45691" rIns="91381" bIns="45691"/>
          <a:lstStyle>
            <a:lvl1pPr defTabSz="932962">
              <a:defRPr b="1"/>
            </a:lvl1pPr>
          </a:lstStyle>
          <a:p>
            <a:pPr>
              <a:defRPr/>
            </a:pPr>
            <a:fld id="{5BC1EF30-3382-4577-A71F-4CB4558F3D53}" type="slidenum">
              <a:rPr lang="es-MX" altLang="es-MX"/>
              <a:pPr>
                <a:defRPr/>
              </a:pPr>
              <a:t>‹Nº›</a:t>
            </a:fld>
            <a:endParaRPr lang="es-MX" altLang="es-MX"/>
          </a:p>
        </p:txBody>
      </p:sp>
    </p:spTree>
    <p:extLst>
      <p:ext uri="{BB962C8B-B14F-4D97-AF65-F5344CB8AC3E}">
        <p14:creationId xmlns:p14="http://schemas.microsoft.com/office/powerpoint/2010/main" val="32346420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422400" y="304800"/>
            <a:ext cx="10363200" cy="298327"/>
          </a:xfrm>
        </p:spPr>
        <p:txBody>
          <a:bodyPr/>
          <a:lstStyle/>
          <a:p>
            <a:r>
              <a:rPr lang="en-US" smtClean="0"/>
              <a:t>Click to edit Master title style</a:t>
            </a:r>
            <a:endParaRPr lang="es-MX"/>
          </a:p>
        </p:txBody>
      </p:sp>
      <p:sp>
        <p:nvSpPr>
          <p:cNvPr id="3" name="Text Placeholder 2"/>
          <p:cNvSpPr>
            <a:spLocks noGrp="1"/>
          </p:cNvSpPr>
          <p:nvPr>
            <p:ph type="body" sz="half" idx="1"/>
          </p:nvPr>
        </p:nvSpPr>
        <p:spPr>
          <a:xfrm>
            <a:off x="1422400" y="1676400"/>
            <a:ext cx="5080001"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ClipArt Placeholder 3"/>
          <p:cNvSpPr>
            <a:spLocks noGrp="1"/>
          </p:cNvSpPr>
          <p:nvPr>
            <p:ph type="clipArt" sz="half" idx="2"/>
          </p:nvPr>
        </p:nvSpPr>
        <p:spPr>
          <a:xfrm>
            <a:off x="6705601" y="1676400"/>
            <a:ext cx="5080001" cy="4114800"/>
          </a:xfrm>
        </p:spPr>
        <p:txBody>
          <a:bodyPr/>
          <a:lstStyle/>
          <a:p>
            <a:pPr lvl="0"/>
            <a:endParaRPr lang="es-MX" noProof="0" smtClean="0"/>
          </a:p>
        </p:txBody>
      </p:sp>
      <p:sp>
        <p:nvSpPr>
          <p:cNvPr id="5" name="Rectangle 13"/>
          <p:cNvSpPr>
            <a:spLocks noGrp="1" noChangeArrowheads="1"/>
          </p:cNvSpPr>
          <p:nvPr>
            <p:ph type="dt" sz="half" idx="10"/>
          </p:nvPr>
        </p:nvSpPr>
        <p:spPr>
          <a:xfrm>
            <a:off x="1423300" y="6325105"/>
            <a:ext cx="2539910" cy="456768"/>
          </a:xfrm>
          <a:prstGeom prst="rect">
            <a:avLst/>
          </a:prstGeom>
        </p:spPr>
        <p:txBody>
          <a:bodyPr lIns="89611" tIns="44806" rIns="89611" bIns="44806"/>
          <a:lstStyle>
            <a:lvl1pPr eaLnBrk="1" hangingPunct="1">
              <a:defRPr/>
            </a:lvl1pPr>
          </a:lstStyle>
          <a:p>
            <a:pPr fontAlgn="base">
              <a:spcBef>
                <a:spcPct val="0"/>
              </a:spcBef>
              <a:spcAft>
                <a:spcPct val="0"/>
              </a:spcAft>
              <a:defRPr/>
            </a:pPr>
            <a:endParaRPr lang="en-US" sz="1224" b="1">
              <a:solidFill>
                <a:srgbClr val="000000"/>
              </a:solidFill>
            </a:endParaRPr>
          </a:p>
        </p:txBody>
      </p:sp>
      <p:sp>
        <p:nvSpPr>
          <p:cNvPr id="6" name="Rectangle 14"/>
          <p:cNvSpPr>
            <a:spLocks noGrp="1" noChangeArrowheads="1"/>
          </p:cNvSpPr>
          <p:nvPr>
            <p:ph type="ftr" sz="quarter" idx="11"/>
          </p:nvPr>
        </p:nvSpPr>
        <p:spPr>
          <a:xfrm>
            <a:off x="4673780" y="6325105"/>
            <a:ext cx="3861700" cy="456768"/>
          </a:xfrm>
          <a:prstGeom prst="rect">
            <a:avLst/>
          </a:prstGeom>
        </p:spPr>
        <p:txBody>
          <a:bodyPr lIns="89611" tIns="44806" rIns="89611" bIns="44806"/>
          <a:lstStyle>
            <a:lvl1pPr eaLnBrk="1" hangingPunct="1">
              <a:defRPr/>
            </a:lvl1pPr>
          </a:lstStyle>
          <a:p>
            <a:pPr fontAlgn="base">
              <a:spcBef>
                <a:spcPct val="0"/>
              </a:spcBef>
              <a:spcAft>
                <a:spcPct val="0"/>
              </a:spcAft>
              <a:defRPr/>
            </a:pPr>
            <a:endParaRPr lang="en-US" sz="1224" b="1">
              <a:solidFill>
                <a:srgbClr val="000000"/>
              </a:solidFill>
            </a:endParaRPr>
          </a:p>
        </p:txBody>
      </p:sp>
      <p:sp>
        <p:nvSpPr>
          <p:cNvPr id="7" name="Rectangle 15"/>
          <p:cNvSpPr>
            <a:spLocks noGrp="1" noChangeArrowheads="1"/>
          </p:cNvSpPr>
          <p:nvPr>
            <p:ph type="sldNum" sz="quarter" idx="12"/>
          </p:nvPr>
        </p:nvSpPr>
        <p:spPr/>
        <p:txBody>
          <a:bodyPr/>
          <a:lstStyle>
            <a:lvl1pPr>
              <a:defRPr/>
            </a:lvl1pPr>
          </a:lstStyle>
          <a:p>
            <a:pPr>
              <a:defRPr/>
            </a:pPr>
            <a:fld id="{90674A30-4D2C-4F84-9753-C7350BCCDA6E}" type="slidenum">
              <a:rPr lang="en-US" altLang="es-MX"/>
              <a:pPr>
                <a:defRPr/>
              </a:pPr>
              <a:t>‹Nº›</a:t>
            </a:fld>
            <a:endParaRPr lang="en-US" altLang="es-MX"/>
          </a:p>
        </p:txBody>
      </p:sp>
    </p:spTree>
    <p:extLst>
      <p:ext uri="{BB962C8B-B14F-4D97-AF65-F5344CB8AC3E}">
        <p14:creationId xmlns:p14="http://schemas.microsoft.com/office/powerpoint/2010/main" val="2782741042"/>
      </p:ext>
    </p:extLst>
  </p:cSld>
  <p:clrMapOvr>
    <a:masterClrMapping/>
  </p:clrMapOvr>
  <p:transition spd="med">
    <p:pull dir="ru"/>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422400" y="304800"/>
            <a:ext cx="10363200" cy="298327"/>
          </a:xfrm>
        </p:spPr>
        <p:txBody>
          <a:bodyPr/>
          <a:lstStyle/>
          <a:p>
            <a:r>
              <a:rPr lang="en-US" smtClean="0"/>
              <a:t>Click to edit Master title style</a:t>
            </a:r>
            <a:endParaRPr lang="es-MX"/>
          </a:p>
        </p:txBody>
      </p:sp>
      <p:sp>
        <p:nvSpPr>
          <p:cNvPr id="3" name="ClipArt Placeholder 2"/>
          <p:cNvSpPr>
            <a:spLocks noGrp="1"/>
          </p:cNvSpPr>
          <p:nvPr>
            <p:ph type="clipArt" sz="half" idx="1"/>
          </p:nvPr>
        </p:nvSpPr>
        <p:spPr>
          <a:xfrm>
            <a:off x="1422400" y="1676400"/>
            <a:ext cx="5080001" cy="4114800"/>
          </a:xfrm>
        </p:spPr>
        <p:txBody>
          <a:bodyPr/>
          <a:lstStyle/>
          <a:p>
            <a:pPr lvl="0"/>
            <a:endParaRPr lang="es-MX" noProof="0" smtClean="0"/>
          </a:p>
        </p:txBody>
      </p:sp>
      <p:sp>
        <p:nvSpPr>
          <p:cNvPr id="4" name="Text Placeholder 3"/>
          <p:cNvSpPr>
            <a:spLocks noGrp="1"/>
          </p:cNvSpPr>
          <p:nvPr>
            <p:ph type="body" sz="half" idx="2"/>
          </p:nvPr>
        </p:nvSpPr>
        <p:spPr>
          <a:xfrm>
            <a:off x="6705601" y="1676400"/>
            <a:ext cx="5080001"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5" name="Rectangle 13"/>
          <p:cNvSpPr>
            <a:spLocks noGrp="1" noChangeArrowheads="1"/>
          </p:cNvSpPr>
          <p:nvPr>
            <p:ph type="dt" sz="half" idx="10"/>
          </p:nvPr>
        </p:nvSpPr>
        <p:spPr>
          <a:xfrm>
            <a:off x="1423300" y="6325105"/>
            <a:ext cx="2539910" cy="456768"/>
          </a:xfrm>
          <a:prstGeom prst="rect">
            <a:avLst/>
          </a:prstGeom>
        </p:spPr>
        <p:txBody>
          <a:bodyPr lIns="89611" tIns="44806" rIns="89611" bIns="44806"/>
          <a:lstStyle>
            <a:lvl1pPr eaLnBrk="1" hangingPunct="1">
              <a:defRPr/>
            </a:lvl1pPr>
          </a:lstStyle>
          <a:p>
            <a:pPr fontAlgn="base">
              <a:spcBef>
                <a:spcPct val="0"/>
              </a:spcBef>
              <a:spcAft>
                <a:spcPct val="0"/>
              </a:spcAft>
              <a:defRPr/>
            </a:pPr>
            <a:endParaRPr lang="en-US" sz="1224" b="1">
              <a:solidFill>
                <a:srgbClr val="000000"/>
              </a:solidFill>
            </a:endParaRPr>
          </a:p>
        </p:txBody>
      </p:sp>
      <p:sp>
        <p:nvSpPr>
          <p:cNvPr id="6" name="Rectangle 14"/>
          <p:cNvSpPr>
            <a:spLocks noGrp="1" noChangeArrowheads="1"/>
          </p:cNvSpPr>
          <p:nvPr>
            <p:ph type="ftr" sz="quarter" idx="11"/>
          </p:nvPr>
        </p:nvSpPr>
        <p:spPr>
          <a:xfrm>
            <a:off x="4673780" y="6325105"/>
            <a:ext cx="3861700" cy="456768"/>
          </a:xfrm>
          <a:prstGeom prst="rect">
            <a:avLst/>
          </a:prstGeom>
        </p:spPr>
        <p:txBody>
          <a:bodyPr lIns="89611" tIns="44806" rIns="89611" bIns="44806"/>
          <a:lstStyle>
            <a:lvl1pPr eaLnBrk="1" hangingPunct="1">
              <a:defRPr/>
            </a:lvl1pPr>
          </a:lstStyle>
          <a:p>
            <a:pPr fontAlgn="base">
              <a:spcBef>
                <a:spcPct val="0"/>
              </a:spcBef>
              <a:spcAft>
                <a:spcPct val="0"/>
              </a:spcAft>
              <a:defRPr/>
            </a:pPr>
            <a:endParaRPr lang="en-US" sz="1224" b="1">
              <a:solidFill>
                <a:srgbClr val="000000"/>
              </a:solidFill>
            </a:endParaRPr>
          </a:p>
        </p:txBody>
      </p:sp>
      <p:sp>
        <p:nvSpPr>
          <p:cNvPr id="7" name="Rectangle 15"/>
          <p:cNvSpPr>
            <a:spLocks noGrp="1" noChangeArrowheads="1"/>
          </p:cNvSpPr>
          <p:nvPr>
            <p:ph type="sldNum" sz="quarter" idx="12"/>
          </p:nvPr>
        </p:nvSpPr>
        <p:spPr/>
        <p:txBody>
          <a:bodyPr/>
          <a:lstStyle>
            <a:lvl1pPr>
              <a:defRPr/>
            </a:lvl1pPr>
          </a:lstStyle>
          <a:p>
            <a:pPr>
              <a:defRPr/>
            </a:pPr>
            <a:fld id="{301F4A87-2999-4C13-B739-5693D7D7DF00}" type="slidenum">
              <a:rPr lang="en-US" altLang="es-MX"/>
              <a:pPr>
                <a:defRPr/>
              </a:pPr>
              <a:t>‹Nº›</a:t>
            </a:fld>
            <a:endParaRPr lang="en-US" altLang="es-MX"/>
          </a:p>
        </p:txBody>
      </p:sp>
    </p:spTree>
    <p:extLst>
      <p:ext uri="{BB962C8B-B14F-4D97-AF65-F5344CB8AC3E}">
        <p14:creationId xmlns:p14="http://schemas.microsoft.com/office/powerpoint/2010/main" val="4180315285"/>
      </p:ext>
    </p:extLst>
  </p:cSld>
  <p:clrMapOvr>
    <a:masterClrMapping/>
  </p:clrMapOvr>
  <p:transition spd="med">
    <p:pull dir="ru"/>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Working Draft Text" hidden="1"/>
          <p:cNvSpPr txBox="1">
            <a:spLocks noChangeArrowheads="1"/>
          </p:cNvSpPr>
          <p:nvPr/>
        </p:nvSpPr>
        <p:spPr bwMode="auto">
          <a:xfrm>
            <a:off x="3591728" y="349866"/>
            <a:ext cx="1011495" cy="14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918" b="1" dirty="0">
                <a:solidFill>
                  <a:srgbClr val="000000"/>
                </a:solidFill>
              </a:rPr>
              <a:t>WORKING DRAFT</a:t>
            </a:r>
          </a:p>
        </p:txBody>
      </p:sp>
      <p:sp>
        <p:nvSpPr>
          <p:cNvPr id="5" name="doc id"/>
          <p:cNvSpPr txBox="1">
            <a:spLocks noChangeArrowheads="1"/>
          </p:cNvSpPr>
          <p:nvPr/>
        </p:nvSpPr>
        <p:spPr bwMode="auto">
          <a:xfrm>
            <a:off x="11485750" y="37255"/>
            <a:ext cx="401720"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lstStyle/>
          <a:p>
            <a:pPr algn="r" defTabSz="913285" fontAlgn="base">
              <a:spcBef>
                <a:spcPct val="0"/>
              </a:spcBef>
              <a:spcAft>
                <a:spcPct val="0"/>
              </a:spcAft>
              <a:defRPr/>
            </a:pPr>
            <a:endParaRPr lang="ru-RU" sz="816">
              <a:solidFill>
                <a:srgbClr val="000000"/>
              </a:solidFill>
            </a:endParaRPr>
          </a:p>
        </p:txBody>
      </p:sp>
      <p:sp>
        <p:nvSpPr>
          <p:cNvPr id="6" name="Working Draft" hidden="1"/>
          <p:cNvSpPr txBox="1">
            <a:spLocks noChangeArrowheads="1"/>
          </p:cNvSpPr>
          <p:nvPr/>
        </p:nvSpPr>
        <p:spPr bwMode="auto">
          <a:xfrm>
            <a:off x="3591728" y="508601"/>
            <a:ext cx="3101811" cy="14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918" dirty="0">
                <a:solidFill>
                  <a:srgbClr val="000000"/>
                </a:solidFill>
              </a:rPr>
              <a:t>Last Modified 4/15/2010 2:58:37 PM Central Standard Time</a:t>
            </a:r>
          </a:p>
        </p:txBody>
      </p:sp>
      <p:sp>
        <p:nvSpPr>
          <p:cNvPr id="7" name="Printed" hidden="1"/>
          <p:cNvSpPr txBox="1">
            <a:spLocks noChangeArrowheads="1"/>
          </p:cNvSpPr>
          <p:nvPr/>
        </p:nvSpPr>
        <p:spPr bwMode="auto">
          <a:xfrm>
            <a:off x="3591728" y="668956"/>
            <a:ext cx="2774799" cy="14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918" dirty="0">
                <a:solidFill>
                  <a:srgbClr val="000000"/>
                </a:solidFill>
              </a:rPr>
              <a:t>Printed 4/15/2010 2:29:22 PM Central Standard Time</a:t>
            </a:r>
          </a:p>
        </p:txBody>
      </p:sp>
      <p:grpSp>
        <p:nvGrpSpPr>
          <p:cNvPr id="8" name="McK Title Elements"/>
          <p:cNvGrpSpPr>
            <a:grpSpLocks/>
          </p:cNvGrpSpPr>
          <p:nvPr/>
        </p:nvGrpSpPr>
        <p:grpSpPr bwMode="auto">
          <a:xfrm>
            <a:off x="1" y="1"/>
            <a:ext cx="12187680" cy="6859620"/>
            <a:chOff x="0" y="0"/>
            <a:chExt cx="5643" cy="4235"/>
          </a:xfrm>
        </p:grpSpPr>
        <p:sp>
          <p:nvSpPr>
            <p:cNvPr id="9" name="McK Document type" hidden="1"/>
            <p:cNvSpPr txBox="1">
              <a:spLocks noChangeArrowheads="1"/>
            </p:cNvSpPr>
            <p:nvPr userDrawn="1"/>
          </p:nvSpPr>
          <p:spPr bwMode="auto">
            <a:xfrm>
              <a:off x="1663" y="3104"/>
              <a:ext cx="310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913285" fontAlgn="base">
                <a:spcBef>
                  <a:spcPct val="0"/>
                </a:spcBef>
                <a:spcAft>
                  <a:spcPct val="0"/>
                </a:spcAft>
                <a:defRPr/>
              </a:pPr>
              <a:r>
                <a:rPr lang="en-US" sz="1428" dirty="0">
                  <a:solidFill>
                    <a:srgbClr val="000000"/>
                  </a:solidFill>
                </a:rPr>
                <a:t>Document type</a:t>
              </a:r>
            </a:p>
          </p:txBody>
        </p:sp>
        <p:sp>
          <p:nvSpPr>
            <p:cNvPr id="10" name="McK Date" hidden="1"/>
            <p:cNvSpPr txBox="1">
              <a:spLocks noChangeArrowheads="1"/>
            </p:cNvSpPr>
            <p:nvPr userDrawn="1"/>
          </p:nvSpPr>
          <p:spPr bwMode="auto">
            <a:xfrm>
              <a:off x="1663" y="3275"/>
              <a:ext cx="310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defTabSz="913285" fontAlgn="base">
                <a:spcBef>
                  <a:spcPct val="0"/>
                </a:spcBef>
                <a:spcAft>
                  <a:spcPct val="0"/>
                </a:spcAft>
                <a:defRPr/>
              </a:pPr>
              <a:r>
                <a:rPr lang="en-US" sz="1428" dirty="0">
                  <a:solidFill>
                    <a:srgbClr val="000000"/>
                  </a:solidFill>
                </a:rPr>
                <a:t>Date</a:t>
              </a:r>
            </a:p>
          </p:txBody>
        </p:sp>
        <p:sp>
          <p:nvSpPr>
            <p:cNvPr id="11" name="McK Disclaimer" hidden="1"/>
            <p:cNvSpPr>
              <a:spLocks noChangeArrowheads="1"/>
            </p:cNvSpPr>
            <p:nvPr userDrawn="1"/>
          </p:nvSpPr>
          <p:spPr bwMode="auto">
            <a:xfrm>
              <a:off x="1663" y="3713"/>
              <a:ext cx="2777"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820201" eaLnBrk="0" fontAlgn="base" hangingPunct="0">
                <a:spcBef>
                  <a:spcPct val="0"/>
                </a:spcBef>
                <a:spcAft>
                  <a:spcPct val="0"/>
                </a:spcAft>
                <a:defRPr/>
              </a:pPr>
              <a:r>
                <a:rPr lang="en-US" sz="816" dirty="0">
                  <a:solidFill>
                    <a:srgbClr val="000000"/>
                  </a:solidFill>
                </a:rPr>
                <a:t>CONFIDENTIAL AND PROPRIETARY</a:t>
              </a:r>
            </a:p>
            <a:p>
              <a:pPr defTabSz="820201" eaLnBrk="0" fontAlgn="base" hangingPunct="0">
                <a:spcBef>
                  <a:spcPct val="0"/>
                </a:spcBef>
                <a:spcAft>
                  <a:spcPct val="0"/>
                </a:spcAft>
                <a:defRPr/>
              </a:pPr>
              <a:r>
                <a:rPr lang="en-US" sz="816" dirty="0">
                  <a:solidFill>
                    <a:srgbClr val="000000"/>
                  </a:solidFill>
                </a:rPr>
                <a:t>Any use of this material without specific permission of McKinsey &amp; Company is strictly prohibited</a:t>
              </a:r>
            </a:p>
          </p:txBody>
        </p:sp>
        <p:sp>
          <p:nvSpPr>
            <p:cNvPr id="12" name="TitleBottomPlaceholder" hidden="1"/>
            <p:cNvSpPr>
              <a:spLocks noChangeArrowheads="1"/>
            </p:cNvSpPr>
            <p:nvPr userDrawn="1"/>
          </p:nvSpPr>
          <p:spPr bwMode="auto">
            <a:xfrm>
              <a:off x="0" y="1410"/>
              <a:ext cx="1382" cy="2825"/>
            </a:xfrm>
            <a:prstGeom prst="rect">
              <a:avLst/>
            </a:prstGeom>
            <a:solidFill>
              <a:srgbClr val="0065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sp>
          <p:nvSpPr>
            <p:cNvPr id="13" name="TitleTopPlaceholder" hidden="1"/>
            <p:cNvSpPr>
              <a:spLocks noChangeArrowheads="1"/>
            </p:cNvSpPr>
            <p:nvPr userDrawn="1"/>
          </p:nvSpPr>
          <p:spPr bwMode="auto">
            <a:xfrm>
              <a:off x="0" y="0"/>
              <a:ext cx="1382" cy="1410"/>
            </a:xfrm>
            <a:prstGeom prst="rect">
              <a:avLst/>
            </a:prstGeom>
            <a:solidFill>
              <a:srgbClr val="91A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sp>
          <p:nvSpPr>
            <p:cNvPr id="14" name="Rectangle 14" hidden="1"/>
            <p:cNvSpPr>
              <a:spLocks noChangeArrowheads="1"/>
            </p:cNvSpPr>
            <p:nvPr userDrawn="1"/>
          </p:nvSpPr>
          <p:spPr bwMode="auto">
            <a:xfrm>
              <a:off x="0" y="0"/>
              <a:ext cx="5643" cy="4234"/>
            </a:xfrm>
            <a:prstGeom prst="rect">
              <a:avLst/>
            </a:prstGeom>
            <a:noFill/>
            <a:ln w="317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grpSp>
      <p:pic>
        <p:nvPicPr>
          <p:cNvPr id="15" name="TitleBottomBarBW" hidden="1"/>
          <p:cNvPicPr>
            <a:picLocks noChangeAspect="1" noChangeArrowheads="1"/>
          </p:cNvPicPr>
          <p:nvPr/>
        </p:nvPicPr>
        <p:blipFill>
          <a:blip r:embed="rId3"/>
          <a:srcRect/>
          <a:stretch>
            <a:fillRect/>
          </a:stretch>
        </p:blipFill>
        <p:spPr bwMode="auto">
          <a:xfrm>
            <a:off x="9760080" y="6574545"/>
            <a:ext cx="2226740" cy="19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16" name="McK Title Elements"/>
          <p:cNvGrpSpPr>
            <a:grpSpLocks/>
          </p:cNvGrpSpPr>
          <p:nvPr userDrawn="1"/>
        </p:nvGrpSpPr>
        <p:grpSpPr bwMode="auto">
          <a:xfrm>
            <a:off x="-6479" y="-4859"/>
            <a:ext cx="12187680" cy="6859620"/>
            <a:chOff x="0" y="0"/>
            <a:chExt cx="5643" cy="4235"/>
          </a:xfrm>
        </p:grpSpPr>
        <p:sp>
          <p:nvSpPr>
            <p:cNvPr id="17" name="McK Document type" hidden="1"/>
            <p:cNvSpPr txBox="1">
              <a:spLocks noChangeArrowheads="1"/>
            </p:cNvSpPr>
            <p:nvPr userDrawn="1"/>
          </p:nvSpPr>
          <p:spPr bwMode="auto">
            <a:xfrm>
              <a:off x="1663" y="3104"/>
              <a:ext cx="310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913285" fontAlgn="base">
                <a:spcBef>
                  <a:spcPct val="0"/>
                </a:spcBef>
                <a:spcAft>
                  <a:spcPct val="0"/>
                </a:spcAft>
                <a:defRPr/>
              </a:pPr>
              <a:r>
                <a:rPr lang="en-US" sz="1428" dirty="0">
                  <a:solidFill>
                    <a:srgbClr val="000000"/>
                  </a:solidFill>
                </a:rPr>
                <a:t>Document type</a:t>
              </a:r>
            </a:p>
          </p:txBody>
        </p:sp>
        <p:sp>
          <p:nvSpPr>
            <p:cNvPr id="18" name="McK Date" hidden="1"/>
            <p:cNvSpPr txBox="1">
              <a:spLocks noChangeArrowheads="1"/>
            </p:cNvSpPr>
            <p:nvPr userDrawn="1"/>
          </p:nvSpPr>
          <p:spPr bwMode="auto">
            <a:xfrm>
              <a:off x="1663" y="3275"/>
              <a:ext cx="310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defTabSz="913285" fontAlgn="base">
                <a:spcBef>
                  <a:spcPct val="0"/>
                </a:spcBef>
                <a:spcAft>
                  <a:spcPct val="0"/>
                </a:spcAft>
                <a:defRPr/>
              </a:pPr>
              <a:r>
                <a:rPr lang="en-US" sz="1428" dirty="0">
                  <a:solidFill>
                    <a:srgbClr val="000000"/>
                  </a:solidFill>
                </a:rPr>
                <a:t>Date</a:t>
              </a:r>
            </a:p>
          </p:txBody>
        </p:sp>
        <p:sp>
          <p:nvSpPr>
            <p:cNvPr id="19" name="McK Disclaimer" hidden="1"/>
            <p:cNvSpPr>
              <a:spLocks noChangeArrowheads="1"/>
            </p:cNvSpPr>
            <p:nvPr userDrawn="1"/>
          </p:nvSpPr>
          <p:spPr bwMode="auto">
            <a:xfrm>
              <a:off x="1663" y="3713"/>
              <a:ext cx="2777"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820201" eaLnBrk="0" fontAlgn="base" hangingPunct="0">
                <a:spcBef>
                  <a:spcPct val="0"/>
                </a:spcBef>
                <a:spcAft>
                  <a:spcPct val="0"/>
                </a:spcAft>
                <a:defRPr/>
              </a:pPr>
              <a:r>
                <a:rPr lang="en-US" sz="816" dirty="0">
                  <a:solidFill>
                    <a:srgbClr val="000000"/>
                  </a:solidFill>
                </a:rPr>
                <a:t>CONFIDENTIAL AND PROPRIETARY</a:t>
              </a:r>
            </a:p>
            <a:p>
              <a:pPr defTabSz="820201" eaLnBrk="0" fontAlgn="base" hangingPunct="0">
                <a:spcBef>
                  <a:spcPct val="0"/>
                </a:spcBef>
                <a:spcAft>
                  <a:spcPct val="0"/>
                </a:spcAft>
                <a:defRPr/>
              </a:pPr>
              <a:r>
                <a:rPr lang="en-US" sz="816" dirty="0">
                  <a:solidFill>
                    <a:srgbClr val="000000"/>
                  </a:solidFill>
                </a:rPr>
                <a:t>Any use of this material without specific permission of McKinsey &amp; Company is strictly prohibited</a:t>
              </a:r>
            </a:p>
          </p:txBody>
        </p:sp>
        <p:sp>
          <p:nvSpPr>
            <p:cNvPr id="20" name="TitleBottomPlaceholder" hidden="1"/>
            <p:cNvSpPr>
              <a:spLocks noChangeArrowheads="1"/>
            </p:cNvSpPr>
            <p:nvPr userDrawn="1"/>
          </p:nvSpPr>
          <p:spPr bwMode="auto">
            <a:xfrm>
              <a:off x="0" y="1410"/>
              <a:ext cx="1382" cy="2825"/>
            </a:xfrm>
            <a:prstGeom prst="rect">
              <a:avLst/>
            </a:prstGeom>
            <a:solidFill>
              <a:srgbClr val="0065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sp>
          <p:nvSpPr>
            <p:cNvPr id="21" name="TitleTopPlaceholder" hidden="1"/>
            <p:cNvSpPr>
              <a:spLocks noChangeArrowheads="1"/>
            </p:cNvSpPr>
            <p:nvPr userDrawn="1"/>
          </p:nvSpPr>
          <p:spPr bwMode="auto">
            <a:xfrm>
              <a:off x="0" y="0"/>
              <a:ext cx="1382" cy="1410"/>
            </a:xfrm>
            <a:prstGeom prst="rect">
              <a:avLst/>
            </a:prstGeom>
            <a:solidFill>
              <a:srgbClr val="91A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sp>
          <p:nvSpPr>
            <p:cNvPr id="22" name="Rectangle 25" hidden="1"/>
            <p:cNvSpPr>
              <a:spLocks noChangeArrowheads="1"/>
            </p:cNvSpPr>
            <p:nvPr userDrawn="1"/>
          </p:nvSpPr>
          <p:spPr bwMode="auto">
            <a:xfrm>
              <a:off x="0" y="0"/>
              <a:ext cx="5643" cy="4234"/>
            </a:xfrm>
            <a:prstGeom prst="rect">
              <a:avLst/>
            </a:prstGeom>
            <a:noFill/>
            <a:ln w="317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grpSp>
      <p:pic>
        <p:nvPicPr>
          <p:cNvPr id="23" name="Picture 7" descr="BG-02"/>
          <p:cNvPicPr>
            <a:picLocks noChangeAspect="1" noChangeArrowheads="1"/>
          </p:cNvPicPr>
          <p:nvPr userDrawn="1">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 y="1"/>
            <a:ext cx="2917873" cy="6721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0" name="Rectangle 2"/>
          <p:cNvSpPr>
            <a:spLocks noGrp="1" noChangeArrowheads="1"/>
          </p:cNvSpPr>
          <p:nvPr>
            <p:ph type="ctrTitle"/>
          </p:nvPr>
        </p:nvSpPr>
        <p:spPr>
          <a:xfrm>
            <a:off x="3591728" y="2176962"/>
            <a:ext cx="6714778" cy="507831"/>
          </a:xfrm>
        </p:spPr>
        <p:txBody>
          <a:bodyPr/>
          <a:lstStyle>
            <a:lvl1pPr>
              <a:defRPr sz="3265" b="0"/>
            </a:lvl1pPr>
          </a:lstStyle>
          <a:p>
            <a:pPr lvl="0"/>
            <a:r>
              <a:rPr lang="en-US" noProof="0" smtClean="0"/>
              <a:t>Click to edit Master title</a:t>
            </a:r>
          </a:p>
        </p:txBody>
      </p:sp>
      <p:sp>
        <p:nvSpPr>
          <p:cNvPr id="78851" name="Rectangle 3"/>
          <p:cNvSpPr>
            <a:spLocks noGrp="1" noChangeArrowheads="1"/>
          </p:cNvSpPr>
          <p:nvPr>
            <p:ph type="subTitle" idx="1"/>
          </p:nvPr>
        </p:nvSpPr>
        <p:spPr>
          <a:xfrm>
            <a:off x="3591728" y="3945698"/>
            <a:ext cx="6714778" cy="219820"/>
          </a:xfrm>
        </p:spPr>
        <p:txBody>
          <a:bodyPr>
            <a:spAutoFit/>
          </a:bodyPr>
          <a:lstStyle>
            <a:lvl1pPr>
              <a:defRPr sz="1428"/>
            </a:lvl1pPr>
          </a:lstStyle>
          <a:p>
            <a:pPr lvl="0"/>
            <a:r>
              <a:rPr lang="en-US" noProof="0" smtClean="0"/>
              <a:t>Click to edit Master subtitle style</a:t>
            </a:r>
          </a:p>
        </p:txBody>
      </p:sp>
    </p:spTree>
    <p:extLst>
      <p:ext uri="{BB962C8B-B14F-4D97-AF65-F5344CB8AC3E}">
        <p14:creationId xmlns:p14="http://schemas.microsoft.com/office/powerpoint/2010/main" val="41018692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Slide Number Placeholder 2"/>
          <p:cNvSpPr>
            <a:spLocks noGrp="1"/>
          </p:cNvSpPr>
          <p:nvPr>
            <p:ph type="sldNum" sz="quarter" idx="10"/>
          </p:nvPr>
        </p:nvSpPr>
        <p:spPr/>
        <p:txBody>
          <a:bodyPr/>
          <a:lstStyle>
            <a:lvl1pPr defTabSz="932962">
              <a:defRPr b="1"/>
            </a:lvl1pPr>
          </a:lstStyle>
          <a:p>
            <a:pPr>
              <a:defRPr/>
            </a:pPr>
            <a:fld id="{FA32C624-0787-4245-9406-5F822F7ADBF9}"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34141422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296" y="4407334"/>
            <a:ext cx="10362659" cy="627992"/>
          </a:xfrm>
        </p:spPr>
        <p:txBody>
          <a:bodyPr/>
          <a:lstStyle>
            <a:lvl1pPr algn="l">
              <a:defRPr sz="4081" b="1" cap="all"/>
            </a:lvl1pPr>
          </a:lstStyle>
          <a:p>
            <a:r>
              <a:rPr lang="es-ES_tradnl" smtClean="0"/>
              <a:t>Click to edit Master title style</a:t>
            </a:r>
            <a:endParaRPr lang="en-US"/>
          </a:p>
        </p:txBody>
      </p:sp>
      <p:sp>
        <p:nvSpPr>
          <p:cNvPr id="3" name="Text Placeholder 2"/>
          <p:cNvSpPr>
            <a:spLocks noGrp="1"/>
          </p:cNvSpPr>
          <p:nvPr>
            <p:ph type="body" idx="1"/>
          </p:nvPr>
        </p:nvSpPr>
        <p:spPr>
          <a:xfrm>
            <a:off x="963296" y="2907446"/>
            <a:ext cx="10362659" cy="1499884"/>
          </a:xfrm>
        </p:spPr>
        <p:txBody>
          <a:bodyPr anchor="b"/>
          <a:lstStyle>
            <a:lvl1pPr marL="0" indent="0">
              <a:buNone/>
              <a:defRPr sz="2041"/>
            </a:lvl1pPr>
            <a:lvl2pPr marL="465915" indent="0">
              <a:buNone/>
              <a:defRPr sz="1837"/>
            </a:lvl2pPr>
            <a:lvl3pPr marL="931828" indent="0">
              <a:buNone/>
              <a:defRPr sz="1632"/>
            </a:lvl3pPr>
            <a:lvl4pPr marL="1397732" indent="0">
              <a:buNone/>
              <a:defRPr sz="1428"/>
            </a:lvl4pPr>
            <a:lvl5pPr marL="1863647" indent="0">
              <a:buNone/>
              <a:defRPr sz="1428"/>
            </a:lvl5pPr>
            <a:lvl6pPr marL="2329564" indent="0">
              <a:buNone/>
              <a:defRPr sz="1428"/>
            </a:lvl6pPr>
            <a:lvl7pPr marL="2795476" indent="0">
              <a:buNone/>
              <a:defRPr sz="1428"/>
            </a:lvl7pPr>
            <a:lvl8pPr marL="3261386" indent="0">
              <a:buNone/>
              <a:defRPr sz="1428"/>
            </a:lvl8pPr>
            <a:lvl9pPr marL="3727295" indent="0">
              <a:buNone/>
              <a:defRPr sz="1428"/>
            </a:lvl9pPr>
          </a:lstStyle>
          <a:p>
            <a:pPr lvl="0"/>
            <a:r>
              <a:rPr lang="es-ES_tradnl" smtClean="0"/>
              <a:t>Click to edit Master text styles</a:t>
            </a:r>
          </a:p>
        </p:txBody>
      </p:sp>
      <p:sp>
        <p:nvSpPr>
          <p:cNvPr id="4" name="Slide Number Placeholder 2"/>
          <p:cNvSpPr>
            <a:spLocks noGrp="1"/>
          </p:cNvSpPr>
          <p:nvPr>
            <p:ph type="sldNum" sz="quarter" idx="10"/>
          </p:nvPr>
        </p:nvSpPr>
        <p:spPr/>
        <p:txBody>
          <a:bodyPr/>
          <a:lstStyle>
            <a:lvl1pPr defTabSz="932962">
              <a:defRPr b="1"/>
            </a:lvl1pPr>
          </a:lstStyle>
          <a:p>
            <a:pPr>
              <a:defRPr/>
            </a:pPr>
            <a:fld id="{97B6286D-8C7F-4C68-A9B8-96B80F4B804A}"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17800761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1976224" y="1990667"/>
            <a:ext cx="2822841" cy="1247204"/>
          </a:xfrm>
        </p:spPr>
        <p:txBody>
          <a:bodyPr/>
          <a:lstStyle>
            <a:lvl1pPr>
              <a:defRPr sz="2857"/>
            </a:lvl1pPr>
            <a:lvl2pPr>
              <a:defRPr sz="2449"/>
            </a:lvl2pPr>
            <a:lvl3pPr>
              <a:defRPr sz="2041"/>
            </a:lvl3pPr>
            <a:lvl4pPr>
              <a:defRPr sz="1837"/>
            </a:lvl4pPr>
            <a:lvl5pPr>
              <a:defRPr sz="1837"/>
            </a:lvl5pPr>
            <a:lvl6pPr>
              <a:defRPr sz="1837"/>
            </a:lvl6pPr>
            <a:lvl7pPr>
              <a:defRPr sz="1837"/>
            </a:lvl7pPr>
            <a:lvl8pPr>
              <a:defRPr sz="1837"/>
            </a:lvl8pPr>
            <a:lvl9pPr>
              <a:defRPr sz="1837"/>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006396" y="1990667"/>
            <a:ext cx="2822843" cy="1247204"/>
          </a:xfrm>
        </p:spPr>
        <p:txBody>
          <a:bodyPr/>
          <a:lstStyle>
            <a:lvl1pPr>
              <a:defRPr sz="2857"/>
            </a:lvl1pPr>
            <a:lvl2pPr>
              <a:defRPr sz="2449"/>
            </a:lvl2pPr>
            <a:lvl3pPr>
              <a:defRPr sz="2041"/>
            </a:lvl3pPr>
            <a:lvl4pPr>
              <a:defRPr sz="1837"/>
            </a:lvl4pPr>
            <a:lvl5pPr>
              <a:defRPr sz="1837"/>
            </a:lvl5pPr>
            <a:lvl6pPr>
              <a:defRPr sz="1837"/>
            </a:lvl6pPr>
            <a:lvl7pPr>
              <a:defRPr sz="1837"/>
            </a:lvl7pPr>
            <a:lvl8pPr>
              <a:defRPr sz="1837"/>
            </a:lvl8pPr>
            <a:lvl9pPr>
              <a:defRPr sz="1837"/>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Slide Number Placeholder 2"/>
          <p:cNvSpPr>
            <a:spLocks noGrp="1"/>
          </p:cNvSpPr>
          <p:nvPr>
            <p:ph type="sldNum" sz="quarter" idx="10"/>
          </p:nvPr>
        </p:nvSpPr>
        <p:spPr/>
        <p:txBody>
          <a:bodyPr/>
          <a:lstStyle>
            <a:lvl1pPr defTabSz="932962">
              <a:defRPr b="1"/>
            </a:lvl1pPr>
          </a:lstStyle>
          <a:p>
            <a:pPr>
              <a:defRPr/>
            </a:pPr>
            <a:fld id="{E8FE9A16-341C-4077-8BB1-33954B99C030}"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2166187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s-MX"/>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A42611-3AE7-4E6C-9E39-4885A712AE6B}" type="datetimeFigureOut">
              <a:rPr lang="es-MX" smtClean="0"/>
              <a:t>17/06/2016</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AD7A7FD0-360E-4A2A-9449-C9080B735450}" type="slidenum">
              <a:rPr lang="es-MX" smtClean="0"/>
              <a:t>‹Nº›</a:t>
            </a:fld>
            <a:endParaRPr lang="es-MX"/>
          </a:p>
        </p:txBody>
      </p:sp>
    </p:spTree>
    <p:extLst>
      <p:ext uri="{BB962C8B-B14F-4D97-AF65-F5344CB8AC3E}">
        <p14:creationId xmlns:p14="http://schemas.microsoft.com/office/powerpoint/2010/main" val="14008157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067" y="275362"/>
            <a:ext cx="10973880" cy="298327"/>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609069" y="1535527"/>
            <a:ext cx="5386510" cy="639800"/>
          </a:xfrm>
        </p:spPr>
        <p:txBody>
          <a:bodyPr anchor="b"/>
          <a:lstStyle>
            <a:lvl1pPr marL="0" indent="0">
              <a:buNone/>
              <a:defRPr sz="2449" b="1"/>
            </a:lvl1pPr>
            <a:lvl2pPr marL="465915" indent="0">
              <a:buNone/>
              <a:defRPr sz="2041" b="1"/>
            </a:lvl2pPr>
            <a:lvl3pPr marL="931828" indent="0">
              <a:buNone/>
              <a:defRPr sz="1837" b="1"/>
            </a:lvl3pPr>
            <a:lvl4pPr marL="1397732" indent="0">
              <a:buNone/>
              <a:defRPr sz="1632" b="1"/>
            </a:lvl4pPr>
            <a:lvl5pPr marL="1863647" indent="0">
              <a:buNone/>
              <a:defRPr sz="1632" b="1"/>
            </a:lvl5pPr>
            <a:lvl6pPr marL="2329564" indent="0">
              <a:buNone/>
              <a:defRPr sz="1632" b="1"/>
            </a:lvl6pPr>
            <a:lvl7pPr marL="2795476" indent="0">
              <a:buNone/>
              <a:defRPr sz="1632" b="1"/>
            </a:lvl7pPr>
            <a:lvl8pPr marL="3261386" indent="0">
              <a:buNone/>
              <a:defRPr sz="1632" b="1"/>
            </a:lvl8pPr>
            <a:lvl9pPr marL="3727295" indent="0">
              <a:buNone/>
              <a:defRPr sz="1632" b="1"/>
            </a:lvl9pPr>
          </a:lstStyle>
          <a:p>
            <a:pPr lvl="0"/>
            <a:r>
              <a:rPr lang="es-ES_tradnl" smtClean="0"/>
              <a:t>Click to edit Master text styles</a:t>
            </a:r>
          </a:p>
        </p:txBody>
      </p:sp>
      <p:sp>
        <p:nvSpPr>
          <p:cNvPr id="4" name="Content Placeholder 3"/>
          <p:cNvSpPr>
            <a:spLocks noGrp="1"/>
          </p:cNvSpPr>
          <p:nvPr>
            <p:ph sz="half" idx="2"/>
          </p:nvPr>
        </p:nvSpPr>
        <p:spPr>
          <a:xfrm>
            <a:off x="609069" y="2175319"/>
            <a:ext cx="5386510" cy="3950557"/>
          </a:xfrm>
        </p:spPr>
        <p:txBody>
          <a:bodyPr/>
          <a:lstStyle>
            <a:lvl1pPr>
              <a:defRPr sz="2449"/>
            </a:lvl1pPr>
            <a:lvl2pPr>
              <a:defRPr sz="2041"/>
            </a:lvl2pPr>
            <a:lvl3pPr>
              <a:defRPr sz="1837"/>
            </a:lvl3pPr>
            <a:lvl4pPr>
              <a:defRPr sz="1632"/>
            </a:lvl4pPr>
            <a:lvl5pPr>
              <a:defRPr sz="1632"/>
            </a:lvl5pPr>
            <a:lvl6pPr>
              <a:defRPr sz="1632"/>
            </a:lvl6pPr>
            <a:lvl7pPr>
              <a:defRPr sz="1632"/>
            </a:lvl7pPr>
            <a:lvl8pPr>
              <a:defRPr sz="1632"/>
            </a:lvl8pPr>
            <a:lvl9pPr>
              <a:defRPr sz="1632"/>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6194271" y="1535527"/>
            <a:ext cx="5388670" cy="639800"/>
          </a:xfrm>
        </p:spPr>
        <p:txBody>
          <a:bodyPr anchor="b"/>
          <a:lstStyle>
            <a:lvl1pPr marL="0" indent="0">
              <a:buNone/>
              <a:defRPr sz="2449" b="1"/>
            </a:lvl1pPr>
            <a:lvl2pPr marL="465915" indent="0">
              <a:buNone/>
              <a:defRPr sz="2041" b="1"/>
            </a:lvl2pPr>
            <a:lvl3pPr marL="931828" indent="0">
              <a:buNone/>
              <a:defRPr sz="1837" b="1"/>
            </a:lvl3pPr>
            <a:lvl4pPr marL="1397732" indent="0">
              <a:buNone/>
              <a:defRPr sz="1632" b="1"/>
            </a:lvl4pPr>
            <a:lvl5pPr marL="1863647" indent="0">
              <a:buNone/>
              <a:defRPr sz="1632" b="1"/>
            </a:lvl5pPr>
            <a:lvl6pPr marL="2329564" indent="0">
              <a:buNone/>
              <a:defRPr sz="1632" b="1"/>
            </a:lvl6pPr>
            <a:lvl7pPr marL="2795476" indent="0">
              <a:buNone/>
              <a:defRPr sz="1632" b="1"/>
            </a:lvl7pPr>
            <a:lvl8pPr marL="3261386" indent="0">
              <a:buNone/>
              <a:defRPr sz="1632" b="1"/>
            </a:lvl8pPr>
            <a:lvl9pPr marL="3727295" indent="0">
              <a:buNone/>
              <a:defRPr sz="1632" b="1"/>
            </a:lvl9pPr>
          </a:lstStyle>
          <a:p>
            <a:pPr lvl="0"/>
            <a:r>
              <a:rPr lang="es-ES_tradnl" smtClean="0"/>
              <a:t>Click to edit Master text styles</a:t>
            </a:r>
          </a:p>
        </p:txBody>
      </p:sp>
      <p:sp>
        <p:nvSpPr>
          <p:cNvPr id="6" name="Content Placeholder 5"/>
          <p:cNvSpPr>
            <a:spLocks noGrp="1"/>
          </p:cNvSpPr>
          <p:nvPr>
            <p:ph sz="quarter" idx="4"/>
          </p:nvPr>
        </p:nvSpPr>
        <p:spPr>
          <a:xfrm>
            <a:off x="6194271" y="2175319"/>
            <a:ext cx="5388670" cy="3950557"/>
          </a:xfrm>
        </p:spPr>
        <p:txBody>
          <a:bodyPr/>
          <a:lstStyle>
            <a:lvl1pPr>
              <a:defRPr sz="2449"/>
            </a:lvl1pPr>
            <a:lvl2pPr>
              <a:defRPr sz="2041"/>
            </a:lvl2pPr>
            <a:lvl3pPr>
              <a:defRPr sz="1837"/>
            </a:lvl3pPr>
            <a:lvl4pPr>
              <a:defRPr sz="1632"/>
            </a:lvl4pPr>
            <a:lvl5pPr>
              <a:defRPr sz="1632"/>
            </a:lvl5pPr>
            <a:lvl6pPr>
              <a:defRPr sz="1632"/>
            </a:lvl6pPr>
            <a:lvl7pPr>
              <a:defRPr sz="1632"/>
            </a:lvl7pPr>
            <a:lvl8pPr>
              <a:defRPr sz="1632"/>
            </a:lvl8pPr>
            <a:lvl9pPr>
              <a:defRPr sz="1632"/>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7" name="Slide Number Placeholder 2"/>
          <p:cNvSpPr>
            <a:spLocks noGrp="1"/>
          </p:cNvSpPr>
          <p:nvPr>
            <p:ph type="sldNum" sz="quarter" idx="10"/>
          </p:nvPr>
        </p:nvSpPr>
        <p:spPr/>
        <p:txBody>
          <a:bodyPr/>
          <a:lstStyle>
            <a:lvl1pPr defTabSz="932962">
              <a:defRPr b="1"/>
            </a:lvl1pPr>
          </a:lstStyle>
          <a:p>
            <a:pPr>
              <a:defRPr/>
            </a:pPr>
            <a:fld id="{B36AB78E-C4E1-42E2-B51A-D3930790BC9E}"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41610857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Slide Number Placeholder 2"/>
          <p:cNvSpPr>
            <a:spLocks noGrp="1"/>
          </p:cNvSpPr>
          <p:nvPr>
            <p:ph type="sldNum" sz="quarter" idx="10"/>
          </p:nvPr>
        </p:nvSpPr>
        <p:spPr/>
        <p:txBody>
          <a:bodyPr/>
          <a:lstStyle>
            <a:lvl1pPr defTabSz="932962">
              <a:defRPr b="1"/>
            </a:lvl1pPr>
          </a:lstStyle>
          <a:p>
            <a:pPr>
              <a:defRPr/>
            </a:pPr>
            <a:fld id="{68E28CF2-2431-4067-BE9E-2C2B0836D2B6}"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39241784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2"/>
          <p:cNvSpPr>
            <a:spLocks noGrp="1"/>
          </p:cNvSpPr>
          <p:nvPr>
            <p:ph type="sldNum" sz="quarter" idx="10"/>
          </p:nvPr>
        </p:nvSpPr>
        <p:spPr/>
        <p:txBody>
          <a:bodyPr/>
          <a:lstStyle>
            <a:lvl1pPr defTabSz="932962">
              <a:defRPr b="1"/>
            </a:lvl1pPr>
          </a:lstStyle>
          <a:p>
            <a:pPr>
              <a:defRPr/>
            </a:pPr>
            <a:fld id="{DFA697A6-FBD3-4C20-BFB7-89B607DA6C46}"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26572316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060" y="1121059"/>
            <a:ext cx="4010726" cy="314060"/>
          </a:xfrm>
        </p:spPr>
        <p:txBody>
          <a:bodyPr anchor="b"/>
          <a:lstStyle>
            <a:lvl1pPr algn="l">
              <a:defRPr sz="2041" b="1"/>
            </a:lvl1pPr>
          </a:lstStyle>
          <a:p>
            <a:r>
              <a:rPr lang="es-ES_tradnl" smtClean="0"/>
              <a:t>Click to edit Master title style</a:t>
            </a:r>
            <a:endParaRPr lang="en-US"/>
          </a:p>
        </p:txBody>
      </p:sp>
      <p:sp>
        <p:nvSpPr>
          <p:cNvPr id="3" name="Content Placeholder 2"/>
          <p:cNvSpPr>
            <a:spLocks noGrp="1"/>
          </p:cNvSpPr>
          <p:nvPr>
            <p:ph idx="1"/>
          </p:nvPr>
        </p:nvSpPr>
        <p:spPr>
          <a:xfrm>
            <a:off x="4766680" y="273743"/>
            <a:ext cx="6816289" cy="5852139"/>
          </a:xfrm>
        </p:spPr>
        <p:txBody>
          <a:bodyPr/>
          <a:lstStyle>
            <a:lvl1pPr>
              <a:defRPr sz="3265"/>
            </a:lvl1pPr>
            <a:lvl2pPr>
              <a:defRPr sz="2857"/>
            </a:lvl2pPr>
            <a:lvl3pPr>
              <a:defRPr sz="2449"/>
            </a:lvl3pPr>
            <a:lvl4pPr>
              <a:defRPr sz="2041"/>
            </a:lvl4pPr>
            <a:lvl5pPr>
              <a:defRPr sz="2041"/>
            </a:lvl5pPr>
            <a:lvl6pPr>
              <a:defRPr sz="2041"/>
            </a:lvl6pPr>
            <a:lvl7pPr>
              <a:defRPr sz="2041"/>
            </a:lvl7pPr>
            <a:lvl8pPr>
              <a:defRPr sz="2041"/>
            </a:lvl8pPr>
            <a:lvl9pPr>
              <a:defRPr sz="2041"/>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609060" y="1435097"/>
            <a:ext cx="4010726" cy="4690781"/>
          </a:xfrm>
        </p:spPr>
        <p:txBody>
          <a:bodyPr/>
          <a:lstStyle>
            <a:lvl1pPr marL="0" indent="0">
              <a:buNone/>
              <a:defRPr sz="1428"/>
            </a:lvl1pPr>
            <a:lvl2pPr marL="465915" indent="0">
              <a:buNone/>
              <a:defRPr sz="1224"/>
            </a:lvl2pPr>
            <a:lvl3pPr marL="931828" indent="0">
              <a:buNone/>
              <a:defRPr sz="1020"/>
            </a:lvl3pPr>
            <a:lvl4pPr marL="1397732" indent="0">
              <a:buNone/>
              <a:defRPr sz="918"/>
            </a:lvl4pPr>
            <a:lvl5pPr marL="1863647" indent="0">
              <a:buNone/>
              <a:defRPr sz="918"/>
            </a:lvl5pPr>
            <a:lvl6pPr marL="2329564" indent="0">
              <a:buNone/>
              <a:defRPr sz="918"/>
            </a:lvl6pPr>
            <a:lvl7pPr marL="2795476" indent="0">
              <a:buNone/>
              <a:defRPr sz="918"/>
            </a:lvl7pPr>
            <a:lvl8pPr marL="3261386" indent="0">
              <a:buNone/>
              <a:defRPr sz="918"/>
            </a:lvl8pPr>
            <a:lvl9pPr marL="3727295" indent="0">
              <a:buNone/>
              <a:defRPr sz="918"/>
            </a:lvl9pPr>
          </a:lstStyle>
          <a:p>
            <a:pPr lvl="0"/>
            <a:r>
              <a:rPr lang="es-ES_tradnl" smtClean="0"/>
              <a:t>Click to edit Master text styles</a:t>
            </a:r>
          </a:p>
        </p:txBody>
      </p:sp>
      <p:sp>
        <p:nvSpPr>
          <p:cNvPr id="5" name="Slide Number Placeholder 2"/>
          <p:cNvSpPr>
            <a:spLocks noGrp="1"/>
          </p:cNvSpPr>
          <p:nvPr>
            <p:ph type="sldNum" sz="quarter" idx="10"/>
          </p:nvPr>
        </p:nvSpPr>
        <p:spPr/>
        <p:txBody>
          <a:bodyPr/>
          <a:lstStyle>
            <a:lvl1pPr defTabSz="932962">
              <a:defRPr b="1"/>
            </a:lvl1pPr>
          </a:lstStyle>
          <a:p>
            <a:pPr>
              <a:defRPr/>
            </a:pPr>
            <a:fld id="{B59EF057-020A-4D55-AB00-303783ACDB89}"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11933065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8726" y="5053825"/>
            <a:ext cx="7315200" cy="314028"/>
          </a:xfrm>
        </p:spPr>
        <p:txBody>
          <a:bodyPr anchor="b"/>
          <a:lstStyle>
            <a:lvl1pPr algn="l">
              <a:defRPr sz="2041" b="1"/>
            </a:lvl1pPr>
          </a:lstStyle>
          <a:p>
            <a:r>
              <a:rPr lang="es-ES_tradnl" smtClean="0"/>
              <a:t>Click to edit Master title style</a:t>
            </a:r>
            <a:endParaRPr lang="en-US"/>
          </a:p>
        </p:txBody>
      </p:sp>
      <p:sp>
        <p:nvSpPr>
          <p:cNvPr id="3" name="Picture Placeholder 2"/>
          <p:cNvSpPr>
            <a:spLocks noGrp="1"/>
          </p:cNvSpPr>
          <p:nvPr>
            <p:ph type="pic" idx="1"/>
          </p:nvPr>
        </p:nvSpPr>
        <p:spPr>
          <a:xfrm>
            <a:off x="2388726" y="612266"/>
            <a:ext cx="7315200" cy="4115772"/>
          </a:xfrm>
        </p:spPr>
        <p:txBody>
          <a:bodyPr/>
          <a:lstStyle>
            <a:lvl1pPr marL="0" indent="0">
              <a:buNone/>
              <a:defRPr sz="3265"/>
            </a:lvl1pPr>
            <a:lvl2pPr marL="465915" indent="0">
              <a:buNone/>
              <a:defRPr sz="2857"/>
            </a:lvl2pPr>
            <a:lvl3pPr marL="931828" indent="0">
              <a:buNone/>
              <a:defRPr sz="2449"/>
            </a:lvl3pPr>
            <a:lvl4pPr marL="1397732" indent="0">
              <a:buNone/>
              <a:defRPr sz="2041"/>
            </a:lvl4pPr>
            <a:lvl5pPr marL="1863647" indent="0">
              <a:buNone/>
              <a:defRPr sz="2041"/>
            </a:lvl5pPr>
            <a:lvl6pPr marL="2329564" indent="0">
              <a:buNone/>
              <a:defRPr sz="2041"/>
            </a:lvl6pPr>
            <a:lvl7pPr marL="2795476" indent="0">
              <a:buNone/>
              <a:defRPr sz="2041"/>
            </a:lvl7pPr>
            <a:lvl8pPr marL="3261386" indent="0">
              <a:buNone/>
              <a:defRPr sz="2041"/>
            </a:lvl8pPr>
            <a:lvl9pPr marL="3727295" indent="0">
              <a:buNone/>
              <a:defRPr sz="2041"/>
            </a:lvl9pPr>
          </a:lstStyle>
          <a:p>
            <a:pPr lvl="0"/>
            <a:endParaRPr lang="en-US" noProof="0" dirty="0"/>
          </a:p>
        </p:txBody>
      </p:sp>
      <p:sp>
        <p:nvSpPr>
          <p:cNvPr id="4" name="Text Placeholder 3"/>
          <p:cNvSpPr>
            <a:spLocks noGrp="1"/>
          </p:cNvSpPr>
          <p:nvPr>
            <p:ph type="body" sz="half" idx="2"/>
          </p:nvPr>
        </p:nvSpPr>
        <p:spPr>
          <a:xfrm>
            <a:off x="2388726" y="5367849"/>
            <a:ext cx="7315200" cy="805015"/>
          </a:xfrm>
        </p:spPr>
        <p:txBody>
          <a:bodyPr/>
          <a:lstStyle>
            <a:lvl1pPr marL="0" indent="0">
              <a:buNone/>
              <a:defRPr sz="1428"/>
            </a:lvl1pPr>
            <a:lvl2pPr marL="465915" indent="0">
              <a:buNone/>
              <a:defRPr sz="1224"/>
            </a:lvl2pPr>
            <a:lvl3pPr marL="931828" indent="0">
              <a:buNone/>
              <a:defRPr sz="1020"/>
            </a:lvl3pPr>
            <a:lvl4pPr marL="1397732" indent="0">
              <a:buNone/>
              <a:defRPr sz="918"/>
            </a:lvl4pPr>
            <a:lvl5pPr marL="1863647" indent="0">
              <a:buNone/>
              <a:defRPr sz="918"/>
            </a:lvl5pPr>
            <a:lvl6pPr marL="2329564" indent="0">
              <a:buNone/>
              <a:defRPr sz="918"/>
            </a:lvl6pPr>
            <a:lvl7pPr marL="2795476" indent="0">
              <a:buNone/>
              <a:defRPr sz="918"/>
            </a:lvl7pPr>
            <a:lvl8pPr marL="3261386" indent="0">
              <a:buNone/>
              <a:defRPr sz="918"/>
            </a:lvl8pPr>
            <a:lvl9pPr marL="3727295" indent="0">
              <a:buNone/>
              <a:defRPr sz="918"/>
            </a:lvl9pPr>
          </a:lstStyle>
          <a:p>
            <a:pPr lvl="0"/>
            <a:r>
              <a:rPr lang="es-ES_tradnl" smtClean="0"/>
              <a:t>Click to edit Master text styles</a:t>
            </a:r>
          </a:p>
        </p:txBody>
      </p:sp>
      <p:sp>
        <p:nvSpPr>
          <p:cNvPr id="5" name="Slide Number Placeholder 2"/>
          <p:cNvSpPr>
            <a:spLocks noGrp="1"/>
          </p:cNvSpPr>
          <p:nvPr>
            <p:ph type="sldNum" sz="quarter" idx="10"/>
          </p:nvPr>
        </p:nvSpPr>
        <p:spPr/>
        <p:txBody>
          <a:bodyPr/>
          <a:lstStyle>
            <a:lvl1pPr defTabSz="932962">
              <a:defRPr b="1"/>
            </a:lvl1pPr>
          </a:lstStyle>
          <a:p>
            <a:pPr>
              <a:defRPr/>
            </a:pPr>
            <a:fld id="{838CE7CA-A96F-498A-A25B-6FA5E986E2CC}"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16434647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Slide Number Placeholder 2"/>
          <p:cNvSpPr>
            <a:spLocks noGrp="1"/>
          </p:cNvSpPr>
          <p:nvPr>
            <p:ph type="sldNum" sz="quarter" idx="10"/>
          </p:nvPr>
        </p:nvSpPr>
        <p:spPr/>
        <p:txBody>
          <a:bodyPr/>
          <a:lstStyle>
            <a:lvl1pPr defTabSz="932962">
              <a:defRPr b="1"/>
            </a:lvl1pPr>
          </a:lstStyle>
          <a:p>
            <a:pPr>
              <a:defRPr/>
            </a:pPr>
            <a:fld id="{B161D779-017C-4DC4-B1E6-CCE2E48465F8}"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10375143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290673" y="234877"/>
            <a:ext cx="596830" cy="3003007"/>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161990" y="234877"/>
            <a:ext cx="8587314" cy="3003007"/>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Slide Number Placeholder 2"/>
          <p:cNvSpPr>
            <a:spLocks noGrp="1"/>
          </p:cNvSpPr>
          <p:nvPr>
            <p:ph type="sldNum" sz="quarter" idx="10"/>
          </p:nvPr>
        </p:nvSpPr>
        <p:spPr/>
        <p:txBody>
          <a:bodyPr/>
          <a:lstStyle>
            <a:lvl1pPr defTabSz="932962">
              <a:defRPr b="1"/>
            </a:lvl1pPr>
          </a:lstStyle>
          <a:p>
            <a:pPr>
              <a:defRPr/>
            </a:pPr>
            <a:fld id="{3FAD0E50-7E54-44EF-AC0A-C3A01DE50090}"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37799151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grpSp>
        <p:nvGrpSpPr>
          <p:cNvPr id="4" name="McK Title Elements"/>
          <p:cNvGrpSpPr>
            <a:grpSpLocks/>
          </p:cNvGrpSpPr>
          <p:nvPr userDrawn="1"/>
        </p:nvGrpSpPr>
        <p:grpSpPr bwMode="auto">
          <a:xfrm>
            <a:off x="844478" y="498882"/>
            <a:ext cx="6822767" cy="6023832"/>
            <a:chOff x="391" y="308"/>
            <a:chExt cx="3159" cy="3719"/>
          </a:xfrm>
        </p:grpSpPr>
        <p:sp>
          <p:nvSpPr>
            <p:cNvPr id="5" name="McK Confidential" hidden="1"/>
            <p:cNvSpPr txBox="1">
              <a:spLocks noChangeArrowheads="1"/>
            </p:cNvSpPr>
            <p:nvPr userDrawn="1"/>
          </p:nvSpPr>
          <p:spPr bwMode="auto">
            <a:xfrm>
              <a:off x="391" y="308"/>
              <a:ext cx="934"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defTabSz="913285" fontAlgn="base">
                <a:spcBef>
                  <a:spcPct val="0"/>
                </a:spcBef>
                <a:spcAft>
                  <a:spcPct val="0"/>
                </a:spcAft>
                <a:defRPr/>
              </a:pPr>
              <a:r>
                <a:rPr lang="en-US" sz="1428" dirty="0">
                  <a:solidFill>
                    <a:srgbClr val="FFFFFF"/>
                  </a:solidFill>
                </a:rPr>
                <a:t>CONFIDENTIAL</a:t>
              </a:r>
            </a:p>
          </p:txBody>
        </p:sp>
        <p:sp>
          <p:nvSpPr>
            <p:cNvPr id="6" name="McK Document" hidden="1"/>
            <p:cNvSpPr txBox="1">
              <a:spLocks noChangeArrowheads="1"/>
            </p:cNvSpPr>
            <p:nvPr userDrawn="1"/>
          </p:nvSpPr>
          <p:spPr bwMode="auto">
            <a:xfrm>
              <a:off x="391" y="2572"/>
              <a:ext cx="315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913285" fontAlgn="base">
                <a:spcBef>
                  <a:spcPct val="0"/>
                </a:spcBef>
                <a:spcAft>
                  <a:spcPct val="0"/>
                </a:spcAft>
                <a:defRPr/>
              </a:pPr>
              <a:r>
                <a:rPr lang="en-US" sz="1428" dirty="0">
                  <a:solidFill>
                    <a:srgbClr val="FFFFFF"/>
                  </a:solidFill>
                </a:rPr>
                <a:t>Document</a:t>
              </a:r>
            </a:p>
          </p:txBody>
        </p:sp>
        <p:sp>
          <p:nvSpPr>
            <p:cNvPr id="7" name="McK Date" hidden="1"/>
            <p:cNvSpPr txBox="1">
              <a:spLocks noChangeArrowheads="1"/>
            </p:cNvSpPr>
            <p:nvPr userDrawn="1"/>
          </p:nvSpPr>
          <p:spPr bwMode="auto">
            <a:xfrm>
              <a:off x="391" y="2753"/>
              <a:ext cx="315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defTabSz="913285" fontAlgn="base">
                <a:spcBef>
                  <a:spcPct val="0"/>
                </a:spcBef>
                <a:spcAft>
                  <a:spcPct val="0"/>
                </a:spcAft>
                <a:defRPr/>
              </a:pPr>
              <a:r>
                <a:rPr lang="en-US" sz="1428" dirty="0">
                  <a:solidFill>
                    <a:srgbClr val="FFFFFF"/>
                  </a:solidFill>
                </a:rPr>
                <a:t>Date</a:t>
              </a:r>
            </a:p>
          </p:txBody>
        </p:sp>
        <p:sp>
          <p:nvSpPr>
            <p:cNvPr id="8" name="McK Disclaimer" hidden="1"/>
            <p:cNvSpPr>
              <a:spLocks noChangeArrowheads="1"/>
            </p:cNvSpPr>
            <p:nvPr userDrawn="1">
              <p:custDataLst>
                <p:tags r:id="rId3"/>
              </p:custDataLst>
            </p:nvPr>
          </p:nvSpPr>
          <p:spPr bwMode="auto">
            <a:xfrm>
              <a:off x="391" y="3678"/>
              <a:ext cx="2297"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820201" eaLnBrk="0" fontAlgn="base" hangingPunct="0">
                <a:spcBef>
                  <a:spcPct val="0"/>
                </a:spcBef>
                <a:spcAft>
                  <a:spcPct val="0"/>
                </a:spcAft>
                <a:defRPr/>
              </a:pPr>
              <a:r>
                <a:rPr lang="en-US" sz="918" dirty="0">
                  <a:solidFill>
                    <a:srgbClr val="FFFFFF"/>
                  </a:solidFill>
                </a:rPr>
                <a:t>This report is solely for the use of client personnel.  No part of it may be circulated, quoted, or reproduced for distribution outside the client organization without prior written approval from McKinsey &amp; Company. This material was used by McKinsey &amp; Company during an oral presentation; it is not a complete record of the discussion.</a:t>
              </a:r>
            </a:p>
          </p:txBody>
        </p:sp>
      </p:grpSp>
      <p:graphicFrame>
        <p:nvGraphicFramePr>
          <p:cNvPr id="9" name="Rectangle 1059" hidden="1"/>
          <p:cNvGraphicFramePr>
            <a:graphicFrameLocks/>
          </p:cNvGraphicFramePr>
          <p:nvPr>
            <p:custDataLst>
              <p:tags r:id="rId2"/>
            </p:custDataLst>
          </p:nvPr>
        </p:nvGraphicFramePr>
        <p:xfrm>
          <a:off x="0" y="0"/>
          <a:ext cx="215979" cy="161974"/>
        </p:xfrm>
        <a:graphic>
          <a:graphicData uri="http://schemas.openxmlformats.org/presentationml/2006/ole">
            <mc:AlternateContent xmlns:mc="http://schemas.openxmlformats.org/markup-compatibility/2006">
              <mc:Choice xmlns:v="urn:schemas-microsoft-com:vml" Requires="v">
                <p:oleObj spid="_x0000_s5143" name="think-cell Slide" r:id="rId5" imgW="0" imgH="0" progId="TCLayout.ActiveDocument.1">
                  <p:embed/>
                </p:oleObj>
              </mc:Choice>
              <mc:Fallback>
                <p:oleObj name="think-cell Slide" r:id="rId5" imgW="0" imgH="0" progId="TCLayout.ActiveDocument.1">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215979" cy="1619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10" name="Picture 7" descr="BG-02"/>
          <p:cNvPicPr>
            <a:picLocks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2262785"/>
            <a:ext cx="3017224" cy="461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a:spLocks/>
          </p:cNvSpPr>
          <p:nvPr userDrawn="1"/>
        </p:nvSpPr>
        <p:spPr>
          <a:xfrm>
            <a:off x="0" y="0"/>
            <a:ext cx="3017224" cy="2262784"/>
          </a:xfrm>
          <a:prstGeom prst="rect">
            <a:avLst/>
          </a:prstGeom>
          <a:solidFill>
            <a:srgbClr val="91B0FF"/>
          </a:solidFill>
          <a:ln>
            <a:noFill/>
          </a:ln>
        </p:spPr>
        <p:style>
          <a:lnRef idx="1">
            <a:schemeClr val="accent1"/>
          </a:lnRef>
          <a:fillRef idx="3">
            <a:schemeClr val="accent1"/>
          </a:fillRef>
          <a:effectRef idx="2">
            <a:schemeClr val="accent1"/>
          </a:effectRef>
          <a:fontRef idx="minor">
            <a:schemeClr val="lt1"/>
          </a:fontRef>
        </p:style>
        <p:txBody>
          <a:bodyPr lIns="91383" tIns="45692" rIns="91383" bIns="45692" anchor="ctr"/>
          <a:lstStyle/>
          <a:p>
            <a:pPr algn="ctr" defTabSz="456639">
              <a:defRPr/>
            </a:pPr>
            <a:endParaRPr lang="en-US" sz="1837" dirty="0">
              <a:solidFill>
                <a:srgbClr val="FFFFFF"/>
              </a:solidFill>
            </a:endParaRPr>
          </a:p>
        </p:txBody>
      </p:sp>
      <p:sp>
        <p:nvSpPr>
          <p:cNvPr id="13314" name="Rectangle 1026"/>
          <p:cNvSpPr>
            <a:spLocks noGrp="1" noChangeArrowheads="1"/>
          </p:cNvSpPr>
          <p:nvPr>
            <p:ph type="ctrTitle"/>
          </p:nvPr>
        </p:nvSpPr>
        <p:spPr>
          <a:xfrm>
            <a:off x="3776369" y="1302941"/>
            <a:ext cx="6840046" cy="446276"/>
          </a:xfrm>
        </p:spPr>
        <p:txBody>
          <a:bodyPr/>
          <a:lstStyle>
            <a:lvl1pPr>
              <a:defRPr sz="2857" b="0">
                <a:solidFill>
                  <a:schemeClr val="tx1"/>
                </a:solidFill>
              </a:defRPr>
            </a:lvl1pPr>
          </a:lstStyle>
          <a:p>
            <a:pPr lvl="0"/>
            <a:r>
              <a:rPr lang="en-US" noProof="0" dirty="0" smtClean="0"/>
              <a:t>Click to edit Master title style</a:t>
            </a:r>
          </a:p>
        </p:txBody>
      </p:sp>
      <p:sp>
        <p:nvSpPr>
          <p:cNvPr id="13315" name="Rectangle 1027"/>
          <p:cNvSpPr>
            <a:spLocks noGrp="1" noChangeArrowheads="1"/>
          </p:cNvSpPr>
          <p:nvPr>
            <p:ph type="subTitle" idx="1"/>
          </p:nvPr>
        </p:nvSpPr>
        <p:spPr>
          <a:xfrm>
            <a:off x="3776369" y="1963796"/>
            <a:ext cx="6840046" cy="280216"/>
          </a:xfrm>
        </p:spPr>
        <p:txBody>
          <a:bodyPr/>
          <a:lstStyle>
            <a:lvl1pPr>
              <a:defRPr sz="1837">
                <a:solidFill>
                  <a:schemeClr val="tx1"/>
                </a:solidFill>
              </a:defRPr>
            </a:lvl1pPr>
          </a:lstStyle>
          <a:p>
            <a:pPr lvl="0"/>
            <a:r>
              <a:rPr lang="en-US" noProof="0" smtClean="0"/>
              <a:t>Click to edit Master subtitle style</a:t>
            </a:r>
          </a:p>
        </p:txBody>
      </p:sp>
    </p:spTree>
    <p:extLst>
      <p:ext uri="{BB962C8B-B14F-4D97-AF65-F5344CB8AC3E}">
        <p14:creationId xmlns:p14="http://schemas.microsoft.com/office/powerpoint/2010/main" val="273939157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4" name="Rectangle 138"/>
          <p:cNvSpPr>
            <a:spLocks noChangeArrowheads="1"/>
          </p:cNvSpPr>
          <p:nvPr>
            <p:custDataLst>
              <p:tags r:id="rId1"/>
            </p:custDataLst>
          </p:nvPr>
        </p:nvSpPr>
        <p:spPr bwMode="gray">
          <a:xfrm>
            <a:off x="0" y="5061703"/>
            <a:ext cx="12192000" cy="1799536"/>
          </a:xfrm>
          <a:prstGeom prst="rect">
            <a:avLst/>
          </a:prstGeom>
          <a:solidFill>
            <a:srgbClr val="00286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83" tIns="45692" rIns="91383" bIns="45692" anchor="ctr"/>
          <a:lstStyle>
            <a:lvl1pPr defTabSz="895350" eaLnBrk="0" hangingPunct="0">
              <a:defRPr sz="1200" b="1">
                <a:solidFill>
                  <a:schemeClr val="tx1"/>
                </a:solidFill>
                <a:latin typeface="Arial" panose="020B0604020202020204" pitchFamily="34" charset="0"/>
                <a:cs typeface="Arial" panose="020B0604020202020204" pitchFamily="34" charset="0"/>
              </a:defRPr>
            </a:lvl1pPr>
            <a:lvl2pPr marL="742950" indent="-285750" defTabSz="895350" eaLnBrk="0" hangingPunct="0">
              <a:defRPr sz="1200" b="1">
                <a:solidFill>
                  <a:schemeClr val="tx1"/>
                </a:solidFill>
                <a:latin typeface="Arial" panose="020B0604020202020204" pitchFamily="34" charset="0"/>
                <a:cs typeface="Arial" panose="020B0604020202020204" pitchFamily="34" charset="0"/>
              </a:defRPr>
            </a:lvl2pPr>
            <a:lvl3pPr marL="1143000" indent="-228600" defTabSz="895350" eaLnBrk="0" hangingPunct="0">
              <a:defRPr sz="1200" b="1">
                <a:solidFill>
                  <a:schemeClr val="tx1"/>
                </a:solidFill>
                <a:latin typeface="Arial" panose="020B0604020202020204" pitchFamily="34" charset="0"/>
                <a:cs typeface="Arial" panose="020B0604020202020204" pitchFamily="34" charset="0"/>
              </a:defRPr>
            </a:lvl3pPr>
            <a:lvl4pPr marL="1600200" indent="-228600" defTabSz="895350" eaLnBrk="0" hangingPunct="0">
              <a:defRPr sz="1200" b="1">
                <a:solidFill>
                  <a:schemeClr val="tx1"/>
                </a:solidFill>
                <a:latin typeface="Arial" panose="020B0604020202020204" pitchFamily="34" charset="0"/>
                <a:cs typeface="Arial" panose="020B0604020202020204" pitchFamily="34" charset="0"/>
              </a:defRPr>
            </a:lvl4pPr>
            <a:lvl5pPr marL="2057400" indent="-228600" defTabSz="895350" eaLnBrk="0" hangingPunct="0">
              <a:defRPr sz="1200" b="1">
                <a:solidFill>
                  <a:schemeClr val="tx1"/>
                </a:solidFill>
                <a:latin typeface="Arial" panose="020B0604020202020204" pitchFamily="34" charset="0"/>
                <a:cs typeface="Arial" panose="020B0604020202020204" pitchFamily="34" charset="0"/>
              </a:defRPr>
            </a:lvl5pPr>
            <a:lvl6pPr marL="2514600" indent="-228600" defTabSz="89535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6pPr>
            <a:lvl7pPr marL="2971800" indent="-228600" defTabSz="89535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7pPr>
            <a:lvl8pPr marL="3429000" indent="-228600" defTabSz="89535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8pPr>
            <a:lvl9pPr marL="3886200" indent="-228600" defTabSz="895350" eaLnBrk="0" fontAlgn="base" hangingPunct="0">
              <a:spcBef>
                <a:spcPct val="0"/>
              </a:spcBef>
              <a:spcAft>
                <a:spcPct val="0"/>
              </a:spcAft>
              <a:defRPr sz="1200" b="1">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defRPr/>
            </a:pPr>
            <a:endParaRPr lang="es-MX" altLang="es-MX" sz="1020" smtClean="0">
              <a:solidFill>
                <a:srgbClr val="000000"/>
              </a:solidFill>
            </a:endParaRPr>
          </a:p>
        </p:txBody>
      </p:sp>
      <p:pic>
        <p:nvPicPr>
          <p:cNvPr id="6" name="Picture 2" descr="http://sistematec.mx/identidad/img_sistema/pag.5.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9211" y="510221"/>
            <a:ext cx="2371446" cy="973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p:nvPr>
        </p:nvSpPr>
        <p:spPr>
          <a:xfrm>
            <a:off x="719410" y="1988840"/>
            <a:ext cx="7200701" cy="914400"/>
          </a:xfrm>
        </p:spPr>
        <p:txBody>
          <a:bodyPr/>
          <a:lstStyle>
            <a:lvl1pPr>
              <a:defRPr sz="2755"/>
            </a:lvl1pPr>
          </a:lstStyle>
          <a:p>
            <a:pPr lvl="0"/>
            <a:r>
              <a:rPr lang="en-US" dirty="0" smtClean="0"/>
              <a:t>Click to edit Master text styles</a:t>
            </a:r>
          </a:p>
        </p:txBody>
      </p:sp>
      <p:sp>
        <p:nvSpPr>
          <p:cNvPr id="5" name="Text Placeholder 4"/>
          <p:cNvSpPr>
            <a:spLocks noGrp="1"/>
          </p:cNvSpPr>
          <p:nvPr>
            <p:ph type="body" sz="quarter" idx="11"/>
          </p:nvPr>
        </p:nvSpPr>
        <p:spPr>
          <a:xfrm>
            <a:off x="756379" y="3212982"/>
            <a:ext cx="7259835" cy="914400"/>
          </a:xfrm>
        </p:spPr>
        <p:txBody>
          <a:bodyPr/>
          <a:lstStyle>
            <a:lvl1pPr>
              <a:defRPr sz="1837">
                <a:solidFill>
                  <a:schemeClr val="bg1">
                    <a:lumMod val="50000"/>
                  </a:schemeClr>
                </a:solidFill>
              </a:defRPr>
            </a:lvl1pPr>
          </a:lstStyle>
          <a:p>
            <a:pPr lvl="0"/>
            <a:r>
              <a:rPr lang="en-US" dirty="0" smtClean="0"/>
              <a:t>Click to edit Master text styles</a:t>
            </a:r>
          </a:p>
        </p:txBody>
      </p:sp>
    </p:spTree>
    <p:extLst>
      <p:ext uri="{BB962C8B-B14F-4D97-AF65-F5344CB8AC3E}">
        <p14:creationId xmlns:p14="http://schemas.microsoft.com/office/powerpoint/2010/main" val="282319412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3_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dirty="0"/>
          </a:p>
        </p:txBody>
      </p:sp>
      <p:sp>
        <p:nvSpPr>
          <p:cNvPr id="5" name="2 Marcador de contenido"/>
          <p:cNvSpPr>
            <a:spLocks noGrp="1"/>
          </p:cNvSpPr>
          <p:nvPr>
            <p:ph idx="11"/>
          </p:nvPr>
        </p:nvSpPr>
        <p:spPr>
          <a:xfrm>
            <a:off x="497841" y="981438"/>
            <a:ext cx="11196337" cy="5142371"/>
          </a:xfrm>
        </p:spPr>
        <p:txBody>
          <a:bodyPr/>
          <a:lstStyle/>
          <a:p>
            <a:pPr lvl="0"/>
            <a:r>
              <a:rPr lang="es-ES" smtClean="0"/>
              <a:t>Haga clic para modificar el estilo de texto del patrón</a:t>
            </a:r>
          </a:p>
        </p:txBody>
      </p:sp>
      <p:sp>
        <p:nvSpPr>
          <p:cNvPr id="6" name="5 Marcador de contenido"/>
          <p:cNvSpPr>
            <a:spLocks noGrp="1"/>
          </p:cNvSpPr>
          <p:nvPr>
            <p:ph sz="quarter" idx="12"/>
          </p:nvPr>
        </p:nvSpPr>
        <p:spPr>
          <a:xfrm>
            <a:off x="498921" y="6166707"/>
            <a:ext cx="11196337" cy="257119"/>
          </a:xfrm>
        </p:spPr>
        <p:txBody>
          <a:bodyPr/>
          <a:lstStyle>
            <a:lvl1pPr>
              <a:defRPr sz="1020" b="0"/>
            </a:lvl1pPr>
            <a:lvl2pPr>
              <a:defRPr sz="1020" b="0"/>
            </a:lvl2pPr>
            <a:lvl3pPr>
              <a:defRPr sz="1020" b="0"/>
            </a:lvl3pPr>
            <a:lvl4pPr>
              <a:defRPr sz="1020" b="0"/>
            </a:lvl4pPr>
            <a:lvl5pPr>
              <a:defRPr sz="1020" b="0"/>
            </a:lvl5pPr>
          </a:lstStyle>
          <a:p>
            <a:pPr lvl="0"/>
            <a:r>
              <a:rPr lang="en-US" smtClean="0"/>
              <a:t>Click to edit Master text styles</a:t>
            </a:r>
          </a:p>
        </p:txBody>
      </p:sp>
      <p:sp>
        <p:nvSpPr>
          <p:cNvPr id="7" name="3 Marcador de número de diapositiva"/>
          <p:cNvSpPr>
            <a:spLocks noGrp="1"/>
          </p:cNvSpPr>
          <p:nvPr>
            <p:ph type="sldNum" sz="quarter" idx="13"/>
          </p:nvPr>
        </p:nvSpPr>
        <p:spPr/>
        <p:txBody>
          <a:bodyPr lIns="91381" tIns="45691" rIns="91381" bIns="45691"/>
          <a:lstStyle>
            <a:lvl1pPr defTabSz="932962">
              <a:defRPr b="1"/>
            </a:lvl1pPr>
          </a:lstStyle>
          <a:p>
            <a:pPr>
              <a:defRPr/>
            </a:pPr>
            <a:fld id="{5BC1EF30-3382-4577-A71F-4CB4558F3D53}" type="slidenum">
              <a:rPr lang="es-MX" altLang="es-MX"/>
              <a:pPr>
                <a:defRPr/>
              </a:pPr>
              <a:t>‹Nº›</a:t>
            </a:fld>
            <a:endParaRPr lang="es-MX" altLang="es-MX"/>
          </a:p>
        </p:txBody>
      </p:sp>
    </p:spTree>
    <p:extLst>
      <p:ext uri="{BB962C8B-B14F-4D97-AF65-F5344CB8AC3E}">
        <p14:creationId xmlns:p14="http://schemas.microsoft.com/office/powerpoint/2010/main" val="2971793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s-MX"/>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A42611-3AE7-4E6C-9E39-4885A712AE6B}" type="datetimeFigureOut">
              <a:rPr lang="es-MX" smtClean="0"/>
              <a:t>17/06/2016</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AD7A7FD0-360E-4A2A-9449-C9080B735450}" type="slidenum">
              <a:rPr lang="es-MX" smtClean="0"/>
              <a:t>‹Nº›</a:t>
            </a:fld>
            <a:endParaRPr lang="es-MX"/>
          </a:p>
        </p:txBody>
      </p:sp>
    </p:spTree>
    <p:extLst>
      <p:ext uri="{BB962C8B-B14F-4D97-AF65-F5344CB8AC3E}">
        <p14:creationId xmlns:p14="http://schemas.microsoft.com/office/powerpoint/2010/main" val="294234582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422400" y="304800"/>
            <a:ext cx="10363200" cy="298327"/>
          </a:xfrm>
        </p:spPr>
        <p:txBody>
          <a:bodyPr/>
          <a:lstStyle/>
          <a:p>
            <a:r>
              <a:rPr lang="en-US" smtClean="0"/>
              <a:t>Click to edit Master title style</a:t>
            </a:r>
            <a:endParaRPr lang="es-MX"/>
          </a:p>
        </p:txBody>
      </p:sp>
      <p:sp>
        <p:nvSpPr>
          <p:cNvPr id="3" name="Text Placeholder 2"/>
          <p:cNvSpPr>
            <a:spLocks noGrp="1"/>
          </p:cNvSpPr>
          <p:nvPr>
            <p:ph type="body" sz="half" idx="1"/>
          </p:nvPr>
        </p:nvSpPr>
        <p:spPr>
          <a:xfrm>
            <a:off x="1422400" y="1676400"/>
            <a:ext cx="5080001"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ClipArt Placeholder 3"/>
          <p:cNvSpPr>
            <a:spLocks noGrp="1"/>
          </p:cNvSpPr>
          <p:nvPr>
            <p:ph type="clipArt" sz="half" idx="2"/>
          </p:nvPr>
        </p:nvSpPr>
        <p:spPr>
          <a:xfrm>
            <a:off x="6705601" y="1676400"/>
            <a:ext cx="5080001" cy="4114800"/>
          </a:xfrm>
        </p:spPr>
        <p:txBody>
          <a:bodyPr/>
          <a:lstStyle/>
          <a:p>
            <a:pPr lvl="0"/>
            <a:endParaRPr lang="es-MX" noProof="0" smtClean="0"/>
          </a:p>
        </p:txBody>
      </p:sp>
      <p:sp>
        <p:nvSpPr>
          <p:cNvPr id="5" name="Rectangle 13"/>
          <p:cNvSpPr>
            <a:spLocks noGrp="1" noChangeArrowheads="1"/>
          </p:cNvSpPr>
          <p:nvPr>
            <p:ph type="dt" sz="half" idx="10"/>
          </p:nvPr>
        </p:nvSpPr>
        <p:spPr>
          <a:xfrm>
            <a:off x="1423300" y="6325105"/>
            <a:ext cx="2539910" cy="456768"/>
          </a:xfrm>
          <a:prstGeom prst="rect">
            <a:avLst/>
          </a:prstGeom>
        </p:spPr>
        <p:txBody>
          <a:bodyPr lIns="89611" tIns="44806" rIns="89611" bIns="44806"/>
          <a:lstStyle>
            <a:lvl1pPr eaLnBrk="1" hangingPunct="1">
              <a:defRPr/>
            </a:lvl1pPr>
          </a:lstStyle>
          <a:p>
            <a:pPr fontAlgn="base">
              <a:spcBef>
                <a:spcPct val="0"/>
              </a:spcBef>
              <a:spcAft>
                <a:spcPct val="0"/>
              </a:spcAft>
              <a:defRPr/>
            </a:pPr>
            <a:endParaRPr lang="en-US" sz="1224" b="1">
              <a:solidFill>
                <a:srgbClr val="000000"/>
              </a:solidFill>
            </a:endParaRPr>
          </a:p>
        </p:txBody>
      </p:sp>
      <p:sp>
        <p:nvSpPr>
          <p:cNvPr id="6" name="Rectangle 14"/>
          <p:cNvSpPr>
            <a:spLocks noGrp="1" noChangeArrowheads="1"/>
          </p:cNvSpPr>
          <p:nvPr>
            <p:ph type="ftr" sz="quarter" idx="11"/>
          </p:nvPr>
        </p:nvSpPr>
        <p:spPr>
          <a:xfrm>
            <a:off x="4673780" y="6325105"/>
            <a:ext cx="3861700" cy="456768"/>
          </a:xfrm>
          <a:prstGeom prst="rect">
            <a:avLst/>
          </a:prstGeom>
        </p:spPr>
        <p:txBody>
          <a:bodyPr lIns="89611" tIns="44806" rIns="89611" bIns="44806"/>
          <a:lstStyle>
            <a:lvl1pPr eaLnBrk="1" hangingPunct="1">
              <a:defRPr/>
            </a:lvl1pPr>
          </a:lstStyle>
          <a:p>
            <a:pPr fontAlgn="base">
              <a:spcBef>
                <a:spcPct val="0"/>
              </a:spcBef>
              <a:spcAft>
                <a:spcPct val="0"/>
              </a:spcAft>
              <a:defRPr/>
            </a:pPr>
            <a:endParaRPr lang="en-US" sz="1224" b="1">
              <a:solidFill>
                <a:srgbClr val="000000"/>
              </a:solidFill>
            </a:endParaRPr>
          </a:p>
        </p:txBody>
      </p:sp>
      <p:sp>
        <p:nvSpPr>
          <p:cNvPr id="7" name="Rectangle 15"/>
          <p:cNvSpPr>
            <a:spLocks noGrp="1" noChangeArrowheads="1"/>
          </p:cNvSpPr>
          <p:nvPr>
            <p:ph type="sldNum" sz="quarter" idx="12"/>
          </p:nvPr>
        </p:nvSpPr>
        <p:spPr/>
        <p:txBody>
          <a:bodyPr/>
          <a:lstStyle>
            <a:lvl1pPr>
              <a:defRPr/>
            </a:lvl1pPr>
          </a:lstStyle>
          <a:p>
            <a:pPr>
              <a:defRPr/>
            </a:pPr>
            <a:fld id="{90674A30-4D2C-4F84-9753-C7350BCCDA6E}" type="slidenum">
              <a:rPr lang="en-US" altLang="es-MX"/>
              <a:pPr>
                <a:defRPr/>
              </a:pPr>
              <a:t>‹Nº›</a:t>
            </a:fld>
            <a:endParaRPr lang="en-US" altLang="es-MX"/>
          </a:p>
        </p:txBody>
      </p:sp>
    </p:spTree>
    <p:extLst>
      <p:ext uri="{BB962C8B-B14F-4D97-AF65-F5344CB8AC3E}">
        <p14:creationId xmlns:p14="http://schemas.microsoft.com/office/powerpoint/2010/main" val="3507763748"/>
      </p:ext>
    </p:extLst>
  </p:cSld>
  <p:clrMapOvr>
    <a:masterClrMapping/>
  </p:clrMapOvr>
  <p:transition spd="med">
    <p:pull dir="ru"/>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422400" y="304800"/>
            <a:ext cx="10363200" cy="298327"/>
          </a:xfrm>
        </p:spPr>
        <p:txBody>
          <a:bodyPr/>
          <a:lstStyle/>
          <a:p>
            <a:r>
              <a:rPr lang="en-US" smtClean="0"/>
              <a:t>Click to edit Master title style</a:t>
            </a:r>
            <a:endParaRPr lang="es-MX"/>
          </a:p>
        </p:txBody>
      </p:sp>
      <p:sp>
        <p:nvSpPr>
          <p:cNvPr id="3" name="ClipArt Placeholder 2"/>
          <p:cNvSpPr>
            <a:spLocks noGrp="1"/>
          </p:cNvSpPr>
          <p:nvPr>
            <p:ph type="clipArt" sz="half" idx="1"/>
          </p:nvPr>
        </p:nvSpPr>
        <p:spPr>
          <a:xfrm>
            <a:off x="1422400" y="1676400"/>
            <a:ext cx="5080001" cy="4114800"/>
          </a:xfrm>
        </p:spPr>
        <p:txBody>
          <a:bodyPr/>
          <a:lstStyle/>
          <a:p>
            <a:pPr lvl="0"/>
            <a:endParaRPr lang="es-MX" noProof="0" smtClean="0"/>
          </a:p>
        </p:txBody>
      </p:sp>
      <p:sp>
        <p:nvSpPr>
          <p:cNvPr id="4" name="Text Placeholder 3"/>
          <p:cNvSpPr>
            <a:spLocks noGrp="1"/>
          </p:cNvSpPr>
          <p:nvPr>
            <p:ph type="body" sz="half" idx="2"/>
          </p:nvPr>
        </p:nvSpPr>
        <p:spPr>
          <a:xfrm>
            <a:off x="6705601" y="1676400"/>
            <a:ext cx="5080001"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5" name="Rectangle 13"/>
          <p:cNvSpPr>
            <a:spLocks noGrp="1" noChangeArrowheads="1"/>
          </p:cNvSpPr>
          <p:nvPr>
            <p:ph type="dt" sz="half" idx="10"/>
          </p:nvPr>
        </p:nvSpPr>
        <p:spPr>
          <a:xfrm>
            <a:off x="1423300" y="6325105"/>
            <a:ext cx="2539910" cy="456768"/>
          </a:xfrm>
          <a:prstGeom prst="rect">
            <a:avLst/>
          </a:prstGeom>
        </p:spPr>
        <p:txBody>
          <a:bodyPr lIns="89611" tIns="44806" rIns="89611" bIns="44806"/>
          <a:lstStyle>
            <a:lvl1pPr eaLnBrk="1" hangingPunct="1">
              <a:defRPr/>
            </a:lvl1pPr>
          </a:lstStyle>
          <a:p>
            <a:pPr fontAlgn="base">
              <a:spcBef>
                <a:spcPct val="0"/>
              </a:spcBef>
              <a:spcAft>
                <a:spcPct val="0"/>
              </a:spcAft>
              <a:defRPr/>
            </a:pPr>
            <a:endParaRPr lang="en-US" sz="1224" b="1">
              <a:solidFill>
                <a:srgbClr val="000000"/>
              </a:solidFill>
            </a:endParaRPr>
          </a:p>
        </p:txBody>
      </p:sp>
      <p:sp>
        <p:nvSpPr>
          <p:cNvPr id="6" name="Rectangle 14"/>
          <p:cNvSpPr>
            <a:spLocks noGrp="1" noChangeArrowheads="1"/>
          </p:cNvSpPr>
          <p:nvPr>
            <p:ph type="ftr" sz="quarter" idx="11"/>
          </p:nvPr>
        </p:nvSpPr>
        <p:spPr>
          <a:xfrm>
            <a:off x="4673780" y="6325105"/>
            <a:ext cx="3861700" cy="456768"/>
          </a:xfrm>
          <a:prstGeom prst="rect">
            <a:avLst/>
          </a:prstGeom>
        </p:spPr>
        <p:txBody>
          <a:bodyPr lIns="89611" tIns="44806" rIns="89611" bIns="44806"/>
          <a:lstStyle>
            <a:lvl1pPr eaLnBrk="1" hangingPunct="1">
              <a:defRPr/>
            </a:lvl1pPr>
          </a:lstStyle>
          <a:p>
            <a:pPr fontAlgn="base">
              <a:spcBef>
                <a:spcPct val="0"/>
              </a:spcBef>
              <a:spcAft>
                <a:spcPct val="0"/>
              </a:spcAft>
              <a:defRPr/>
            </a:pPr>
            <a:endParaRPr lang="en-US" sz="1224" b="1">
              <a:solidFill>
                <a:srgbClr val="000000"/>
              </a:solidFill>
            </a:endParaRPr>
          </a:p>
        </p:txBody>
      </p:sp>
      <p:sp>
        <p:nvSpPr>
          <p:cNvPr id="7" name="Rectangle 15"/>
          <p:cNvSpPr>
            <a:spLocks noGrp="1" noChangeArrowheads="1"/>
          </p:cNvSpPr>
          <p:nvPr>
            <p:ph type="sldNum" sz="quarter" idx="12"/>
          </p:nvPr>
        </p:nvSpPr>
        <p:spPr/>
        <p:txBody>
          <a:bodyPr/>
          <a:lstStyle>
            <a:lvl1pPr>
              <a:defRPr/>
            </a:lvl1pPr>
          </a:lstStyle>
          <a:p>
            <a:pPr>
              <a:defRPr/>
            </a:pPr>
            <a:fld id="{301F4A87-2999-4C13-B739-5693D7D7DF00}" type="slidenum">
              <a:rPr lang="en-US" altLang="es-MX"/>
              <a:pPr>
                <a:defRPr/>
              </a:pPr>
              <a:t>‹Nº›</a:t>
            </a:fld>
            <a:endParaRPr lang="en-US" altLang="es-MX"/>
          </a:p>
        </p:txBody>
      </p:sp>
    </p:spTree>
    <p:extLst>
      <p:ext uri="{BB962C8B-B14F-4D97-AF65-F5344CB8AC3E}">
        <p14:creationId xmlns:p14="http://schemas.microsoft.com/office/powerpoint/2010/main" val="803647196"/>
      </p:ext>
    </p:extLst>
  </p:cSld>
  <p:clrMapOvr>
    <a:masterClrMapping/>
  </p:clrMapOvr>
  <p:transition spd="med">
    <p:pull dir="ru"/>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Working Draft Text" hidden="1"/>
          <p:cNvSpPr txBox="1">
            <a:spLocks noChangeArrowheads="1"/>
          </p:cNvSpPr>
          <p:nvPr/>
        </p:nvSpPr>
        <p:spPr bwMode="auto">
          <a:xfrm>
            <a:off x="3591728" y="349866"/>
            <a:ext cx="1011495" cy="14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918" b="1" dirty="0">
                <a:solidFill>
                  <a:srgbClr val="000000"/>
                </a:solidFill>
              </a:rPr>
              <a:t>WORKING DRAFT</a:t>
            </a:r>
          </a:p>
        </p:txBody>
      </p:sp>
      <p:sp>
        <p:nvSpPr>
          <p:cNvPr id="5" name="doc id"/>
          <p:cNvSpPr txBox="1">
            <a:spLocks noChangeArrowheads="1"/>
          </p:cNvSpPr>
          <p:nvPr/>
        </p:nvSpPr>
        <p:spPr bwMode="auto">
          <a:xfrm>
            <a:off x="11485750" y="37255"/>
            <a:ext cx="401720"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lstStyle/>
          <a:p>
            <a:pPr algn="r" defTabSz="913285" fontAlgn="base">
              <a:spcBef>
                <a:spcPct val="0"/>
              </a:spcBef>
              <a:spcAft>
                <a:spcPct val="0"/>
              </a:spcAft>
              <a:defRPr/>
            </a:pPr>
            <a:endParaRPr lang="ru-RU" sz="816">
              <a:solidFill>
                <a:srgbClr val="000000"/>
              </a:solidFill>
            </a:endParaRPr>
          </a:p>
        </p:txBody>
      </p:sp>
      <p:sp>
        <p:nvSpPr>
          <p:cNvPr id="6" name="Working Draft" hidden="1"/>
          <p:cNvSpPr txBox="1">
            <a:spLocks noChangeArrowheads="1"/>
          </p:cNvSpPr>
          <p:nvPr/>
        </p:nvSpPr>
        <p:spPr bwMode="auto">
          <a:xfrm>
            <a:off x="3591728" y="508601"/>
            <a:ext cx="3101811" cy="14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918" dirty="0">
                <a:solidFill>
                  <a:srgbClr val="000000"/>
                </a:solidFill>
              </a:rPr>
              <a:t>Last Modified 4/15/2010 2:58:37 PM Central Standard Time</a:t>
            </a:r>
          </a:p>
        </p:txBody>
      </p:sp>
      <p:sp>
        <p:nvSpPr>
          <p:cNvPr id="7" name="Printed" hidden="1"/>
          <p:cNvSpPr txBox="1">
            <a:spLocks noChangeArrowheads="1"/>
          </p:cNvSpPr>
          <p:nvPr/>
        </p:nvSpPr>
        <p:spPr bwMode="auto">
          <a:xfrm>
            <a:off x="3591728" y="668956"/>
            <a:ext cx="2774799" cy="14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918" dirty="0">
                <a:solidFill>
                  <a:srgbClr val="000000"/>
                </a:solidFill>
              </a:rPr>
              <a:t>Printed 4/15/2010 2:29:22 PM Central Standard Time</a:t>
            </a:r>
          </a:p>
        </p:txBody>
      </p:sp>
      <p:grpSp>
        <p:nvGrpSpPr>
          <p:cNvPr id="8" name="McK Title Elements"/>
          <p:cNvGrpSpPr>
            <a:grpSpLocks/>
          </p:cNvGrpSpPr>
          <p:nvPr/>
        </p:nvGrpSpPr>
        <p:grpSpPr bwMode="auto">
          <a:xfrm>
            <a:off x="1" y="1"/>
            <a:ext cx="12187680" cy="6859620"/>
            <a:chOff x="0" y="0"/>
            <a:chExt cx="5643" cy="4235"/>
          </a:xfrm>
        </p:grpSpPr>
        <p:sp>
          <p:nvSpPr>
            <p:cNvPr id="9" name="McK Document type" hidden="1"/>
            <p:cNvSpPr txBox="1">
              <a:spLocks noChangeArrowheads="1"/>
            </p:cNvSpPr>
            <p:nvPr userDrawn="1"/>
          </p:nvSpPr>
          <p:spPr bwMode="auto">
            <a:xfrm>
              <a:off x="1663" y="3104"/>
              <a:ext cx="310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913285" fontAlgn="base">
                <a:spcBef>
                  <a:spcPct val="0"/>
                </a:spcBef>
                <a:spcAft>
                  <a:spcPct val="0"/>
                </a:spcAft>
                <a:defRPr/>
              </a:pPr>
              <a:r>
                <a:rPr lang="en-US" sz="1428" dirty="0">
                  <a:solidFill>
                    <a:srgbClr val="000000"/>
                  </a:solidFill>
                </a:rPr>
                <a:t>Document type</a:t>
              </a:r>
            </a:p>
          </p:txBody>
        </p:sp>
        <p:sp>
          <p:nvSpPr>
            <p:cNvPr id="10" name="McK Date" hidden="1"/>
            <p:cNvSpPr txBox="1">
              <a:spLocks noChangeArrowheads="1"/>
            </p:cNvSpPr>
            <p:nvPr userDrawn="1"/>
          </p:nvSpPr>
          <p:spPr bwMode="auto">
            <a:xfrm>
              <a:off x="1663" y="3275"/>
              <a:ext cx="310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defTabSz="913285" fontAlgn="base">
                <a:spcBef>
                  <a:spcPct val="0"/>
                </a:spcBef>
                <a:spcAft>
                  <a:spcPct val="0"/>
                </a:spcAft>
                <a:defRPr/>
              </a:pPr>
              <a:r>
                <a:rPr lang="en-US" sz="1428" dirty="0">
                  <a:solidFill>
                    <a:srgbClr val="000000"/>
                  </a:solidFill>
                </a:rPr>
                <a:t>Date</a:t>
              </a:r>
            </a:p>
          </p:txBody>
        </p:sp>
        <p:sp>
          <p:nvSpPr>
            <p:cNvPr id="11" name="McK Disclaimer" hidden="1"/>
            <p:cNvSpPr>
              <a:spLocks noChangeArrowheads="1"/>
            </p:cNvSpPr>
            <p:nvPr userDrawn="1"/>
          </p:nvSpPr>
          <p:spPr bwMode="auto">
            <a:xfrm>
              <a:off x="1663" y="3713"/>
              <a:ext cx="2777"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820201" eaLnBrk="0" fontAlgn="base" hangingPunct="0">
                <a:spcBef>
                  <a:spcPct val="0"/>
                </a:spcBef>
                <a:spcAft>
                  <a:spcPct val="0"/>
                </a:spcAft>
                <a:defRPr/>
              </a:pPr>
              <a:r>
                <a:rPr lang="en-US" sz="816" dirty="0">
                  <a:solidFill>
                    <a:srgbClr val="000000"/>
                  </a:solidFill>
                </a:rPr>
                <a:t>CONFIDENTIAL AND PROPRIETARY</a:t>
              </a:r>
            </a:p>
            <a:p>
              <a:pPr defTabSz="820201" eaLnBrk="0" fontAlgn="base" hangingPunct="0">
                <a:spcBef>
                  <a:spcPct val="0"/>
                </a:spcBef>
                <a:spcAft>
                  <a:spcPct val="0"/>
                </a:spcAft>
                <a:defRPr/>
              </a:pPr>
              <a:r>
                <a:rPr lang="en-US" sz="816" dirty="0">
                  <a:solidFill>
                    <a:srgbClr val="000000"/>
                  </a:solidFill>
                </a:rPr>
                <a:t>Any use of this material without specific permission of McKinsey &amp; Company is strictly prohibited</a:t>
              </a:r>
            </a:p>
          </p:txBody>
        </p:sp>
        <p:sp>
          <p:nvSpPr>
            <p:cNvPr id="12" name="TitleBottomPlaceholder" hidden="1"/>
            <p:cNvSpPr>
              <a:spLocks noChangeArrowheads="1"/>
            </p:cNvSpPr>
            <p:nvPr userDrawn="1"/>
          </p:nvSpPr>
          <p:spPr bwMode="auto">
            <a:xfrm>
              <a:off x="0" y="1410"/>
              <a:ext cx="1382" cy="2825"/>
            </a:xfrm>
            <a:prstGeom prst="rect">
              <a:avLst/>
            </a:prstGeom>
            <a:solidFill>
              <a:srgbClr val="0065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sp>
          <p:nvSpPr>
            <p:cNvPr id="13" name="TitleTopPlaceholder" hidden="1"/>
            <p:cNvSpPr>
              <a:spLocks noChangeArrowheads="1"/>
            </p:cNvSpPr>
            <p:nvPr userDrawn="1"/>
          </p:nvSpPr>
          <p:spPr bwMode="auto">
            <a:xfrm>
              <a:off x="0" y="0"/>
              <a:ext cx="1382" cy="1410"/>
            </a:xfrm>
            <a:prstGeom prst="rect">
              <a:avLst/>
            </a:prstGeom>
            <a:solidFill>
              <a:srgbClr val="91A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sp>
          <p:nvSpPr>
            <p:cNvPr id="14" name="Rectangle 14" hidden="1"/>
            <p:cNvSpPr>
              <a:spLocks noChangeArrowheads="1"/>
            </p:cNvSpPr>
            <p:nvPr userDrawn="1"/>
          </p:nvSpPr>
          <p:spPr bwMode="auto">
            <a:xfrm>
              <a:off x="0" y="0"/>
              <a:ext cx="5643" cy="4234"/>
            </a:xfrm>
            <a:prstGeom prst="rect">
              <a:avLst/>
            </a:prstGeom>
            <a:noFill/>
            <a:ln w="317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grpSp>
      <p:pic>
        <p:nvPicPr>
          <p:cNvPr id="15" name="TitleBottomBarBW" hidden="1"/>
          <p:cNvPicPr>
            <a:picLocks noChangeAspect="1" noChangeArrowheads="1"/>
          </p:cNvPicPr>
          <p:nvPr/>
        </p:nvPicPr>
        <p:blipFill>
          <a:blip r:embed="rId3"/>
          <a:srcRect/>
          <a:stretch>
            <a:fillRect/>
          </a:stretch>
        </p:blipFill>
        <p:spPr bwMode="auto">
          <a:xfrm>
            <a:off x="9760080" y="6574545"/>
            <a:ext cx="2226740" cy="19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16" name="McK Title Elements"/>
          <p:cNvGrpSpPr>
            <a:grpSpLocks/>
          </p:cNvGrpSpPr>
          <p:nvPr userDrawn="1"/>
        </p:nvGrpSpPr>
        <p:grpSpPr bwMode="auto">
          <a:xfrm>
            <a:off x="-6479" y="-4859"/>
            <a:ext cx="12187680" cy="6859620"/>
            <a:chOff x="0" y="0"/>
            <a:chExt cx="5643" cy="4235"/>
          </a:xfrm>
        </p:grpSpPr>
        <p:sp>
          <p:nvSpPr>
            <p:cNvPr id="17" name="McK Document type" hidden="1"/>
            <p:cNvSpPr txBox="1">
              <a:spLocks noChangeArrowheads="1"/>
            </p:cNvSpPr>
            <p:nvPr userDrawn="1"/>
          </p:nvSpPr>
          <p:spPr bwMode="auto">
            <a:xfrm>
              <a:off x="1663" y="3104"/>
              <a:ext cx="310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913285" fontAlgn="base">
                <a:spcBef>
                  <a:spcPct val="0"/>
                </a:spcBef>
                <a:spcAft>
                  <a:spcPct val="0"/>
                </a:spcAft>
                <a:defRPr/>
              </a:pPr>
              <a:r>
                <a:rPr lang="en-US" sz="1428" dirty="0">
                  <a:solidFill>
                    <a:srgbClr val="000000"/>
                  </a:solidFill>
                </a:rPr>
                <a:t>Document type</a:t>
              </a:r>
            </a:p>
          </p:txBody>
        </p:sp>
        <p:sp>
          <p:nvSpPr>
            <p:cNvPr id="18" name="McK Date" hidden="1"/>
            <p:cNvSpPr txBox="1">
              <a:spLocks noChangeArrowheads="1"/>
            </p:cNvSpPr>
            <p:nvPr userDrawn="1"/>
          </p:nvSpPr>
          <p:spPr bwMode="auto">
            <a:xfrm>
              <a:off x="1663" y="3275"/>
              <a:ext cx="3109"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defTabSz="913285" fontAlgn="base">
                <a:spcBef>
                  <a:spcPct val="0"/>
                </a:spcBef>
                <a:spcAft>
                  <a:spcPct val="0"/>
                </a:spcAft>
                <a:defRPr/>
              </a:pPr>
              <a:r>
                <a:rPr lang="en-US" sz="1428" dirty="0">
                  <a:solidFill>
                    <a:srgbClr val="000000"/>
                  </a:solidFill>
                </a:rPr>
                <a:t>Date</a:t>
              </a:r>
            </a:p>
          </p:txBody>
        </p:sp>
        <p:sp>
          <p:nvSpPr>
            <p:cNvPr id="19" name="McK Disclaimer" hidden="1"/>
            <p:cNvSpPr>
              <a:spLocks noChangeArrowheads="1"/>
            </p:cNvSpPr>
            <p:nvPr userDrawn="1"/>
          </p:nvSpPr>
          <p:spPr bwMode="auto">
            <a:xfrm>
              <a:off x="1663" y="3713"/>
              <a:ext cx="2777" cy="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820201" eaLnBrk="0" fontAlgn="base" hangingPunct="0">
                <a:spcBef>
                  <a:spcPct val="0"/>
                </a:spcBef>
                <a:spcAft>
                  <a:spcPct val="0"/>
                </a:spcAft>
                <a:defRPr/>
              </a:pPr>
              <a:r>
                <a:rPr lang="en-US" sz="816" dirty="0">
                  <a:solidFill>
                    <a:srgbClr val="000000"/>
                  </a:solidFill>
                </a:rPr>
                <a:t>CONFIDENTIAL AND PROPRIETARY</a:t>
              </a:r>
            </a:p>
            <a:p>
              <a:pPr defTabSz="820201" eaLnBrk="0" fontAlgn="base" hangingPunct="0">
                <a:spcBef>
                  <a:spcPct val="0"/>
                </a:spcBef>
                <a:spcAft>
                  <a:spcPct val="0"/>
                </a:spcAft>
                <a:defRPr/>
              </a:pPr>
              <a:r>
                <a:rPr lang="en-US" sz="816" dirty="0">
                  <a:solidFill>
                    <a:srgbClr val="000000"/>
                  </a:solidFill>
                </a:rPr>
                <a:t>Any use of this material without specific permission of McKinsey &amp; Company is strictly prohibited</a:t>
              </a:r>
            </a:p>
          </p:txBody>
        </p:sp>
        <p:sp>
          <p:nvSpPr>
            <p:cNvPr id="20" name="TitleBottomPlaceholder" hidden="1"/>
            <p:cNvSpPr>
              <a:spLocks noChangeArrowheads="1"/>
            </p:cNvSpPr>
            <p:nvPr userDrawn="1"/>
          </p:nvSpPr>
          <p:spPr bwMode="auto">
            <a:xfrm>
              <a:off x="0" y="1410"/>
              <a:ext cx="1382" cy="2825"/>
            </a:xfrm>
            <a:prstGeom prst="rect">
              <a:avLst/>
            </a:prstGeom>
            <a:solidFill>
              <a:srgbClr val="0065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sp>
          <p:nvSpPr>
            <p:cNvPr id="21" name="TitleTopPlaceholder" hidden="1"/>
            <p:cNvSpPr>
              <a:spLocks noChangeArrowheads="1"/>
            </p:cNvSpPr>
            <p:nvPr userDrawn="1"/>
          </p:nvSpPr>
          <p:spPr bwMode="auto">
            <a:xfrm>
              <a:off x="0" y="0"/>
              <a:ext cx="1382" cy="1410"/>
            </a:xfrm>
            <a:prstGeom prst="rect">
              <a:avLst/>
            </a:prstGeom>
            <a:solidFill>
              <a:srgbClr val="91A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sp>
          <p:nvSpPr>
            <p:cNvPr id="22" name="Rectangle 25" hidden="1"/>
            <p:cNvSpPr>
              <a:spLocks noChangeArrowheads="1"/>
            </p:cNvSpPr>
            <p:nvPr userDrawn="1"/>
          </p:nvSpPr>
          <p:spPr bwMode="auto">
            <a:xfrm>
              <a:off x="0" y="0"/>
              <a:ext cx="5643" cy="4234"/>
            </a:xfrm>
            <a:prstGeom prst="rect">
              <a:avLst/>
            </a:prstGeom>
            <a:noFill/>
            <a:ln w="317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3285" fontAlgn="base">
                <a:spcBef>
                  <a:spcPct val="0"/>
                </a:spcBef>
                <a:spcAft>
                  <a:spcPct val="0"/>
                </a:spcAft>
                <a:defRPr/>
              </a:pPr>
              <a:endParaRPr lang="en-US" sz="1428" baseline="30000" dirty="0">
                <a:solidFill>
                  <a:srgbClr val="000000"/>
                </a:solidFill>
              </a:endParaRPr>
            </a:p>
          </p:txBody>
        </p:sp>
      </p:grpSp>
      <p:pic>
        <p:nvPicPr>
          <p:cNvPr id="23" name="Picture 7" descr="BG-02"/>
          <p:cNvPicPr>
            <a:picLocks noChangeAspect="1" noChangeArrowheads="1"/>
          </p:cNvPicPr>
          <p:nvPr userDrawn="1">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1" y="1"/>
            <a:ext cx="2917873" cy="6721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0" name="Rectangle 2"/>
          <p:cNvSpPr>
            <a:spLocks noGrp="1" noChangeArrowheads="1"/>
          </p:cNvSpPr>
          <p:nvPr>
            <p:ph type="ctrTitle"/>
          </p:nvPr>
        </p:nvSpPr>
        <p:spPr>
          <a:xfrm>
            <a:off x="3591728" y="2176962"/>
            <a:ext cx="6714778" cy="507831"/>
          </a:xfrm>
        </p:spPr>
        <p:txBody>
          <a:bodyPr/>
          <a:lstStyle>
            <a:lvl1pPr>
              <a:defRPr sz="3265" b="0"/>
            </a:lvl1pPr>
          </a:lstStyle>
          <a:p>
            <a:pPr lvl="0"/>
            <a:r>
              <a:rPr lang="en-US" noProof="0" smtClean="0"/>
              <a:t>Click to edit Master title</a:t>
            </a:r>
          </a:p>
        </p:txBody>
      </p:sp>
      <p:sp>
        <p:nvSpPr>
          <p:cNvPr id="78851" name="Rectangle 3"/>
          <p:cNvSpPr>
            <a:spLocks noGrp="1" noChangeArrowheads="1"/>
          </p:cNvSpPr>
          <p:nvPr>
            <p:ph type="subTitle" idx="1"/>
          </p:nvPr>
        </p:nvSpPr>
        <p:spPr>
          <a:xfrm>
            <a:off x="3591728" y="3945698"/>
            <a:ext cx="6714778" cy="219820"/>
          </a:xfrm>
        </p:spPr>
        <p:txBody>
          <a:bodyPr>
            <a:spAutoFit/>
          </a:bodyPr>
          <a:lstStyle>
            <a:lvl1pPr>
              <a:defRPr sz="1428"/>
            </a:lvl1pPr>
          </a:lstStyle>
          <a:p>
            <a:pPr lvl="0"/>
            <a:r>
              <a:rPr lang="en-US" noProof="0" smtClean="0"/>
              <a:t>Click to edit Master subtitle style</a:t>
            </a:r>
          </a:p>
        </p:txBody>
      </p:sp>
    </p:spTree>
    <p:extLst>
      <p:ext uri="{BB962C8B-B14F-4D97-AF65-F5344CB8AC3E}">
        <p14:creationId xmlns:p14="http://schemas.microsoft.com/office/powerpoint/2010/main" val="230924982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Slide Number Placeholder 2"/>
          <p:cNvSpPr>
            <a:spLocks noGrp="1"/>
          </p:cNvSpPr>
          <p:nvPr>
            <p:ph type="sldNum" sz="quarter" idx="10"/>
          </p:nvPr>
        </p:nvSpPr>
        <p:spPr/>
        <p:txBody>
          <a:bodyPr/>
          <a:lstStyle>
            <a:lvl1pPr defTabSz="932962">
              <a:defRPr b="1"/>
            </a:lvl1pPr>
          </a:lstStyle>
          <a:p>
            <a:pPr>
              <a:defRPr/>
            </a:pPr>
            <a:fld id="{FA32C624-0787-4245-9406-5F822F7ADBF9}"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28492061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296" y="4407334"/>
            <a:ext cx="10362659" cy="627992"/>
          </a:xfrm>
        </p:spPr>
        <p:txBody>
          <a:bodyPr/>
          <a:lstStyle>
            <a:lvl1pPr algn="l">
              <a:defRPr sz="4081" b="1" cap="all"/>
            </a:lvl1pPr>
          </a:lstStyle>
          <a:p>
            <a:r>
              <a:rPr lang="es-ES_tradnl" smtClean="0"/>
              <a:t>Click to edit Master title style</a:t>
            </a:r>
            <a:endParaRPr lang="en-US"/>
          </a:p>
        </p:txBody>
      </p:sp>
      <p:sp>
        <p:nvSpPr>
          <p:cNvPr id="3" name="Text Placeholder 2"/>
          <p:cNvSpPr>
            <a:spLocks noGrp="1"/>
          </p:cNvSpPr>
          <p:nvPr>
            <p:ph type="body" idx="1"/>
          </p:nvPr>
        </p:nvSpPr>
        <p:spPr>
          <a:xfrm>
            <a:off x="963296" y="2907446"/>
            <a:ext cx="10362659" cy="1499884"/>
          </a:xfrm>
        </p:spPr>
        <p:txBody>
          <a:bodyPr anchor="b"/>
          <a:lstStyle>
            <a:lvl1pPr marL="0" indent="0">
              <a:buNone/>
              <a:defRPr sz="2041"/>
            </a:lvl1pPr>
            <a:lvl2pPr marL="465915" indent="0">
              <a:buNone/>
              <a:defRPr sz="1837"/>
            </a:lvl2pPr>
            <a:lvl3pPr marL="931828" indent="0">
              <a:buNone/>
              <a:defRPr sz="1632"/>
            </a:lvl3pPr>
            <a:lvl4pPr marL="1397732" indent="0">
              <a:buNone/>
              <a:defRPr sz="1428"/>
            </a:lvl4pPr>
            <a:lvl5pPr marL="1863647" indent="0">
              <a:buNone/>
              <a:defRPr sz="1428"/>
            </a:lvl5pPr>
            <a:lvl6pPr marL="2329564" indent="0">
              <a:buNone/>
              <a:defRPr sz="1428"/>
            </a:lvl6pPr>
            <a:lvl7pPr marL="2795476" indent="0">
              <a:buNone/>
              <a:defRPr sz="1428"/>
            </a:lvl7pPr>
            <a:lvl8pPr marL="3261386" indent="0">
              <a:buNone/>
              <a:defRPr sz="1428"/>
            </a:lvl8pPr>
            <a:lvl9pPr marL="3727295" indent="0">
              <a:buNone/>
              <a:defRPr sz="1428"/>
            </a:lvl9pPr>
          </a:lstStyle>
          <a:p>
            <a:pPr lvl="0"/>
            <a:r>
              <a:rPr lang="es-ES_tradnl" smtClean="0"/>
              <a:t>Click to edit Master text styles</a:t>
            </a:r>
          </a:p>
        </p:txBody>
      </p:sp>
      <p:sp>
        <p:nvSpPr>
          <p:cNvPr id="4" name="Slide Number Placeholder 2"/>
          <p:cNvSpPr>
            <a:spLocks noGrp="1"/>
          </p:cNvSpPr>
          <p:nvPr>
            <p:ph type="sldNum" sz="quarter" idx="10"/>
          </p:nvPr>
        </p:nvSpPr>
        <p:spPr/>
        <p:txBody>
          <a:bodyPr/>
          <a:lstStyle>
            <a:lvl1pPr defTabSz="932962">
              <a:defRPr b="1"/>
            </a:lvl1pPr>
          </a:lstStyle>
          <a:p>
            <a:pPr>
              <a:defRPr/>
            </a:pPr>
            <a:fld id="{97B6286D-8C7F-4C68-A9B8-96B80F4B804A}"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338290823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1976224" y="1990667"/>
            <a:ext cx="2822841" cy="1247204"/>
          </a:xfrm>
        </p:spPr>
        <p:txBody>
          <a:bodyPr/>
          <a:lstStyle>
            <a:lvl1pPr>
              <a:defRPr sz="2857"/>
            </a:lvl1pPr>
            <a:lvl2pPr>
              <a:defRPr sz="2449"/>
            </a:lvl2pPr>
            <a:lvl3pPr>
              <a:defRPr sz="2041"/>
            </a:lvl3pPr>
            <a:lvl4pPr>
              <a:defRPr sz="1837"/>
            </a:lvl4pPr>
            <a:lvl5pPr>
              <a:defRPr sz="1837"/>
            </a:lvl5pPr>
            <a:lvl6pPr>
              <a:defRPr sz="1837"/>
            </a:lvl6pPr>
            <a:lvl7pPr>
              <a:defRPr sz="1837"/>
            </a:lvl7pPr>
            <a:lvl8pPr>
              <a:defRPr sz="1837"/>
            </a:lvl8pPr>
            <a:lvl9pPr>
              <a:defRPr sz="1837"/>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006396" y="1990667"/>
            <a:ext cx="2822843" cy="1247204"/>
          </a:xfrm>
        </p:spPr>
        <p:txBody>
          <a:bodyPr/>
          <a:lstStyle>
            <a:lvl1pPr>
              <a:defRPr sz="2857"/>
            </a:lvl1pPr>
            <a:lvl2pPr>
              <a:defRPr sz="2449"/>
            </a:lvl2pPr>
            <a:lvl3pPr>
              <a:defRPr sz="2041"/>
            </a:lvl3pPr>
            <a:lvl4pPr>
              <a:defRPr sz="1837"/>
            </a:lvl4pPr>
            <a:lvl5pPr>
              <a:defRPr sz="1837"/>
            </a:lvl5pPr>
            <a:lvl6pPr>
              <a:defRPr sz="1837"/>
            </a:lvl6pPr>
            <a:lvl7pPr>
              <a:defRPr sz="1837"/>
            </a:lvl7pPr>
            <a:lvl8pPr>
              <a:defRPr sz="1837"/>
            </a:lvl8pPr>
            <a:lvl9pPr>
              <a:defRPr sz="1837"/>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Slide Number Placeholder 2"/>
          <p:cNvSpPr>
            <a:spLocks noGrp="1"/>
          </p:cNvSpPr>
          <p:nvPr>
            <p:ph type="sldNum" sz="quarter" idx="10"/>
          </p:nvPr>
        </p:nvSpPr>
        <p:spPr/>
        <p:txBody>
          <a:bodyPr/>
          <a:lstStyle>
            <a:lvl1pPr defTabSz="932962">
              <a:defRPr b="1"/>
            </a:lvl1pPr>
          </a:lstStyle>
          <a:p>
            <a:pPr>
              <a:defRPr/>
            </a:pPr>
            <a:fld id="{E8FE9A16-341C-4077-8BB1-33954B99C030}"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407766024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067" y="275362"/>
            <a:ext cx="10973880" cy="298327"/>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609069" y="1535527"/>
            <a:ext cx="5386510" cy="639800"/>
          </a:xfrm>
        </p:spPr>
        <p:txBody>
          <a:bodyPr anchor="b"/>
          <a:lstStyle>
            <a:lvl1pPr marL="0" indent="0">
              <a:buNone/>
              <a:defRPr sz="2449" b="1"/>
            </a:lvl1pPr>
            <a:lvl2pPr marL="465915" indent="0">
              <a:buNone/>
              <a:defRPr sz="2041" b="1"/>
            </a:lvl2pPr>
            <a:lvl3pPr marL="931828" indent="0">
              <a:buNone/>
              <a:defRPr sz="1837" b="1"/>
            </a:lvl3pPr>
            <a:lvl4pPr marL="1397732" indent="0">
              <a:buNone/>
              <a:defRPr sz="1632" b="1"/>
            </a:lvl4pPr>
            <a:lvl5pPr marL="1863647" indent="0">
              <a:buNone/>
              <a:defRPr sz="1632" b="1"/>
            </a:lvl5pPr>
            <a:lvl6pPr marL="2329564" indent="0">
              <a:buNone/>
              <a:defRPr sz="1632" b="1"/>
            </a:lvl6pPr>
            <a:lvl7pPr marL="2795476" indent="0">
              <a:buNone/>
              <a:defRPr sz="1632" b="1"/>
            </a:lvl7pPr>
            <a:lvl8pPr marL="3261386" indent="0">
              <a:buNone/>
              <a:defRPr sz="1632" b="1"/>
            </a:lvl8pPr>
            <a:lvl9pPr marL="3727295" indent="0">
              <a:buNone/>
              <a:defRPr sz="1632" b="1"/>
            </a:lvl9pPr>
          </a:lstStyle>
          <a:p>
            <a:pPr lvl="0"/>
            <a:r>
              <a:rPr lang="es-ES_tradnl" smtClean="0"/>
              <a:t>Click to edit Master text styles</a:t>
            </a:r>
          </a:p>
        </p:txBody>
      </p:sp>
      <p:sp>
        <p:nvSpPr>
          <p:cNvPr id="4" name="Content Placeholder 3"/>
          <p:cNvSpPr>
            <a:spLocks noGrp="1"/>
          </p:cNvSpPr>
          <p:nvPr>
            <p:ph sz="half" idx="2"/>
          </p:nvPr>
        </p:nvSpPr>
        <p:spPr>
          <a:xfrm>
            <a:off x="609069" y="2175319"/>
            <a:ext cx="5386510" cy="3950557"/>
          </a:xfrm>
        </p:spPr>
        <p:txBody>
          <a:bodyPr/>
          <a:lstStyle>
            <a:lvl1pPr>
              <a:defRPr sz="2449"/>
            </a:lvl1pPr>
            <a:lvl2pPr>
              <a:defRPr sz="2041"/>
            </a:lvl2pPr>
            <a:lvl3pPr>
              <a:defRPr sz="1837"/>
            </a:lvl3pPr>
            <a:lvl4pPr>
              <a:defRPr sz="1632"/>
            </a:lvl4pPr>
            <a:lvl5pPr>
              <a:defRPr sz="1632"/>
            </a:lvl5pPr>
            <a:lvl6pPr>
              <a:defRPr sz="1632"/>
            </a:lvl6pPr>
            <a:lvl7pPr>
              <a:defRPr sz="1632"/>
            </a:lvl7pPr>
            <a:lvl8pPr>
              <a:defRPr sz="1632"/>
            </a:lvl8pPr>
            <a:lvl9pPr>
              <a:defRPr sz="1632"/>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6194271" y="1535527"/>
            <a:ext cx="5388670" cy="639800"/>
          </a:xfrm>
        </p:spPr>
        <p:txBody>
          <a:bodyPr anchor="b"/>
          <a:lstStyle>
            <a:lvl1pPr marL="0" indent="0">
              <a:buNone/>
              <a:defRPr sz="2449" b="1"/>
            </a:lvl1pPr>
            <a:lvl2pPr marL="465915" indent="0">
              <a:buNone/>
              <a:defRPr sz="2041" b="1"/>
            </a:lvl2pPr>
            <a:lvl3pPr marL="931828" indent="0">
              <a:buNone/>
              <a:defRPr sz="1837" b="1"/>
            </a:lvl3pPr>
            <a:lvl4pPr marL="1397732" indent="0">
              <a:buNone/>
              <a:defRPr sz="1632" b="1"/>
            </a:lvl4pPr>
            <a:lvl5pPr marL="1863647" indent="0">
              <a:buNone/>
              <a:defRPr sz="1632" b="1"/>
            </a:lvl5pPr>
            <a:lvl6pPr marL="2329564" indent="0">
              <a:buNone/>
              <a:defRPr sz="1632" b="1"/>
            </a:lvl6pPr>
            <a:lvl7pPr marL="2795476" indent="0">
              <a:buNone/>
              <a:defRPr sz="1632" b="1"/>
            </a:lvl7pPr>
            <a:lvl8pPr marL="3261386" indent="0">
              <a:buNone/>
              <a:defRPr sz="1632" b="1"/>
            </a:lvl8pPr>
            <a:lvl9pPr marL="3727295" indent="0">
              <a:buNone/>
              <a:defRPr sz="1632" b="1"/>
            </a:lvl9pPr>
          </a:lstStyle>
          <a:p>
            <a:pPr lvl="0"/>
            <a:r>
              <a:rPr lang="es-ES_tradnl" smtClean="0"/>
              <a:t>Click to edit Master text styles</a:t>
            </a:r>
          </a:p>
        </p:txBody>
      </p:sp>
      <p:sp>
        <p:nvSpPr>
          <p:cNvPr id="6" name="Content Placeholder 5"/>
          <p:cNvSpPr>
            <a:spLocks noGrp="1"/>
          </p:cNvSpPr>
          <p:nvPr>
            <p:ph sz="quarter" idx="4"/>
          </p:nvPr>
        </p:nvSpPr>
        <p:spPr>
          <a:xfrm>
            <a:off x="6194271" y="2175319"/>
            <a:ext cx="5388670" cy="3950557"/>
          </a:xfrm>
        </p:spPr>
        <p:txBody>
          <a:bodyPr/>
          <a:lstStyle>
            <a:lvl1pPr>
              <a:defRPr sz="2449"/>
            </a:lvl1pPr>
            <a:lvl2pPr>
              <a:defRPr sz="2041"/>
            </a:lvl2pPr>
            <a:lvl3pPr>
              <a:defRPr sz="1837"/>
            </a:lvl3pPr>
            <a:lvl4pPr>
              <a:defRPr sz="1632"/>
            </a:lvl4pPr>
            <a:lvl5pPr>
              <a:defRPr sz="1632"/>
            </a:lvl5pPr>
            <a:lvl6pPr>
              <a:defRPr sz="1632"/>
            </a:lvl6pPr>
            <a:lvl7pPr>
              <a:defRPr sz="1632"/>
            </a:lvl7pPr>
            <a:lvl8pPr>
              <a:defRPr sz="1632"/>
            </a:lvl8pPr>
            <a:lvl9pPr>
              <a:defRPr sz="1632"/>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7" name="Slide Number Placeholder 2"/>
          <p:cNvSpPr>
            <a:spLocks noGrp="1"/>
          </p:cNvSpPr>
          <p:nvPr>
            <p:ph type="sldNum" sz="quarter" idx="10"/>
          </p:nvPr>
        </p:nvSpPr>
        <p:spPr/>
        <p:txBody>
          <a:bodyPr/>
          <a:lstStyle>
            <a:lvl1pPr defTabSz="932962">
              <a:defRPr b="1"/>
            </a:lvl1pPr>
          </a:lstStyle>
          <a:p>
            <a:pPr>
              <a:defRPr/>
            </a:pPr>
            <a:fld id="{B36AB78E-C4E1-42E2-B51A-D3930790BC9E}"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229952042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Slide Number Placeholder 2"/>
          <p:cNvSpPr>
            <a:spLocks noGrp="1"/>
          </p:cNvSpPr>
          <p:nvPr>
            <p:ph type="sldNum" sz="quarter" idx="10"/>
          </p:nvPr>
        </p:nvSpPr>
        <p:spPr/>
        <p:txBody>
          <a:bodyPr/>
          <a:lstStyle>
            <a:lvl1pPr defTabSz="932962">
              <a:defRPr b="1"/>
            </a:lvl1pPr>
          </a:lstStyle>
          <a:p>
            <a:pPr>
              <a:defRPr/>
            </a:pPr>
            <a:fld id="{68E28CF2-2431-4067-BE9E-2C2B0836D2B6}"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299273890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2"/>
          <p:cNvSpPr>
            <a:spLocks noGrp="1"/>
          </p:cNvSpPr>
          <p:nvPr>
            <p:ph type="sldNum" sz="quarter" idx="10"/>
          </p:nvPr>
        </p:nvSpPr>
        <p:spPr/>
        <p:txBody>
          <a:bodyPr/>
          <a:lstStyle>
            <a:lvl1pPr defTabSz="932962">
              <a:defRPr b="1"/>
            </a:lvl1pPr>
          </a:lstStyle>
          <a:p>
            <a:pPr>
              <a:defRPr/>
            </a:pPr>
            <a:fld id="{DFA697A6-FBD3-4C20-BFB7-89B607DA6C46}"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2296493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060" y="1121059"/>
            <a:ext cx="4010726" cy="314060"/>
          </a:xfrm>
        </p:spPr>
        <p:txBody>
          <a:bodyPr anchor="b"/>
          <a:lstStyle>
            <a:lvl1pPr algn="l">
              <a:defRPr sz="2041" b="1"/>
            </a:lvl1pPr>
          </a:lstStyle>
          <a:p>
            <a:r>
              <a:rPr lang="es-ES_tradnl" smtClean="0"/>
              <a:t>Click to edit Master title style</a:t>
            </a:r>
            <a:endParaRPr lang="en-US"/>
          </a:p>
        </p:txBody>
      </p:sp>
      <p:sp>
        <p:nvSpPr>
          <p:cNvPr id="3" name="Content Placeholder 2"/>
          <p:cNvSpPr>
            <a:spLocks noGrp="1"/>
          </p:cNvSpPr>
          <p:nvPr>
            <p:ph idx="1"/>
          </p:nvPr>
        </p:nvSpPr>
        <p:spPr>
          <a:xfrm>
            <a:off x="4766680" y="273743"/>
            <a:ext cx="6816289" cy="5852139"/>
          </a:xfrm>
        </p:spPr>
        <p:txBody>
          <a:bodyPr/>
          <a:lstStyle>
            <a:lvl1pPr>
              <a:defRPr sz="3265"/>
            </a:lvl1pPr>
            <a:lvl2pPr>
              <a:defRPr sz="2857"/>
            </a:lvl2pPr>
            <a:lvl3pPr>
              <a:defRPr sz="2449"/>
            </a:lvl3pPr>
            <a:lvl4pPr>
              <a:defRPr sz="2041"/>
            </a:lvl4pPr>
            <a:lvl5pPr>
              <a:defRPr sz="2041"/>
            </a:lvl5pPr>
            <a:lvl6pPr>
              <a:defRPr sz="2041"/>
            </a:lvl6pPr>
            <a:lvl7pPr>
              <a:defRPr sz="2041"/>
            </a:lvl7pPr>
            <a:lvl8pPr>
              <a:defRPr sz="2041"/>
            </a:lvl8pPr>
            <a:lvl9pPr>
              <a:defRPr sz="2041"/>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609060" y="1435097"/>
            <a:ext cx="4010726" cy="4690781"/>
          </a:xfrm>
        </p:spPr>
        <p:txBody>
          <a:bodyPr/>
          <a:lstStyle>
            <a:lvl1pPr marL="0" indent="0">
              <a:buNone/>
              <a:defRPr sz="1428"/>
            </a:lvl1pPr>
            <a:lvl2pPr marL="465915" indent="0">
              <a:buNone/>
              <a:defRPr sz="1224"/>
            </a:lvl2pPr>
            <a:lvl3pPr marL="931828" indent="0">
              <a:buNone/>
              <a:defRPr sz="1020"/>
            </a:lvl3pPr>
            <a:lvl4pPr marL="1397732" indent="0">
              <a:buNone/>
              <a:defRPr sz="918"/>
            </a:lvl4pPr>
            <a:lvl5pPr marL="1863647" indent="0">
              <a:buNone/>
              <a:defRPr sz="918"/>
            </a:lvl5pPr>
            <a:lvl6pPr marL="2329564" indent="0">
              <a:buNone/>
              <a:defRPr sz="918"/>
            </a:lvl6pPr>
            <a:lvl7pPr marL="2795476" indent="0">
              <a:buNone/>
              <a:defRPr sz="918"/>
            </a:lvl7pPr>
            <a:lvl8pPr marL="3261386" indent="0">
              <a:buNone/>
              <a:defRPr sz="918"/>
            </a:lvl8pPr>
            <a:lvl9pPr marL="3727295" indent="0">
              <a:buNone/>
              <a:defRPr sz="918"/>
            </a:lvl9pPr>
          </a:lstStyle>
          <a:p>
            <a:pPr lvl="0"/>
            <a:r>
              <a:rPr lang="es-ES_tradnl" smtClean="0"/>
              <a:t>Click to edit Master text styles</a:t>
            </a:r>
          </a:p>
        </p:txBody>
      </p:sp>
      <p:sp>
        <p:nvSpPr>
          <p:cNvPr id="5" name="Slide Number Placeholder 2"/>
          <p:cNvSpPr>
            <a:spLocks noGrp="1"/>
          </p:cNvSpPr>
          <p:nvPr>
            <p:ph type="sldNum" sz="quarter" idx="10"/>
          </p:nvPr>
        </p:nvSpPr>
        <p:spPr/>
        <p:txBody>
          <a:bodyPr/>
          <a:lstStyle>
            <a:lvl1pPr defTabSz="932962">
              <a:defRPr b="1"/>
            </a:lvl1pPr>
          </a:lstStyle>
          <a:p>
            <a:pPr>
              <a:defRPr/>
            </a:pPr>
            <a:fld id="{B59EF057-020A-4D55-AB00-303783ACDB89}" type="slidenum">
              <a:rPr lang="en-US" altLang="es-MX"/>
              <a:pPr>
                <a:defRPr/>
              </a:pPr>
              <a:t>‹Nº›</a:t>
            </a:fld>
            <a:r>
              <a:rPr lang="en-US" altLang="es-MX">
                <a:solidFill>
                  <a:srgbClr val="FFFFFF"/>
                </a:solidFill>
              </a:rPr>
              <a:t> </a:t>
            </a:r>
          </a:p>
        </p:txBody>
      </p:sp>
    </p:spTree>
    <p:extLst>
      <p:ext uri="{BB962C8B-B14F-4D97-AF65-F5344CB8AC3E}">
        <p14:creationId xmlns:p14="http://schemas.microsoft.com/office/powerpoint/2010/main" val="1334835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18" Type="http://schemas.openxmlformats.org/officeDocument/2006/relationships/tags" Target="../tags/tag41.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theme" Target="../theme/theme10.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10" Type="http://schemas.openxmlformats.org/officeDocument/2006/relationships/slideLayout" Target="../slideLayouts/slideLayout149.xml"/><Relationship Id="rId19" Type="http://schemas.openxmlformats.org/officeDocument/2006/relationships/image" Target="../media/image1.jpeg"/><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18" Type="http://schemas.openxmlformats.org/officeDocument/2006/relationships/tags" Target="../tags/tag46.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17" Type="http://schemas.openxmlformats.org/officeDocument/2006/relationships/theme" Target="../theme/theme11.xml"/><Relationship Id="rId2" Type="http://schemas.openxmlformats.org/officeDocument/2006/relationships/slideLayout" Target="../slideLayouts/slideLayout157.xml"/><Relationship Id="rId16" Type="http://schemas.openxmlformats.org/officeDocument/2006/relationships/slideLayout" Target="../slideLayouts/slideLayout171.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openxmlformats.org/officeDocument/2006/relationships/slideLayout" Target="../slideLayouts/slideLayout170.xml"/><Relationship Id="rId10" Type="http://schemas.openxmlformats.org/officeDocument/2006/relationships/slideLayout" Target="../slideLayouts/slideLayout165.xml"/><Relationship Id="rId19" Type="http://schemas.openxmlformats.org/officeDocument/2006/relationships/image" Target="../media/image1.jpeg"/><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slideLayout" Target="../slideLayouts/slideLayout184.xml"/><Relationship Id="rId18" Type="http://schemas.openxmlformats.org/officeDocument/2006/relationships/tags" Target="../tags/tag51.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17" Type="http://schemas.openxmlformats.org/officeDocument/2006/relationships/theme" Target="../theme/theme12.xml"/><Relationship Id="rId2" Type="http://schemas.openxmlformats.org/officeDocument/2006/relationships/slideLayout" Target="../slideLayouts/slideLayout173.xml"/><Relationship Id="rId16" Type="http://schemas.openxmlformats.org/officeDocument/2006/relationships/slideLayout" Target="../slideLayouts/slideLayout187.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5" Type="http://schemas.openxmlformats.org/officeDocument/2006/relationships/slideLayout" Target="../slideLayouts/slideLayout186.xml"/><Relationship Id="rId10" Type="http://schemas.openxmlformats.org/officeDocument/2006/relationships/slideLayout" Target="../slideLayouts/slideLayout181.xml"/><Relationship Id="rId19" Type="http://schemas.openxmlformats.org/officeDocument/2006/relationships/image" Target="../media/image1.jpeg"/><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slideLayout" Target="../slideLayouts/slideLayout18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slideLayout" Target="../slideLayouts/slideLayout200.xml"/><Relationship Id="rId18" Type="http://schemas.openxmlformats.org/officeDocument/2006/relationships/tags" Target="../tags/tag56.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17" Type="http://schemas.openxmlformats.org/officeDocument/2006/relationships/theme" Target="../theme/theme13.xml"/><Relationship Id="rId2" Type="http://schemas.openxmlformats.org/officeDocument/2006/relationships/slideLayout" Target="../slideLayouts/slideLayout189.xml"/><Relationship Id="rId16" Type="http://schemas.openxmlformats.org/officeDocument/2006/relationships/slideLayout" Target="../slideLayouts/slideLayout203.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5" Type="http://schemas.openxmlformats.org/officeDocument/2006/relationships/slideLayout" Target="../slideLayouts/slideLayout202.xml"/><Relationship Id="rId10" Type="http://schemas.openxmlformats.org/officeDocument/2006/relationships/slideLayout" Target="../slideLayouts/slideLayout197.xml"/><Relationship Id="rId19" Type="http://schemas.openxmlformats.org/officeDocument/2006/relationships/image" Target="../media/image1.jpeg"/><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slideLayout" Target="../slideLayouts/slideLayout20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slideLayout" Target="../slideLayouts/slideLayout216.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slideLayout" Target="../slideLayouts/slideLayout215.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5" Type="http://schemas.openxmlformats.org/officeDocument/2006/relationships/image" Target="../media/image6.jpeg"/><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slideLayout" Target="../slideLayouts/slideLayout229.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5" Type="http://schemas.openxmlformats.org/officeDocument/2006/relationships/image" Target="../media/image6.jpeg"/><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theme" Target="../theme/theme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ags" Target="../tags/tag1.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jpe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tags" Target="../tags/tag6.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theme" Target="../theme/theme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image" Target="../media/image1.jpeg"/><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tags" Target="../tags/tag1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theme" Target="../theme/theme4.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19" Type="http://schemas.openxmlformats.org/officeDocument/2006/relationships/image" Target="../media/image1.jpeg"/><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tags" Target="../tags/tag1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theme" Target="../theme/theme5.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image" Target="../media/image1.jpeg"/><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tags" Target="../tags/tag21.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theme" Target="../theme/theme6.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19" Type="http://schemas.openxmlformats.org/officeDocument/2006/relationships/image" Target="../media/image1.jpeg"/><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tags" Target="../tags/tag26.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theme" Target="../theme/theme7.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19" Type="http://schemas.openxmlformats.org/officeDocument/2006/relationships/image" Target="../media/image1.jpeg"/><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18" Type="http://schemas.openxmlformats.org/officeDocument/2006/relationships/tags" Target="../tags/tag31.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theme" Target="../theme/theme8.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10" Type="http://schemas.openxmlformats.org/officeDocument/2006/relationships/slideLayout" Target="../slideLayouts/slideLayout117.xml"/><Relationship Id="rId19" Type="http://schemas.openxmlformats.org/officeDocument/2006/relationships/image" Target="../media/image1.jpeg"/><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18" Type="http://schemas.openxmlformats.org/officeDocument/2006/relationships/tags" Target="../tags/tag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theme" Target="../theme/theme9.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10" Type="http://schemas.openxmlformats.org/officeDocument/2006/relationships/slideLayout" Target="../slideLayouts/slideLayout133.xml"/><Relationship Id="rId19" Type="http://schemas.openxmlformats.org/officeDocument/2006/relationships/image" Target="../media/image1.jpeg"/><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s-MX"/>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A42611-3AE7-4E6C-9E39-4885A712AE6B}" type="datetimeFigureOut">
              <a:rPr lang="es-MX" smtClean="0"/>
              <a:t>17/06/2016</a:t>
            </a:fld>
            <a:endParaRPr lang="es-MX"/>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7A7FD0-360E-4A2A-9449-C9080B735450}" type="slidenum">
              <a:rPr lang="es-MX" smtClean="0"/>
              <a:t>‹Nº›</a:t>
            </a:fld>
            <a:endParaRPr lang="es-MX"/>
          </a:p>
        </p:txBody>
      </p:sp>
    </p:spTree>
    <p:extLst>
      <p:ext uri="{BB962C8B-B14F-4D97-AF65-F5344CB8AC3E}">
        <p14:creationId xmlns:p14="http://schemas.microsoft.com/office/powerpoint/2010/main" val="13086957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7" name="McK 2. Slide Title"/>
          <p:cNvSpPr>
            <a:spLocks noGrp="1" noChangeArrowheads="1"/>
          </p:cNvSpPr>
          <p:nvPr>
            <p:ph type="title"/>
          </p:nvPr>
        </p:nvSpPr>
        <p:spPr bwMode="auto">
          <a:xfrm>
            <a:off x="161985" y="234864"/>
            <a:ext cx="10334582" cy="298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77829" name="McK 1. On-page tracker" hidden="1"/>
          <p:cNvSpPr>
            <a:spLocks noChangeArrowheads="1"/>
          </p:cNvSpPr>
          <p:nvPr/>
        </p:nvSpPr>
        <p:spPr bwMode="auto">
          <a:xfrm>
            <a:off x="161986" y="27536"/>
            <a:ext cx="876843" cy="219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1428" dirty="0">
                <a:solidFill>
                  <a:srgbClr val="808080"/>
                </a:solidFill>
              </a:rPr>
              <a:t>TRACKER</a:t>
            </a:r>
          </a:p>
        </p:txBody>
      </p:sp>
      <p:sp>
        <p:nvSpPr>
          <p:cNvPr id="77830" name="McK 3. Unit of measure" hidden="1"/>
          <p:cNvSpPr txBox="1">
            <a:spLocks noChangeArrowheads="1"/>
          </p:cNvSpPr>
          <p:nvPr/>
        </p:nvSpPr>
        <p:spPr bwMode="auto">
          <a:xfrm>
            <a:off x="161985" y="542615"/>
            <a:ext cx="4973989" cy="224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defTabSz="895350">
              <a:defRPr sz="2400">
                <a:solidFill>
                  <a:schemeClr val="tx1"/>
                </a:solidFill>
                <a:latin typeface="Arial" charset="0"/>
                <a:ea typeface="ＭＳ Ｐゴシック" charset="0"/>
              </a:defRPr>
            </a:lvl1pPr>
            <a:lvl2pPr marL="447675" defTabSz="895350">
              <a:defRPr sz="2400">
                <a:solidFill>
                  <a:schemeClr val="tx1"/>
                </a:solidFill>
                <a:latin typeface="Arial" charset="0"/>
                <a:ea typeface="ＭＳ Ｐゴシック" charset="0"/>
              </a:defRPr>
            </a:lvl2pPr>
            <a:lvl3pPr marL="895350" defTabSz="895350">
              <a:defRPr sz="2400">
                <a:solidFill>
                  <a:schemeClr val="tx1"/>
                </a:solidFill>
                <a:latin typeface="Arial" charset="0"/>
                <a:ea typeface="ＭＳ Ｐゴシック" charset="0"/>
              </a:defRPr>
            </a:lvl3pPr>
            <a:lvl4pPr marL="1344613" defTabSz="895350">
              <a:defRPr sz="2400">
                <a:solidFill>
                  <a:schemeClr val="tx1"/>
                </a:solidFill>
                <a:latin typeface="Arial" charset="0"/>
                <a:ea typeface="ＭＳ Ｐゴシック" charset="0"/>
              </a:defRPr>
            </a:lvl4pPr>
            <a:lvl5pPr marL="1792288" defTabSz="895350">
              <a:defRPr sz="2400">
                <a:solidFill>
                  <a:schemeClr val="tx1"/>
                </a:solidFill>
                <a:latin typeface="Arial" charset="0"/>
                <a:ea typeface="ＭＳ Ｐゴシック" charset="0"/>
              </a:defRPr>
            </a:lvl5pPr>
            <a:lvl6pPr marL="2249488" defTabSz="895350" fontAlgn="base">
              <a:spcBef>
                <a:spcPct val="0"/>
              </a:spcBef>
              <a:spcAft>
                <a:spcPct val="0"/>
              </a:spcAft>
              <a:defRPr sz="2400">
                <a:solidFill>
                  <a:schemeClr val="tx1"/>
                </a:solidFill>
                <a:latin typeface="Arial" charset="0"/>
                <a:ea typeface="ＭＳ Ｐゴシック" charset="0"/>
              </a:defRPr>
            </a:lvl6pPr>
            <a:lvl7pPr marL="2706688" defTabSz="895350" fontAlgn="base">
              <a:spcBef>
                <a:spcPct val="0"/>
              </a:spcBef>
              <a:spcAft>
                <a:spcPct val="0"/>
              </a:spcAft>
              <a:defRPr sz="2400">
                <a:solidFill>
                  <a:schemeClr val="tx1"/>
                </a:solidFill>
                <a:latin typeface="Arial" charset="0"/>
                <a:ea typeface="ＭＳ Ｐゴシック" charset="0"/>
              </a:defRPr>
            </a:lvl7pPr>
            <a:lvl8pPr marL="3163888" defTabSz="895350" fontAlgn="base">
              <a:spcBef>
                <a:spcPct val="0"/>
              </a:spcBef>
              <a:spcAft>
                <a:spcPct val="0"/>
              </a:spcAft>
              <a:defRPr sz="2400">
                <a:solidFill>
                  <a:schemeClr val="tx1"/>
                </a:solidFill>
                <a:latin typeface="Arial" charset="0"/>
                <a:ea typeface="ＭＳ Ｐゴシック" charset="0"/>
              </a:defRPr>
            </a:lvl8pPr>
            <a:lvl9pPr marL="3621088" defTabSz="895350" fontAlgn="base">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defRPr/>
            </a:pPr>
            <a:r>
              <a:rPr lang="en-US" sz="1428" dirty="0">
                <a:solidFill>
                  <a:srgbClr val="808080"/>
                </a:solidFill>
              </a:rPr>
              <a:t>Unit of measure</a:t>
            </a:r>
          </a:p>
        </p:txBody>
      </p:sp>
      <p:grpSp>
        <p:nvGrpSpPr>
          <p:cNvPr id="6149" name="ACET" hidden="1"/>
          <p:cNvGrpSpPr>
            <a:grpSpLocks/>
          </p:cNvGrpSpPr>
          <p:nvPr/>
        </p:nvGrpSpPr>
        <p:grpSpPr bwMode="auto">
          <a:xfrm>
            <a:off x="1976207" y="1137061"/>
            <a:ext cx="5801189" cy="531276"/>
            <a:chOff x="915" y="702"/>
            <a:chExt cx="2686" cy="328"/>
          </a:xfrm>
        </p:grpSpPr>
        <p:cxnSp>
          <p:nvCxnSpPr>
            <p:cNvPr id="77835" name="AutoShape 11" hidden="1"/>
            <p:cNvCxnSpPr>
              <a:cxnSpLocks noChangeShapeType="1"/>
              <a:stCxn id="77836" idx="4"/>
              <a:endCxn id="77836" idx="6"/>
            </p:cNvCxnSpPr>
            <p:nvPr/>
          </p:nvCxnSpPr>
          <p:spPr bwMode="auto">
            <a:xfrm>
              <a:off x="915" y="1030"/>
              <a:ext cx="2686"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77836" name="AutoShape 12" hidden="1"/>
            <p:cNvSpPr>
              <a:spLocks noChangeArrowheads="1"/>
            </p:cNvSpPr>
            <p:nvPr/>
          </p:nvSpPr>
          <p:spPr bwMode="auto">
            <a:xfrm>
              <a:off x="915" y="702"/>
              <a:ext cx="2686" cy="328"/>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18288" anchor="b">
              <a:spAutoFit/>
            </a:bodyPr>
            <a:lstStyle/>
            <a:p>
              <a:pPr defTabSz="913285" fontAlgn="base">
                <a:spcBef>
                  <a:spcPct val="0"/>
                </a:spcBef>
                <a:spcAft>
                  <a:spcPct val="0"/>
                </a:spcAft>
                <a:defRPr/>
              </a:pPr>
              <a:r>
                <a:rPr lang="en-US" sz="1632" b="1" dirty="0">
                  <a:solidFill>
                    <a:srgbClr val="000000"/>
                  </a:solidFill>
                </a:rPr>
                <a:t>Title</a:t>
              </a:r>
            </a:p>
            <a:p>
              <a:pPr defTabSz="913285" fontAlgn="base">
                <a:spcBef>
                  <a:spcPct val="0"/>
                </a:spcBef>
                <a:spcAft>
                  <a:spcPct val="0"/>
                </a:spcAft>
                <a:defRPr/>
              </a:pPr>
              <a:r>
                <a:rPr lang="en-US" sz="1632" dirty="0">
                  <a:solidFill>
                    <a:srgbClr val="808080"/>
                  </a:solidFill>
                </a:rPr>
                <a:t>Unit of measure</a:t>
              </a:r>
            </a:p>
          </p:txBody>
        </p:sp>
      </p:grpSp>
      <p:sp>
        <p:nvSpPr>
          <p:cNvPr id="77839" name="Working Draft" hidden="1"/>
          <p:cNvSpPr txBox="1">
            <a:spLocks noChangeArrowheads="1"/>
          </p:cNvSpPr>
          <p:nvPr/>
        </p:nvSpPr>
        <p:spPr bwMode="auto">
          <a:xfrm rot="5400000">
            <a:off x="11192075" y="2811754"/>
            <a:ext cx="1809791" cy="94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612" dirty="0">
                <a:solidFill>
                  <a:srgbClr val="000000"/>
                </a:solidFill>
              </a:rPr>
              <a:t>Working Draft - Last Modified 4/15/2010 2:58:37 PM</a:t>
            </a:r>
            <a:endParaRPr lang="en-US" sz="1632" dirty="0">
              <a:solidFill>
                <a:srgbClr val="000000"/>
              </a:solidFill>
            </a:endParaRPr>
          </a:p>
        </p:txBody>
      </p:sp>
      <p:sp>
        <p:nvSpPr>
          <p:cNvPr id="77840" name="Printed" hidden="1"/>
          <p:cNvSpPr txBox="1">
            <a:spLocks noChangeArrowheads="1"/>
          </p:cNvSpPr>
          <p:nvPr/>
        </p:nvSpPr>
        <p:spPr bwMode="auto">
          <a:xfrm rot="5400000">
            <a:off x="11575192" y="4305969"/>
            <a:ext cx="1043555" cy="94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612" dirty="0">
                <a:solidFill>
                  <a:srgbClr val="000000"/>
                </a:solidFill>
              </a:rPr>
              <a:t>Printed 4/15/2010 2:29:22 PM</a:t>
            </a:r>
            <a:endParaRPr lang="en-US" sz="1632" dirty="0">
              <a:solidFill>
                <a:srgbClr val="000000"/>
              </a:solidFill>
            </a:endParaRPr>
          </a:p>
        </p:txBody>
      </p:sp>
      <p:sp>
        <p:nvSpPr>
          <p:cNvPr id="77841" name="Rectangle 17"/>
          <p:cNvSpPr>
            <a:spLocks noGrp="1" noChangeArrowheads="1"/>
          </p:cNvSpPr>
          <p:nvPr>
            <p:ph type="body" idx="1"/>
          </p:nvPr>
        </p:nvSpPr>
        <p:spPr bwMode="auto">
          <a:xfrm>
            <a:off x="1976207" y="1990667"/>
            <a:ext cx="5853024" cy="1247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BottomBar"/>
          <p:cNvSpPr>
            <a:spLocks noChangeArrowheads="1"/>
          </p:cNvSpPr>
          <p:nvPr userDrawn="1"/>
        </p:nvSpPr>
        <p:spPr bwMode="auto">
          <a:xfrm>
            <a:off x="0" y="6355880"/>
            <a:ext cx="12192000" cy="502121"/>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03583" tIns="51793" rIns="103583" bIns="51793" anchor="ctr"/>
          <a:lstStyle/>
          <a:p>
            <a:pPr algn="ctr" defTabSz="1034527">
              <a:defRPr/>
            </a:pPr>
            <a:endParaRPr lang="en-US" sz="1837" dirty="0">
              <a:solidFill>
                <a:srgbClr val="000000"/>
              </a:solidFill>
            </a:endParaRPr>
          </a:p>
        </p:txBody>
      </p:sp>
      <p:sp>
        <p:nvSpPr>
          <p:cNvPr id="17" name="Rectangle 16"/>
          <p:cNvSpPr/>
          <p:nvPr userDrawn="1"/>
        </p:nvSpPr>
        <p:spPr>
          <a:xfrm>
            <a:off x="9259009" y="6125875"/>
            <a:ext cx="2308812" cy="732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83" tIns="45692" rIns="91383" bIns="45692" anchor="ctr"/>
          <a:lstStyle/>
          <a:p>
            <a:pPr algn="ctr" defTabSz="913818">
              <a:defRPr/>
            </a:pPr>
            <a:endParaRPr lang="es-MX" sz="1837" dirty="0">
              <a:solidFill>
                <a:srgbClr val="FFFFFF"/>
              </a:solidFill>
            </a:endParaRPr>
          </a:p>
        </p:txBody>
      </p:sp>
      <p:grpSp>
        <p:nvGrpSpPr>
          <p:cNvPr id="6155" name="McK Slide Elements"/>
          <p:cNvGrpSpPr>
            <a:grpSpLocks/>
          </p:cNvGrpSpPr>
          <p:nvPr userDrawn="1"/>
        </p:nvGrpSpPr>
        <p:grpSpPr bwMode="auto">
          <a:xfrm>
            <a:off x="161985" y="6198770"/>
            <a:ext cx="11630454" cy="526418"/>
            <a:chOff x="75" y="3827"/>
            <a:chExt cx="5385" cy="325"/>
          </a:xfrm>
        </p:grpSpPr>
        <p:sp>
          <p:nvSpPr>
            <p:cNvPr id="19" name="McK 4. Footnote" hidden="1"/>
            <p:cNvSpPr txBox="1">
              <a:spLocks noChangeArrowheads="1"/>
            </p:cNvSpPr>
            <p:nvPr userDrawn="1"/>
          </p:nvSpPr>
          <p:spPr bwMode="auto">
            <a:xfrm>
              <a:off x="75" y="3827"/>
              <a:ext cx="5385"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1020" dirty="0">
                  <a:solidFill>
                    <a:srgbClr val="000000"/>
                  </a:solidFill>
                </a:rPr>
                <a:t>1 Footnote</a:t>
              </a:r>
            </a:p>
          </p:txBody>
        </p:sp>
        <p:sp>
          <p:nvSpPr>
            <p:cNvPr id="6160" name="McK 5. Source" hidden="1"/>
            <p:cNvSpPr>
              <a:spLocks noChangeArrowheads="1"/>
            </p:cNvSpPr>
            <p:nvPr userDrawn="1"/>
          </p:nvSpPr>
          <p:spPr bwMode="auto">
            <a:xfrm>
              <a:off x="75" y="4053"/>
              <a:ext cx="4323"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marL="608013" indent="-608013" defTabSz="893763" eaLnBrk="0" hangingPunct="0">
                <a:tabLst>
                  <a:tab pos="611188" algn="l"/>
                </a:tabLst>
                <a:defRPr sz="1200" b="1">
                  <a:solidFill>
                    <a:schemeClr val="tx1"/>
                  </a:solidFill>
                  <a:latin typeface="Arial" panose="020B0604020202020204" pitchFamily="34" charset="0"/>
                  <a:cs typeface="Arial" panose="020B0604020202020204" pitchFamily="34" charset="0"/>
                </a:defRPr>
              </a:lvl1pPr>
              <a:lvl2pPr marL="742950" indent="-285750" defTabSz="893763" eaLnBrk="0" hangingPunct="0">
                <a:tabLst>
                  <a:tab pos="611188" algn="l"/>
                </a:tabLst>
                <a:defRPr sz="1200" b="1">
                  <a:solidFill>
                    <a:schemeClr val="tx1"/>
                  </a:solidFill>
                  <a:latin typeface="Arial" panose="020B0604020202020204" pitchFamily="34" charset="0"/>
                  <a:cs typeface="Arial" panose="020B0604020202020204" pitchFamily="34" charset="0"/>
                </a:defRPr>
              </a:lvl2pPr>
              <a:lvl3pPr marL="1143000" indent="-228600" defTabSz="893763" eaLnBrk="0" hangingPunct="0">
                <a:tabLst>
                  <a:tab pos="611188" algn="l"/>
                </a:tabLst>
                <a:defRPr sz="1200" b="1">
                  <a:solidFill>
                    <a:schemeClr val="tx1"/>
                  </a:solidFill>
                  <a:latin typeface="Arial" panose="020B0604020202020204" pitchFamily="34" charset="0"/>
                  <a:cs typeface="Arial" panose="020B0604020202020204" pitchFamily="34" charset="0"/>
                </a:defRPr>
              </a:lvl3pPr>
              <a:lvl4pPr marL="1600200" indent="-228600" defTabSz="893763" eaLnBrk="0" hangingPunct="0">
                <a:tabLst>
                  <a:tab pos="611188" algn="l"/>
                </a:tabLst>
                <a:defRPr sz="1200" b="1">
                  <a:solidFill>
                    <a:schemeClr val="tx1"/>
                  </a:solidFill>
                  <a:latin typeface="Arial" panose="020B0604020202020204" pitchFamily="34" charset="0"/>
                  <a:cs typeface="Arial" panose="020B0604020202020204" pitchFamily="34" charset="0"/>
                </a:defRPr>
              </a:lvl4pPr>
              <a:lvl5pPr marL="2057400" indent="-228600" defTabSz="893763" eaLnBrk="0" hangingPunct="0">
                <a:tabLst>
                  <a:tab pos="611188" algn="l"/>
                </a:tabLst>
                <a:defRPr sz="1200" b="1">
                  <a:solidFill>
                    <a:schemeClr val="tx1"/>
                  </a:solidFill>
                  <a:latin typeface="Arial" panose="020B0604020202020204" pitchFamily="34" charset="0"/>
                  <a:cs typeface="Arial" panose="020B0604020202020204" pitchFamily="34" charset="0"/>
                </a:defRPr>
              </a:lvl5pPr>
              <a:lvl6pPr marL="2514600" indent="-228600" defTabSz="893763" eaLnBrk="0" fontAlgn="base" hangingPunct="0">
                <a:spcBef>
                  <a:spcPct val="0"/>
                </a:spcBef>
                <a:spcAft>
                  <a:spcPct val="0"/>
                </a:spcAft>
                <a:tabLst>
                  <a:tab pos="611188" algn="l"/>
                </a:tabLst>
                <a:defRPr sz="1200" b="1">
                  <a:solidFill>
                    <a:schemeClr val="tx1"/>
                  </a:solidFill>
                  <a:latin typeface="Arial" panose="020B0604020202020204" pitchFamily="34" charset="0"/>
                  <a:cs typeface="Arial" panose="020B0604020202020204" pitchFamily="34" charset="0"/>
                </a:defRPr>
              </a:lvl6pPr>
              <a:lvl7pPr marL="2971800" indent="-228600" defTabSz="893763" eaLnBrk="0" fontAlgn="base" hangingPunct="0">
                <a:spcBef>
                  <a:spcPct val="0"/>
                </a:spcBef>
                <a:spcAft>
                  <a:spcPct val="0"/>
                </a:spcAft>
                <a:tabLst>
                  <a:tab pos="611188" algn="l"/>
                </a:tabLst>
                <a:defRPr sz="1200" b="1">
                  <a:solidFill>
                    <a:schemeClr val="tx1"/>
                  </a:solidFill>
                  <a:latin typeface="Arial" panose="020B0604020202020204" pitchFamily="34" charset="0"/>
                  <a:cs typeface="Arial" panose="020B0604020202020204" pitchFamily="34" charset="0"/>
                </a:defRPr>
              </a:lvl7pPr>
              <a:lvl8pPr marL="3429000" indent="-228600" defTabSz="893763" eaLnBrk="0" fontAlgn="base" hangingPunct="0">
                <a:spcBef>
                  <a:spcPct val="0"/>
                </a:spcBef>
                <a:spcAft>
                  <a:spcPct val="0"/>
                </a:spcAft>
                <a:tabLst>
                  <a:tab pos="611188" algn="l"/>
                </a:tabLst>
                <a:defRPr sz="1200" b="1">
                  <a:solidFill>
                    <a:schemeClr val="tx1"/>
                  </a:solidFill>
                  <a:latin typeface="Arial" panose="020B0604020202020204" pitchFamily="34" charset="0"/>
                  <a:cs typeface="Arial" panose="020B0604020202020204" pitchFamily="34" charset="0"/>
                </a:defRPr>
              </a:lvl8pPr>
              <a:lvl9pPr marL="3886200" indent="-228600" defTabSz="893763" eaLnBrk="0" fontAlgn="base" hangingPunct="0">
                <a:spcBef>
                  <a:spcPct val="0"/>
                </a:spcBef>
                <a:spcAft>
                  <a:spcPct val="0"/>
                </a:spcAft>
                <a:tabLst>
                  <a:tab pos="611188" algn="l"/>
                </a:tabLst>
                <a:defRPr sz="1200" b="1">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r>
                <a:rPr lang="en-US" altLang="es-MX" sz="1020" b="0" smtClean="0">
                  <a:solidFill>
                    <a:srgbClr val="000000"/>
                  </a:solidFill>
                </a:rPr>
                <a:t>SOURCE: Source</a:t>
              </a:r>
            </a:p>
          </p:txBody>
        </p:sp>
      </p:grpSp>
      <p:sp>
        <p:nvSpPr>
          <p:cNvPr id="21" name="SlideLogoSeparator"/>
          <p:cNvSpPr>
            <a:spLocks noChangeArrowheads="1"/>
          </p:cNvSpPr>
          <p:nvPr userDrawn="1">
            <p:custDataLst>
              <p:tags r:id="rId18"/>
            </p:custDataLst>
          </p:nvPr>
        </p:nvSpPr>
        <p:spPr bwMode="auto">
          <a:xfrm>
            <a:off x="11507282" y="6527326"/>
            <a:ext cx="65" cy="188385"/>
          </a:xfrm>
          <a:prstGeom prst="rect">
            <a:avLst/>
          </a:prstGeom>
          <a:solidFill>
            <a:schemeClr val="tx2">
              <a:lumMod val="90000"/>
              <a:lumOff val="10000"/>
            </a:schemeClr>
          </a:solidFill>
          <a:ln w="9525">
            <a:noFill/>
            <a:miter lim="800000"/>
            <a:headEnd/>
            <a:tailEnd/>
          </a:ln>
          <a:effectLst/>
          <a:extLst/>
        </p:spPr>
        <p:txBody>
          <a:bodyPr wrap="none" lIns="0" tIns="0" rIns="0" bIns="0" anchor="ctr">
            <a:spAutoFit/>
          </a:bodyPr>
          <a:lstStyle/>
          <a:p>
            <a:pPr algn="r" defTabSz="912944" fontAlgn="base">
              <a:spcBef>
                <a:spcPct val="0"/>
              </a:spcBef>
              <a:spcAft>
                <a:spcPct val="0"/>
              </a:spcAft>
              <a:defRPr/>
            </a:pPr>
            <a:endParaRPr lang="en-US" sz="1224" b="1" dirty="0">
              <a:solidFill>
                <a:srgbClr val="E0EDFD">
                  <a:lumMod val="25000"/>
                </a:srgbClr>
              </a:solidFill>
            </a:endParaRPr>
          </a:p>
        </p:txBody>
      </p:sp>
      <p:sp>
        <p:nvSpPr>
          <p:cNvPr id="23" name="Slide Number Placeholder 2"/>
          <p:cNvSpPr>
            <a:spLocks noGrp="1"/>
          </p:cNvSpPr>
          <p:nvPr>
            <p:ph type="sldNum" sz="quarter" idx="4"/>
          </p:nvPr>
        </p:nvSpPr>
        <p:spPr>
          <a:xfrm>
            <a:off x="11630455" y="6381796"/>
            <a:ext cx="611219" cy="411415"/>
          </a:xfrm>
          <a:prstGeom prst="rect">
            <a:avLst/>
          </a:prstGeom>
        </p:spPr>
        <p:txBody>
          <a:bodyPr vert="horz" wrap="square" lIns="89564" tIns="44782" rIns="89564" bIns="44782" numCol="1" anchor="t" anchorCtr="0" compatLnSpc="1">
            <a:prstTxWarp prst="textNoShape">
              <a:avLst/>
            </a:prstTxWarp>
          </a:bodyPr>
          <a:lstStyle>
            <a:lvl1pPr defTabSz="913526" eaLnBrk="1" hangingPunct="1">
              <a:defRPr sz="1428" b="0">
                <a:solidFill>
                  <a:srgbClr val="000000"/>
                </a:solidFill>
              </a:defRPr>
            </a:lvl1pPr>
          </a:lstStyle>
          <a:p>
            <a:pPr fontAlgn="base">
              <a:spcBef>
                <a:spcPct val="0"/>
              </a:spcBef>
              <a:spcAft>
                <a:spcPct val="0"/>
              </a:spcAft>
              <a:defRPr/>
            </a:pPr>
            <a:fld id="{1AFB53ED-0629-449A-B255-97D893598FCD}" type="slidenum">
              <a:rPr lang="en-US" altLang="es-MX"/>
              <a:pPr fontAlgn="base">
                <a:spcBef>
                  <a:spcPct val="0"/>
                </a:spcBef>
                <a:spcAft>
                  <a:spcPct val="0"/>
                </a:spcAft>
                <a:defRPr/>
              </a:pPr>
              <a:t>‹Nº›</a:t>
            </a:fld>
            <a:r>
              <a:rPr lang="en-US" altLang="es-MX">
                <a:solidFill>
                  <a:srgbClr val="FFFFFF"/>
                </a:solidFill>
              </a:rPr>
              <a:t> </a:t>
            </a:r>
          </a:p>
        </p:txBody>
      </p:sp>
      <p:pic>
        <p:nvPicPr>
          <p:cNvPr id="6158" name="Picture 1"/>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9503065" y="6389894"/>
            <a:ext cx="1820701" cy="432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5582744"/>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Lst>
  <p:hf hdr="0" ftr="0" dt="0"/>
  <p:txStyles>
    <p:titleStyle>
      <a:lvl1pPr algn="l" defTabSz="911906" rtl="0" eaLnBrk="0" fontAlgn="base" hangingPunct="0">
        <a:spcBef>
          <a:spcPct val="0"/>
        </a:spcBef>
        <a:spcAft>
          <a:spcPct val="0"/>
        </a:spcAft>
        <a:defRPr sz="1939" b="1">
          <a:solidFill>
            <a:schemeClr val="tx2"/>
          </a:solidFill>
          <a:latin typeface="+mj-lt"/>
          <a:ea typeface="MS PGothic" pitchFamily="34" charset="-128"/>
          <a:cs typeface="+mj-cs"/>
        </a:defRPr>
      </a:lvl1pPr>
      <a:lvl2pPr algn="l" defTabSz="911906" rtl="0" eaLnBrk="0" fontAlgn="base" hangingPunct="0">
        <a:spcBef>
          <a:spcPct val="0"/>
        </a:spcBef>
        <a:spcAft>
          <a:spcPct val="0"/>
        </a:spcAft>
        <a:defRPr sz="1939" b="1">
          <a:solidFill>
            <a:schemeClr val="tx2"/>
          </a:solidFill>
          <a:latin typeface="Arial" charset="0"/>
          <a:ea typeface="MS PGothic" pitchFamily="34" charset="-128"/>
          <a:cs typeface="Arial" charset="0"/>
        </a:defRPr>
      </a:lvl2pPr>
      <a:lvl3pPr algn="l" defTabSz="911906" rtl="0" eaLnBrk="0" fontAlgn="base" hangingPunct="0">
        <a:spcBef>
          <a:spcPct val="0"/>
        </a:spcBef>
        <a:spcAft>
          <a:spcPct val="0"/>
        </a:spcAft>
        <a:defRPr sz="1939" b="1">
          <a:solidFill>
            <a:schemeClr val="tx2"/>
          </a:solidFill>
          <a:latin typeface="Arial" charset="0"/>
          <a:ea typeface="MS PGothic" pitchFamily="34" charset="-128"/>
          <a:cs typeface="Arial" charset="0"/>
        </a:defRPr>
      </a:lvl3pPr>
      <a:lvl4pPr algn="l" defTabSz="911906" rtl="0" eaLnBrk="0" fontAlgn="base" hangingPunct="0">
        <a:spcBef>
          <a:spcPct val="0"/>
        </a:spcBef>
        <a:spcAft>
          <a:spcPct val="0"/>
        </a:spcAft>
        <a:defRPr sz="1939" b="1">
          <a:solidFill>
            <a:schemeClr val="tx2"/>
          </a:solidFill>
          <a:latin typeface="Arial" charset="0"/>
          <a:ea typeface="MS PGothic" pitchFamily="34" charset="-128"/>
          <a:cs typeface="Arial" charset="0"/>
        </a:defRPr>
      </a:lvl4pPr>
      <a:lvl5pPr algn="l" defTabSz="911906" rtl="0" eaLnBrk="0" fontAlgn="base" hangingPunct="0">
        <a:spcBef>
          <a:spcPct val="0"/>
        </a:spcBef>
        <a:spcAft>
          <a:spcPct val="0"/>
        </a:spcAft>
        <a:defRPr sz="1939" b="1">
          <a:solidFill>
            <a:schemeClr val="tx2"/>
          </a:solidFill>
          <a:latin typeface="Arial" charset="0"/>
          <a:ea typeface="MS PGothic" pitchFamily="34" charset="-128"/>
          <a:cs typeface="Arial" charset="0"/>
        </a:defRPr>
      </a:lvl5pPr>
      <a:lvl6pPr marL="465915" algn="l" defTabSz="912409" rtl="0" fontAlgn="base">
        <a:spcBef>
          <a:spcPct val="0"/>
        </a:spcBef>
        <a:spcAft>
          <a:spcPct val="0"/>
        </a:spcAft>
        <a:defRPr sz="1939" b="1">
          <a:solidFill>
            <a:schemeClr val="tx2"/>
          </a:solidFill>
          <a:latin typeface="Arial" charset="0"/>
          <a:ea typeface="ＭＳ Ｐゴシック" charset="0"/>
          <a:cs typeface="Arial" charset="0"/>
        </a:defRPr>
      </a:lvl6pPr>
      <a:lvl7pPr marL="931828" algn="l" defTabSz="912409" rtl="0" fontAlgn="base">
        <a:spcBef>
          <a:spcPct val="0"/>
        </a:spcBef>
        <a:spcAft>
          <a:spcPct val="0"/>
        </a:spcAft>
        <a:defRPr sz="1939" b="1">
          <a:solidFill>
            <a:schemeClr val="tx2"/>
          </a:solidFill>
          <a:latin typeface="Arial" charset="0"/>
          <a:ea typeface="ＭＳ Ｐゴシック" charset="0"/>
          <a:cs typeface="Arial" charset="0"/>
        </a:defRPr>
      </a:lvl7pPr>
      <a:lvl8pPr marL="1397732" algn="l" defTabSz="912409" rtl="0" fontAlgn="base">
        <a:spcBef>
          <a:spcPct val="0"/>
        </a:spcBef>
        <a:spcAft>
          <a:spcPct val="0"/>
        </a:spcAft>
        <a:defRPr sz="1939" b="1">
          <a:solidFill>
            <a:schemeClr val="tx2"/>
          </a:solidFill>
          <a:latin typeface="Arial" charset="0"/>
          <a:ea typeface="ＭＳ Ｐゴシック" charset="0"/>
          <a:cs typeface="Arial" charset="0"/>
        </a:defRPr>
      </a:lvl8pPr>
      <a:lvl9pPr marL="1863647" algn="l" defTabSz="912409" rtl="0" fontAlgn="base">
        <a:spcBef>
          <a:spcPct val="0"/>
        </a:spcBef>
        <a:spcAft>
          <a:spcPct val="0"/>
        </a:spcAft>
        <a:defRPr sz="1939" b="1">
          <a:solidFill>
            <a:schemeClr val="tx2"/>
          </a:solidFill>
          <a:latin typeface="Arial" charset="0"/>
          <a:ea typeface="ＭＳ Ｐゴシック" charset="0"/>
          <a:cs typeface="Arial" charset="0"/>
        </a:defRPr>
      </a:lvl9pPr>
    </p:titleStyle>
    <p:bodyStyle>
      <a:lvl1pPr marL="349861" indent="-349861" algn="l" defTabSz="911906" rtl="0" eaLnBrk="0" fontAlgn="base" hangingPunct="0">
        <a:spcBef>
          <a:spcPct val="0"/>
        </a:spcBef>
        <a:spcAft>
          <a:spcPct val="0"/>
        </a:spcAft>
        <a:buClr>
          <a:schemeClr val="tx2"/>
        </a:buClr>
        <a:defRPr sz="1632">
          <a:solidFill>
            <a:schemeClr val="tx1"/>
          </a:solidFill>
          <a:latin typeface="+mn-lt"/>
          <a:ea typeface="MS PGothic" pitchFamily="34" charset="-128"/>
          <a:cs typeface="+mn-cs"/>
        </a:defRPr>
      </a:lvl1pPr>
      <a:lvl2pPr marL="195987" indent="-194367" algn="l" defTabSz="911906" rtl="0" eaLnBrk="0" fontAlgn="base" hangingPunct="0">
        <a:spcBef>
          <a:spcPct val="0"/>
        </a:spcBef>
        <a:spcAft>
          <a:spcPct val="0"/>
        </a:spcAft>
        <a:buClr>
          <a:schemeClr val="tx2"/>
        </a:buClr>
        <a:buSzPct val="125000"/>
        <a:buFont typeface="Arial" panose="020B0604020202020204" pitchFamily="34" charset="0"/>
        <a:buChar char="▪"/>
        <a:defRPr sz="1632">
          <a:solidFill>
            <a:schemeClr val="tx1"/>
          </a:solidFill>
          <a:latin typeface="+mn-lt"/>
          <a:ea typeface="Arial" charset="0"/>
          <a:cs typeface="+mn-cs"/>
        </a:defRPr>
      </a:lvl2pPr>
      <a:lvl3pPr marL="464862" indent="-265635" algn="l" defTabSz="911906" rtl="0" eaLnBrk="0" fontAlgn="base" hangingPunct="0">
        <a:spcBef>
          <a:spcPct val="0"/>
        </a:spcBef>
        <a:spcAft>
          <a:spcPct val="0"/>
        </a:spcAft>
        <a:buClr>
          <a:schemeClr val="tx2"/>
        </a:buClr>
        <a:buSzPct val="120000"/>
        <a:buFont typeface="Arial" panose="020B0604020202020204" pitchFamily="34" charset="0"/>
        <a:buChar char="–"/>
        <a:defRPr sz="1632">
          <a:solidFill>
            <a:schemeClr val="tx1"/>
          </a:solidFill>
          <a:latin typeface="+mn-lt"/>
          <a:ea typeface="Arial" charset="0"/>
          <a:cs typeface="+mn-cs"/>
        </a:defRPr>
      </a:lvl3pPr>
      <a:lvl4pPr marL="625214" indent="-157114" algn="l" defTabSz="911906" rtl="0" eaLnBrk="0" fontAlgn="base" hangingPunct="0">
        <a:spcBef>
          <a:spcPct val="0"/>
        </a:spcBef>
        <a:spcAft>
          <a:spcPct val="0"/>
        </a:spcAft>
        <a:buClr>
          <a:schemeClr val="tx2"/>
        </a:buClr>
        <a:buSzPct val="120000"/>
        <a:buFont typeface="Arial" panose="020B0604020202020204" pitchFamily="34" charset="0"/>
        <a:buChar char="▫"/>
        <a:defRPr sz="1632">
          <a:solidFill>
            <a:schemeClr val="tx1"/>
          </a:solidFill>
          <a:latin typeface="+mn-lt"/>
          <a:ea typeface="Arial" charset="0"/>
          <a:cs typeface="+mn-cs"/>
        </a:defRPr>
      </a:lvl4pPr>
      <a:lvl5pPr marL="759652" indent="-131198" algn="l" defTabSz="911906" rtl="0" eaLnBrk="0" fontAlgn="base" hangingPunct="0">
        <a:spcBef>
          <a:spcPct val="0"/>
        </a:spcBef>
        <a:spcAft>
          <a:spcPct val="0"/>
        </a:spcAft>
        <a:buClr>
          <a:schemeClr val="tx2"/>
        </a:buClr>
        <a:buSzPct val="89000"/>
        <a:buFont typeface="Arial" panose="020B0604020202020204" pitchFamily="34" charset="0"/>
        <a:buChar char="-"/>
        <a:defRPr sz="1632">
          <a:solidFill>
            <a:schemeClr val="tx1"/>
          </a:solidFill>
          <a:latin typeface="+mn-lt"/>
          <a:ea typeface="Arial" charset="0"/>
          <a:cs typeface="+mn-cs"/>
        </a:defRPr>
      </a:lvl5pPr>
      <a:lvl6pPr marL="1226255" indent="-132655" algn="l" defTabSz="912409" rtl="0" fontAlgn="base">
        <a:spcBef>
          <a:spcPct val="0"/>
        </a:spcBef>
        <a:spcAft>
          <a:spcPct val="0"/>
        </a:spcAft>
        <a:buClr>
          <a:schemeClr val="tx2"/>
        </a:buClr>
        <a:buSzPct val="89000"/>
        <a:buFont typeface="Arial" charset="0"/>
        <a:buChar char="-"/>
        <a:defRPr sz="1632">
          <a:solidFill>
            <a:schemeClr val="tx1"/>
          </a:solidFill>
          <a:latin typeface="+mn-lt"/>
          <a:ea typeface="Arial" charset="0"/>
          <a:cs typeface="+mn-cs"/>
        </a:defRPr>
      </a:lvl6pPr>
      <a:lvl7pPr marL="1692167" indent="-132655" algn="l" defTabSz="912409" rtl="0" fontAlgn="base">
        <a:spcBef>
          <a:spcPct val="0"/>
        </a:spcBef>
        <a:spcAft>
          <a:spcPct val="0"/>
        </a:spcAft>
        <a:buClr>
          <a:schemeClr val="tx2"/>
        </a:buClr>
        <a:buSzPct val="89000"/>
        <a:buFont typeface="Arial" charset="0"/>
        <a:buChar char="-"/>
        <a:defRPr sz="1632">
          <a:solidFill>
            <a:schemeClr val="tx1"/>
          </a:solidFill>
          <a:latin typeface="+mn-lt"/>
          <a:ea typeface="Arial" charset="0"/>
          <a:cs typeface="+mn-cs"/>
        </a:defRPr>
      </a:lvl7pPr>
      <a:lvl8pPr marL="2158079" indent="-132655" algn="l" defTabSz="912409" rtl="0" fontAlgn="base">
        <a:spcBef>
          <a:spcPct val="0"/>
        </a:spcBef>
        <a:spcAft>
          <a:spcPct val="0"/>
        </a:spcAft>
        <a:buClr>
          <a:schemeClr val="tx2"/>
        </a:buClr>
        <a:buSzPct val="89000"/>
        <a:buFont typeface="Arial" charset="0"/>
        <a:buChar char="-"/>
        <a:defRPr sz="1632">
          <a:solidFill>
            <a:schemeClr val="tx1"/>
          </a:solidFill>
          <a:latin typeface="+mn-lt"/>
          <a:ea typeface="Arial" charset="0"/>
          <a:cs typeface="+mn-cs"/>
        </a:defRPr>
      </a:lvl8pPr>
      <a:lvl9pPr marL="2623991" indent="-132655" algn="l" defTabSz="912409" rtl="0" fontAlgn="base">
        <a:spcBef>
          <a:spcPct val="0"/>
        </a:spcBef>
        <a:spcAft>
          <a:spcPct val="0"/>
        </a:spcAft>
        <a:buClr>
          <a:schemeClr val="tx2"/>
        </a:buClr>
        <a:buSzPct val="89000"/>
        <a:buFont typeface="Arial" charset="0"/>
        <a:buChar char="-"/>
        <a:defRPr sz="1632">
          <a:solidFill>
            <a:schemeClr val="tx1"/>
          </a:solidFill>
          <a:latin typeface="+mn-lt"/>
          <a:ea typeface="Arial" charset="0"/>
          <a:cs typeface="+mn-cs"/>
        </a:defRPr>
      </a:lvl9pPr>
    </p:bodyStyle>
    <p:otherStyle>
      <a:defPPr>
        <a:defRPr lang="en-US"/>
      </a:defPPr>
      <a:lvl1pPr marL="0" algn="l" defTabSz="465915" rtl="0" eaLnBrk="1" latinLnBrk="0" hangingPunct="1">
        <a:defRPr sz="1837" kern="1200">
          <a:solidFill>
            <a:schemeClr val="tx1"/>
          </a:solidFill>
          <a:latin typeface="+mn-lt"/>
          <a:ea typeface="+mn-ea"/>
          <a:cs typeface="+mn-cs"/>
        </a:defRPr>
      </a:lvl1pPr>
      <a:lvl2pPr marL="465915" algn="l" defTabSz="465915" rtl="0" eaLnBrk="1" latinLnBrk="0" hangingPunct="1">
        <a:defRPr sz="1837" kern="1200">
          <a:solidFill>
            <a:schemeClr val="tx1"/>
          </a:solidFill>
          <a:latin typeface="+mn-lt"/>
          <a:ea typeface="+mn-ea"/>
          <a:cs typeface="+mn-cs"/>
        </a:defRPr>
      </a:lvl2pPr>
      <a:lvl3pPr marL="931828" algn="l" defTabSz="465915" rtl="0" eaLnBrk="1" latinLnBrk="0" hangingPunct="1">
        <a:defRPr sz="1837" kern="1200">
          <a:solidFill>
            <a:schemeClr val="tx1"/>
          </a:solidFill>
          <a:latin typeface="+mn-lt"/>
          <a:ea typeface="+mn-ea"/>
          <a:cs typeface="+mn-cs"/>
        </a:defRPr>
      </a:lvl3pPr>
      <a:lvl4pPr marL="1397732" algn="l" defTabSz="465915" rtl="0" eaLnBrk="1" latinLnBrk="0" hangingPunct="1">
        <a:defRPr sz="1837" kern="1200">
          <a:solidFill>
            <a:schemeClr val="tx1"/>
          </a:solidFill>
          <a:latin typeface="+mn-lt"/>
          <a:ea typeface="+mn-ea"/>
          <a:cs typeface="+mn-cs"/>
        </a:defRPr>
      </a:lvl4pPr>
      <a:lvl5pPr marL="1863647" algn="l" defTabSz="465915" rtl="0" eaLnBrk="1" latinLnBrk="0" hangingPunct="1">
        <a:defRPr sz="1837" kern="1200">
          <a:solidFill>
            <a:schemeClr val="tx1"/>
          </a:solidFill>
          <a:latin typeface="+mn-lt"/>
          <a:ea typeface="+mn-ea"/>
          <a:cs typeface="+mn-cs"/>
        </a:defRPr>
      </a:lvl5pPr>
      <a:lvl6pPr marL="2329564" algn="l" defTabSz="465915" rtl="0" eaLnBrk="1" latinLnBrk="0" hangingPunct="1">
        <a:defRPr sz="1837" kern="1200">
          <a:solidFill>
            <a:schemeClr val="tx1"/>
          </a:solidFill>
          <a:latin typeface="+mn-lt"/>
          <a:ea typeface="+mn-ea"/>
          <a:cs typeface="+mn-cs"/>
        </a:defRPr>
      </a:lvl6pPr>
      <a:lvl7pPr marL="2795476" algn="l" defTabSz="465915" rtl="0" eaLnBrk="1" latinLnBrk="0" hangingPunct="1">
        <a:defRPr sz="1837" kern="1200">
          <a:solidFill>
            <a:schemeClr val="tx1"/>
          </a:solidFill>
          <a:latin typeface="+mn-lt"/>
          <a:ea typeface="+mn-ea"/>
          <a:cs typeface="+mn-cs"/>
        </a:defRPr>
      </a:lvl7pPr>
      <a:lvl8pPr marL="3261386" algn="l" defTabSz="465915" rtl="0" eaLnBrk="1" latinLnBrk="0" hangingPunct="1">
        <a:defRPr sz="1837" kern="1200">
          <a:solidFill>
            <a:schemeClr val="tx1"/>
          </a:solidFill>
          <a:latin typeface="+mn-lt"/>
          <a:ea typeface="+mn-ea"/>
          <a:cs typeface="+mn-cs"/>
        </a:defRPr>
      </a:lvl8pPr>
      <a:lvl9pPr marL="3727295" algn="l" defTabSz="465915" rtl="0" eaLnBrk="1" latinLnBrk="0" hangingPunct="1">
        <a:defRPr sz="1837"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7" name="McK 2. Slide Title"/>
          <p:cNvSpPr>
            <a:spLocks noGrp="1" noChangeArrowheads="1"/>
          </p:cNvSpPr>
          <p:nvPr>
            <p:ph type="title"/>
          </p:nvPr>
        </p:nvSpPr>
        <p:spPr bwMode="auto">
          <a:xfrm>
            <a:off x="161985" y="234864"/>
            <a:ext cx="10334582" cy="298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77829" name="McK 1. On-page tracker" hidden="1"/>
          <p:cNvSpPr>
            <a:spLocks noChangeArrowheads="1"/>
          </p:cNvSpPr>
          <p:nvPr/>
        </p:nvSpPr>
        <p:spPr bwMode="auto">
          <a:xfrm>
            <a:off x="161986" y="27536"/>
            <a:ext cx="876843" cy="219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1428" dirty="0">
                <a:solidFill>
                  <a:srgbClr val="808080"/>
                </a:solidFill>
              </a:rPr>
              <a:t>TRACKER</a:t>
            </a:r>
          </a:p>
        </p:txBody>
      </p:sp>
      <p:sp>
        <p:nvSpPr>
          <p:cNvPr id="77830" name="McK 3. Unit of measure" hidden="1"/>
          <p:cNvSpPr txBox="1">
            <a:spLocks noChangeArrowheads="1"/>
          </p:cNvSpPr>
          <p:nvPr/>
        </p:nvSpPr>
        <p:spPr bwMode="auto">
          <a:xfrm>
            <a:off x="161985" y="542615"/>
            <a:ext cx="4973989" cy="224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defTabSz="895350">
              <a:defRPr sz="2400">
                <a:solidFill>
                  <a:schemeClr val="tx1"/>
                </a:solidFill>
                <a:latin typeface="Arial" charset="0"/>
                <a:ea typeface="ＭＳ Ｐゴシック" charset="0"/>
              </a:defRPr>
            </a:lvl1pPr>
            <a:lvl2pPr marL="447675" defTabSz="895350">
              <a:defRPr sz="2400">
                <a:solidFill>
                  <a:schemeClr val="tx1"/>
                </a:solidFill>
                <a:latin typeface="Arial" charset="0"/>
                <a:ea typeface="ＭＳ Ｐゴシック" charset="0"/>
              </a:defRPr>
            </a:lvl2pPr>
            <a:lvl3pPr marL="895350" defTabSz="895350">
              <a:defRPr sz="2400">
                <a:solidFill>
                  <a:schemeClr val="tx1"/>
                </a:solidFill>
                <a:latin typeface="Arial" charset="0"/>
                <a:ea typeface="ＭＳ Ｐゴシック" charset="0"/>
              </a:defRPr>
            </a:lvl3pPr>
            <a:lvl4pPr marL="1344613" defTabSz="895350">
              <a:defRPr sz="2400">
                <a:solidFill>
                  <a:schemeClr val="tx1"/>
                </a:solidFill>
                <a:latin typeface="Arial" charset="0"/>
                <a:ea typeface="ＭＳ Ｐゴシック" charset="0"/>
              </a:defRPr>
            </a:lvl4pPr>
            <a:lvl5pPr marL="1792288" defTabSz="895350">
              <a:defRPr sz="2400">
                <a:solidFill>
                  <a:schemeClr val="tx1"/>
                </a:solidFill>
                <a:latin typeface="Arial" charset="0"/>
                <a:ea typeface="ＭＳ Ｐゴシック" charset="0"/>
              </a:defRPr>
            </a:lvl5pPr>
            <a:lvl6pPr marL="2249488" defTabSz="895350" fontAlgn="base">
              <a:spcBef>
                <a:spcPct val="0"/>
              </a:spcBef>
              <a:spcAft>
                <a:spcPct val="0"/>
              </a:spcAft>
              <a:defRPr sz="2400">
                <a:solidFill>
                  <a:schemeClr val="tx1"/>
                </a:solidFill>
                <a:latin typeface="Arial" charset="0"/>
                <a:ea typeface="ＭＳ Ｐゴシック" charset="0"/>
              </a:defRPr>
            </a:lvl6pPr>
            <a:lvl7pPr marL="2706688" defTabSz="895350" fontAlgn="base">
              <a:spcBef>
                <a:spcPct val="0"/>
              </a:spcBef>
              <a:spcAft>
                <a:spcPct val="0"/>
              </a:spcAft>
              <a:defRPr sz="2400">
                <a:solidFill>
                  <a:schemeClr val="tx1"/>
                </a:solidFill>
                <a:latin typeface="Arial" charset="0"/>
                <a:ea typeface="ＭＳ Ｐゴシック" charset="0"/>
              </a:defRPr>
            </a:lvl7pPr>
            <a:lvl8pPr marL="3163888" defTabSz="895350" fontAlgn="base">
              <a:spcBef>
                <a:spcPct val="0"/>
              </a:spcBef>
              <a:spcAft>
                <a:spcPct val="0"/>
              </a:spcAft>
              <a:defRPr sz="2400">
                <a:solidFill>
                  <a:schemeClr val="tx1"/>
                </a:solidFill>
                <a:latin typeface="Arial" charset="0"/>
                <a:ea typeface="ＭＳ Ｐゴシック" charset="0"/>
              </a:defRPr>
            </a:lvl8pPr>
            <a:lvl9pPr marL="3621088" defTabSz="895350" fontAlgn="base">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defRPr/>
            </a:pPr>
            <a:r>
              <a:rPr lang="en-US" sz="1428" dirty="0">
                <a:solidFill>
                  <a:srgbClr val="808080"/>
                </a:solidFill>
              </a:rPr>
              <a:t>Unit of measure</a:t>
            </a:r>
          </a:p>
        </p:txBody>
      </p:sp>
      <p:grpSp>
        <p:nvGrpSpPr>
          <p:cNvPr id="6149" name="ACET" hidden="1"/>
          <p:cNvGrpSpPr>
            <a:grpSpLocks/>
          </p:cNvGrpSpPr>
          <p:nvPr/>
        </p:nvGrpSpPr>
        <p:grpSpPr bwMode="auto">
          <a:xfrm>
            <a:off x="1976207" y="1137061"/>
            <a:ext cx="5801189" cy="531276"/>
            <a:chOff x="915" y="702"/>
            <a:chExt cx="2686" cy="328"/>
          </a:xfrm>
        </p:grpSpPr>
        <p:cxnSp>
          <p:nvCxnSpPr>
            <p:cNvPr id="77835" name="AutoShape 11" hidden="1"/>
            <p:cNvCxnSpPr>
              <a:cxnSpLocks noChangeShapeType="1"/>
              <a:stCxn id="77836" idx="4"/>
              <a:endCxn id="77836" idx="6"/>
            </p:cNvCxnSpPr>
            <p:nvPr/>
          </p:nvCxnSpPr>
          <p:spPr bwMode="auto">
            <a:xfrm>
              <a:off x="915" y="1030"/>
              <a:ext cx="2686"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77836" name="AutoShape 12" hidden="1"/>
            <p:cNvSpPr>
              <a:spLocks noChangeArrowheads="1"/>
            </p:cNvSpPr>
            <p:nvPr/>
          </p:nvSpPr>
          <p:spPr bwMode="auto">
            <a:xfrm>
              <a:off x="915" y="702"/>
              <a:ext cx="2686" cy="328"/>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18288" anchor="b">
              <a:spAutoFit/>
            </a:bodyPr>
            <a:lstStyle/>
            <a:p>
              <a:pPr defTabSz="913285" fontAlgn="base">
                <a:spcBef>
                  <a:spcPct val="0"/>
                </a:spcBef>
                <a:spcAft>
                  <a:spcPct val="0"/>
                </a:spcAft>
                <a:defRPr/>
              </a:pPr>
              <a:r>
                <a:rPr lang="en-US" sz="1632" b="1" dirty="0">
                  <a:solidFill>
                    <a:srgbClr val="000000"/>
                  </a:solidFill>
                </a:rPr>
                <a:t>Title</a:t>
              </a:r>
            </a:p>
            <a:p>
              <a:pPr defTabSz="913285" fontAlgn="base">
                <a:spcBef>
                  <a:spcPct val="0"/>
                </a:spcBef>
                <a:spcAft>
                  <a:spcPct val="0"/>
                </a:spcAft>
                <a:defRPr/>
              </a:pPr>
              <a:r>
                <a:rPr lang="en-US" sz="1632" dirty="0">
                  <a:solidFill>
                    <a:srgbClr val="808080"/>
                  </a:solidFill>
                </a:rPr>
                <a:t>Unit of measure</a:t>
              </a:r>
            </a:p>
          </p:txBody>
        </p:sp>
      </p:grpSp>
      <p:sp>
        <p:nvSpPr>
          <p:cNvPr id="77839" name="Working Draft" hidden="1"/>
          <p:cNvSpPr txBox="1">
            <a:spLocks noChangeArrowheads="1"/>
          </p:cNvSpPr>
          <p:nvPr/>
        </p:nvSpPr>
        <p:spPr bwMode="auto">
          <a:xfrm rot="5400000">
            <a:off x="11192075" y="2811754"/>
            <a:ext cx="1809791" cy="94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612" dirty="0">
                <a:solidFill>
                  <a:srgbClr val="000000"/>
                </a:solidFill>
              </a:rPr>
              <a:t>Working Draft - Last Modified 4/15/2010 2:58:37 PM</a:t>
            </a:r>
            <a:endParaRPr lang="en-US" sz="1632" dirty="0">
              <a:solidFill>
                <a:srgbClr val="000000"/>
              </a:solidFill>
            </a:endParaRPr>
          </a:p>
        </p:txBody>
      </p:sp>
      <p:sp>
        <p:nvSpPr>
          <p:cNvPr id="77840" name="Printed" hidden="1"/>
          <p:cNvSpPr txBox="1">
            <a:spLocks noChangeArrowheads="1"/>
          </p:cNvSpPr>
          <p:nvPr/>
        </p:nvSpPr>
        <p:spPr bwMode="auto">
          <a:xfrm rot="5400000">
            <a:off x="11575192" y="4305969"/>
            <a:ext cx="1043555" cy="94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612" dirty="0">
                <a:solidFill>
                  <a:srgbClr val="000000"/>
                </a:solidFill>
              </a:rPr>
              <a:t>Printed 4/15/2010 2:29:22 PM</a:t>
            </a:r>
            <a:endParaRPr lang="en-US" sz="1632" dirty="0">
              <a:solidFill>
                <a:srgbClr val="000000"/>
              </a:solidFill>
            </a:endParaRPr>
          </a:p>
        </p:txBody>
      </p:sp>
      <p:sp>
        <p:nvSpPr>
          <p:cNvPr id="77841" name="Rectangle 17"/>
          <p:cNvSpPr>
            <a:spLocks noGrp="1" noChangeArrowheads="1"/>
          </p:cNvSpPr>
          <p:nvPr>
            <p:ph type="body" idx="1"/>
          </p:nvPr>
        </p:nvSpPr>
        <p:spPr bwMode="auto">
          <a:xfrm>
            <a:off x="1976207" y="1990667"/>
            <a:ext cx="5853024" cy="1247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BottomBar"/>
          <p:cNvSpPr>
            <a:spLocks noChangeArrowheads="1"/>
          </p:cNvSpPr>
          <p:nvPr userDrawn="1"/>
        </p:nvSpPr>
        <p:spPr bwMode="auto">
          <a:xfrm>
            <a:off x="0" y="6355880"/>
            <a:ext cx="12192000" cy="502121"/>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03583" tIns="51793" rIns="103583" bIns="51793" anchor="ctr"/>
          <a:lstStyle/>
          <a:p>
            <a:pPr algn="ctr" defTabSz="1034527">
              <a:defRPr/>
            </a:pPr>
            <a:endParaRPr lang="en-US" sz="1837" dirty="0">
              <a:solidFill>
                <a:srgbClr val="000000"/>
              </a:solidFill>
            </a:endParaRPr>
          </a:p>
        </p:txBody>
      </p:sp>
      <p:sp>
        <p:nvSpPr>
          <p:cNvPr id="17" name="Rectangle 16"/>
          <p:cNvSpPr/>
          <p:nvPr userDrawn="1"/>
        </p:nvSpPr>
        <p:spPr>
          <a:xfrm>
            <a:off x="9259009" y="6125875"/>
            <a:ext cx="2308812" cy="732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83" tIns="45692" rIns="91383" bIns="45692" anchor="ctr"/>
          <a:lstStyle/>
          <a:p>
            <a:pPr algn="ctr" defTabSz="913818">
              <a:defRPr/>
            </a:pPr>
            <a:endParaRPr lang="es-MX" sz="1837" dirty="0">
              <a:solidFill>
                <a:srgbClr val="FFFFFF"/>
              </a:solidFill>
            </a:endParaRPr>
          </a:p>
        </p:txBody>
      </p:sp>
      <p:grpSp>
        <p:nvGrpSpPr>
          <p:cNvPr id="6155" name="McK Slide Elements"/>
          <p:cNvGrpSpPr>
            <a:grpSpLocks/>
          </p:cNvGrpSpPr>
          <p:nvPr userDrawn="1"/>
        </p:nvGrpSpPr>
        <p:grpSpPr bwMode="auto">
          <a:xfrm>
            <a:off x="161985" y="6198770"/>
            <a:ext cx="11630454" cy="526418"/>
            <a:chOff x="75" y="3827"/>
            <a:chExt cx="5385" cy="325"/>
          </a:xfrm>
        </p:grpSpPr>
        <p:sp>
          <p:nvSpPr>
            <p:cNvPr id="19" name="McK 4. Footnote" hidden="1"/>
            <p:cNvSpPr txBox="1">
              <a:spLocks noChangeArrowheads="1"/>
            </p:cNvSpPr>
            <p:nvPr userDrawn="1"/>
          </p:nvSpPr>
          <p:spPr bwMode="auto">
            <a:xfrm>
              <a:off x="75" y="3827"/>
              <a:ext cx="5385"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1020" dirty="0">
                  <a:solidFill>
                    <a:srgbClr val="000000"/>
                  </a:solidFill>
                </a:rPr>
                <a:t>1 Footnote</a:t>
              </a:r>
            </a:p>
          </p:txBody>
        </p:sp>
        <p:sp>
          <p:nvSpPr>
            <p:cNvPr id="6160" name="McK 5. Source" hidden="1"/>
            <p:cNvSpPr>
              <a:spLocks noChangeArrowheads="1"/>
            </p:cNvSpPr>
            <p:nvPr userDrawn="1"/>
          </p:nvSpPr>
          <p:spPr bwMode="auto">
            <a:xfrm>
              <a:off x="75" y="4053"/>
              <a:ext cx="4323"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marL="608013" indent="-608013" defTabSz="893763" eaLnBrk="0" hangingPunct="0">
                <a:tabLst>
                  <a:tab pos="611188" algn="l"/>
                </a:tabLst>
                <a:defRPr sz="1200" b="1">
                  <a:solidFill>
                    <a:schemeClr val="tx1"/>
                  </a:solidFill>
                  <a:latin typeface="Arial" panose="020B0604020202020204" pitchFamily="34" charset="0"/>
                  <a:cs typeface="Arial" panose="020B0604020202020204" pitchFamily="34" charset="0"/>
                </a:defRPr>
              </a:lvl1pPr>
              <a:lvl2pPr marL="742950" indent="-285750" defTabSz="893763" eaLnBrk="0" hangingPunct="0">
                <a:tabLst>
                  <a:tab pos="611188" algn="l"/>
                </a:tabLst>
                <a:defRPr sz="1200" b="1">
                  <a:solidFill>
                    <a:schemeClr val="tx1"/>
                  </a:solidFill>
                  <a:latin typeface="Arial" panose="020B0604020202020204" pitchFamily="34" charset="0"/>
                  <a:cs typeface="Arial" panose="020B0604020202020204" pitchFamily="34" charset="0"/>
                </a:defRPr>
              </a:lvl2pPr>
              <a:lvl3pPr marL="1143000" indent="-228600" defTabSz="893763" eaLnBrk="0" hangingPunct="0">
                <a:tabLst>
                  <a:tab pos="611188" algn="l"/>
                </a:tabLst>
                <a:defRPr sz="1200" b="1">
                  <a:solidFill>
                    <a:schemeClr val="tx1"/>
                  </a:solidFill>
                  <a:latin typeface="Arial" panose="020B0604020202020204" pitchFamily="34" charset="0"/>
                  <a:cs typeface="Arial" panose="020B0604020202020204" pitchFamily="34" charset="0"/>
                </a:defRPr>
              </a:lvl3pPr>
              <a:lvl4pPr marL="1600200" indent="-228600" defTabSz="893763" eaLnBrk="0" hangingPunct="0">
                <a:tabLst>
                  <a:tab pos="611188" algn="l"/>
                </a:tabLst>
                <a:defRPr sz="1200" b="1">
                  <a:solidFill>
                    <a:schemeClr val="tx1"/>
                  </a:solidFill>
                  <a:latin typeface="Arial" panose="020B0604020202020204" pitchFamily="34" charset="0"/>
                  <a:cs typeface="Arial" panose="020B0604020202020204" pitchFamily="34" charset="0"/>
                </a:defRPr>
              </a:lvl4pPr>
              <a:lvl5pPr marL="2057400" indent="-228600" defTabSz="893763" eaLnBrk="0" hangingPunct="0">
                <a:tabLst>
                  <a:tab pos="611188" algn="l"/>
                </a:tabLst>
                <a:defRPr sz="1200" b="1">
                  <a:solidFill>
                    <a:schemeClr val="tx1"/>
                  </a:solidFill>
                  <a:latin typeface="Arial" panose="020B0604020202020204" pitchFamily="34" charset="0"/>
                  <a:cs typeface="Arial" panose="020B0604020202020204" pitchFamily="34" charset="0"/>
                </a:defRPr>
              </a:lvl5pPr>
              <a:lvl6pPr marL="2514600" indent="-228600" defTabSz="893763" eaLnBrk="0" fontAlgn="base" hangingPunct="0">
                <a:spcBef>
                  <a:spcPct val="0"/>
                </a:spcBef>
                <a:spcAft>
                  <a:spcPct val="0"/>
                </a:spcAft>
                <a:tabLst>
                  <a:tab pos="611188" algn="l"/>
                </a:tabLst>
                <a:defRPr sz="1200" b="1">
                  <a:solidFill>
                    <a:schemeClr val="tx1"/>
                  </a:solidFill>
                  <a:latin typeface="Arial" panose="020B0604020202020204" pitchFamily="34" charset="0"/>
                  <a:cs typeface="Arial" panose="020B0604020202020204" pitchFamily="34" charset="0"/>
                </a:defRPr>
              </a:lvl6pPr>
              <a:lvl7pPr marL="2971800" indent="-228600" defTabSz="893763" eaLnBrk="0" fontAlgn="base" hangingPunct="0">
                <a:spcBef>
                  <a:spcPct val="0"/>
                </a:spcBef>
                <a:spcAft>
                  <a:spcPct val="0"/>
                </a:spcAft>
                <a:tabLst>
                  <a:tab pos="611188" algn="l"/>
                </a:tabLst>
                <a:defRPr sz="1200" b="1">
                  <a:solidFill>
                    <a:schemeClr val="tx1"/>
                  </a:solidFill>
                  <a:latin typeface="Arial" panose="020B0604020202020204" pitchFamily="34" charset="0"/>
                  <a:cs typeface="Arial" panose="020B0604020202020204" pitchFamily="34" charset="0"/>
                </a:defRPr>
              </a:lvl7pPr>
              <a:lvl8pPr marL="3429000" indent="-228600" defTabSz="893763" eaLnBrk="0" fontAlgn="base" hangingPunct="0">
                <a:spcBef>
                  <a:spcPct val="0"/>
                </a:spcBef>
                <a:spcAft>
                  <a:spcPct val="0"/>
                </a:spcAft>
                <a:tabLst>
                  <a:tab pos="611188" algn="l"/>
                </a:tabLst>
                <a:defRPr sz="1200" b="1">
                  <a:solidFill>
                    <a:schemeClr val="tx1"/>
                  </a:solidFill>
                  <a:latin typeface="Arial" panose="020B0604020202020204" pitchFamily="34" charset="0"/>
                  <a:cs typeface="Arial" panose="020B0604020202020204" pitchFamily="34" charset="0"/>
                </a:defRPr>
              </a:lvl8pPr>
              <a:lvl9pPr marL="3886200" indent="-228600" defTabSz="893763" eaLnBrk="0" fontAlgn="base" hangingPunct="0">
                <a:spcBef>
                  <a:spcPct val="0"/>
                </a:spcBef>
                <a:spcAft>
                  <a:spcPct val="0"/>
                </a:spcAft>
                <a:tabLst>
                  <a:tab pos="611188" algn="l"/>
                </a:tabLst>
                <a:defRPr sz="1200" b="1">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r>
                <a:rPr lang="en-US" altLang="es-MX" sz="1020" b="0" smtClean="0">
                  <a:solidFill>
                    <a:srgbClr val="000000"/>
                  </a:solidFill>
                </a:rPr>
                <a:t>SOURCE: Source</a:t>
              </a:r>
            </a:p>
          </p:txBody>
        </p:sp>
      </p:grpSp>
      <p:sp>
        <p:nvSpPr>
          <p:cNvPr id="21" name="SlideLogoSeparator"/>
          <p:cNvSpPr>
            <a:spLocks noChangeArrowheads="1"/>
          </p:cNvSpPr>
          <p:nvPr userDrawn="1">
            <p:custDataLst>
              <p:tags r:id="rId18"/>
            </p:custDataLst>
          </p:nvPr>
        </p:nvSpPr>
        <p:spPr bwMode="auto">
          <a:xfrm>
            <a:off x="11507282" y="6527326"/>
            <a:ext cx="65" cy="188385"/>
          </a:xfrm>
          <a:prstGeom prst="rect">
            <a:avLst/>
          </a:prstGeom>
          <a:solidFill>
            <a:schemeClr val="tx2">
              <a:lumMod val="90000"/>
              <a:lumOff val="10000"/>
            </a:schemeClr>
          </a:solidFill>
          <a:ln w="9525">
            <a:noFill/>
            <a:miter lim="800000"/>
            <a:headEnd/>
            <a:tailEnd/>
          </a:ln>
          <a:effectLst/>
          <a:extLst/>
        </p:spPr>
        <p:txBody>
          <a:bodyPr wrap="none" lIns="0" tIns="0" rIns="0" bIns="0" anchor="ctr">
            <a:spAutoFit/>
          </a:bodyPr>
          <a:lstStyle/>
          <a:p>
            <a:pPr algn="r" defTabSz="912944" fontAlgn="base">
              <a:spcBef>
                <a:spcPct val="0"/>
              </a:spcBef>
              <a:spcAft>
                <a:spcPct val="0"/>
              </a:spcAft>
              <a:defRPr/>
            </a:pPr>
            <a:endParaRPr lang="en-US" sz="1224" b="1" dirty="0">
              <a:solidFill>
                <a:srgbClr val="E0EDFD">
                  <a:lumMod val="25000"/>
                </a:srgbClr>
              </a:solidFill>
            </a:endParaRPr>
          </a:p>
        </p:txBody>
      </p:sp>
      <p:sp>
        <p:nvSpPr>
          <p:cNvPr id="23" name="Slide Number Placeholder 2"/>
          <p:cNvSpPr>
            <a:spLocks noGrp="1"/>
          </p:cNvSpPr>
          <p:nvPr>
            <p:ph type="sldNum" sz="quarter" idx="4"/>
          </p:nvPr>
        </p:nvSpPr>
        <p:spPr>
          <a:xfrm>
            <a:off x="11630455" y="6381796"/>
            <a:ext cx="611219" cy="411415"/>
          </a:xfrm>
          <a:prstGeom prst="rect">
            <a:avLst/>
          </a:prstGeom>
        </p:spPr>
        <p:txBody>
          <a:bodyPr vert="horz" wrap="square" lIns="89564" tIns="44782" rIns="89564" bIns="44782" numCol="1" anchor="t" anchorCtr="0" compatLnSpc="1">
            <a:prstTxWarp prst="textNoShape">
              <a:avLst/>
            </a:prstTxWarp>
          </a:bodyPr>
          <a:lstStyle>
            <a:lvl1pPr defTabSz="913526" eaLnBrk="1" hangingPunct="1">
              <a:defRPr sz="1428" b="0">
                <a:solidFill>
                  <a:srgbClr val="000000"/>
                </a:solidFill>
              </a:defRPr>
            </a:lvl1pPr>
          </a:lstStyle>
          <a:p>
            <a:pPr fontAlgn="base">
              <a:spcBef>
                <a:spcPct val="0"/>
              </a:spcBef>
              <a:spcAft>
                <a:spcPct val="0"/>
              </a:spcAft>
              <a:defRPr/>
            </a:pPr>
            <a:fld id="{1AFB53ED-0629-449A-B255-97D893598FCD}" type="slidenum">
              <a:rPr lang="en-US" altLang="es-MX"/>
              <a:pPr fontAlgn="base">
                <a:spcBef>
                  <a:spcPct val="0"/>
                </a:spcBef>
                <a:spcAft>
                  <a:spcPct val="0"/>
                </a:spcAft>
                <a:defRPr/>
              </a:pPr>
              <a:t>‹Nº›</a:t>
            </a:fld>
            <a:r>
              <a:rPr lang="en-US" altLang="es-MX">
                <a:solidFill>
                  <a:srgbClr val="FFFFFF"/>
                </a:solidFill>
              </a:rPr>
              <a:t> </a:t>
            </a:r>
          </a:p>
        </p:txBody>
      </p:sp>
      <p:pic>
        <p:nvPicPr>
          <p:cNvPr id="6158" name="Picture 1"/>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9503065" y="6389894"/>
            <a:ext cx="1820701" cy="432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3639572"/>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Lst>
  <p:hf hdr="0" ftr="0" dt="0"/>
  <p:txStyles>
    <p:titleStyle>
      <a:lvl1pPr algn="l" defTabSz="911906" rtl="0" eaLnBrk="0" fontAlgn="base" hangingPunct="0">
        <a:spcBef>
          <a:spcPct val="0"/>
        </a:spcBef>
        <a:spcAft>
          <a:spcPct val="0"/>
        </a:spcAft>
        <a:defRPr sz="1939" b="1">
          <a:solidFill>
            <a:schemeClr val="tx2"/>
          </a:solidFill>
          <a:latin typeface="+mj-lt"/>
          <a:ea typeface="MS PGothic" pitchFamily="34" charset="-128"/>
          <a:cs typeface="+mj-cs"/>
        </a:defRPr>
      </a:lvl1pPr>
      <a:lvl2pPr algn="l" defTabSz="911906" rtl="0" eaLnBrk="0" fontAlgn="base" hangingPunct="0">
        <a:spcBef>
          <a:spcPct val="0"/>
        </a:spcBef>
        <a:spcAft>
          <a:spcPct val="0"/>
        </a:spcAft>
        <a:defRPr sz="1939" b="1">
          <a:solidFill>
            <a:schemeClr val="tx2"/>
          </a:solidFill>
          <a:latin typeface="Arial" charset="0"/>
          <a:ea typeface="MS PGothic" pitchFamily="34" charset="-128"/>
          <a:cs typeface="Arial" charset="0"/>
        </a:defRPr>
      </a:lvl2pPr>
      <a:lvl3pPr algn="l" defTabSz="911906" rtl="0" eaLnBrk="0" fontAlgn="base" hangingPunct="0">
        <a:spcBef>
          <a:spcPct val="0"/>
        </a:spcBef>
        <a:spcAft>
          <a:spcPct val="0"/>
        </a:spcAft>
        <a:defRPr sz="1939" b="1">
          <a:solidFill>
            <a:schemeClr val="tx2"/>
          </a:solidFill>
          <a:latin typeface="Arial" charset="0"/>
          <a:ea typeface="MS PGothic" pitchFamily="34" charset="-128"/>
          <a:cs typeface="Arial" charset="0"/>
        </a:defRPr>
      </a:lvl3pPr>
      <a:lvl4pPr algn="l" defTabSz="911906" rtl="0" eaLnBrk="0" fontAlgn="base" hangingPunct="0">
        <a:spcBef>
          <a:spcPct val="0"/>
        </a:spcBef>
        <a:spcAft>
          <a:spcPct val="0"/>
        </a:spcAft>
        <a:defRPr sz="1939" b="1">
          <a:solidFill>
            <a:schemeClr val="tx2"/>
          </a:solidFill>
          <a:latin typeface="Arial" charset="0"/>
          <a:ea typeface="MS PGothic" pitchFamily="34" charset="-128"/>
          <a:cs typeface="Arial" charset="0"/>
        </a:defRPr>
      </a:lvl4pPr>
      <a:lvl5pPr algn="l" defTabSz="911906" rtl="0" eaLnBrk="0" fontAlgn="base" hangingPunct="0">
        <a:spcBef>
          <a:spcPct val="0"/>
        </a:spcBef>
        <a:spcAft>
          <a:spcPct val="0"/>
        </a:spcAft>
        <a:defRPr sz="1939" b="1">
          <a:solidFill>
            <a:schemeClr val="tx2"/>
          </a:solidFill>
          <a:latin typeface="Arial" charset="0"/>
          <a:ea typeface="MS PGothic" pitchFamily="34" charset="-128"/>
          <a:cs typeface="Arial" charset="0"/>
        </a:defRPr>
      </a:lvl5pPr>
      <a:lvl6pPr marL="465915" algn="l" defTabSz="912409" rtl="0" fontAlgn="base">
        <a:spcBef>
          <a:spcPct val="0"/>
        </a:spcBef>
        <a:spcAft>
          <a:spcPct val="0"/>
        </a:spcAft>
        <a:defRPr sz="1939" b="1">
          <a:solidFill>
            <a:schemeClr val="tx2"/>
          </a:solidFill>
          <a:latin typeface="Arial" charset="0"/>
          <a:ea typeface="ＭＳ Ｐゴシック" charset="0"/>
          <a:cs typeface="Arial" charset="0"/>
        </a:defRPr>
      </a:lvl6pPr>
      <a:lvl7pPr marL="931828" algn="l" defTabSz="912409" rtl="0" fontAlgn="base">
        <a:spcBef>
          <a:spcPct val="0"/>
        </a:spcBef>
        <a:spcAft>
          <a:spcPct val="0"/>
        </a:spcAft>
        <a:defRPr sz="1939" b="1">
          <a:solidFill>
            <a:schemeClr val="tx2"/>
          </a:solidFill>
          <a:latin typeface="Arial" charset="0"/>
          <a:ea typeface="ＭＳ Ｐゴシック" charset="0"/>
          <a:cs typeface="Arial" charset="0"/>
        </a:defRPr>
      </a:lvl7pPr>
      <a:lvl8pPr marL="1397732" algn="l" defTabSz="912409" rtl="0" fontAlgn="base">
        <a:spcBef>
          <a:spcPct val="0"/>
        </a:spcBef>
        <a:spcAft>
          <a:spcPct val="0"/>
        </a:spcAft>
        <a:defRPr sz="1939" b="1">
          <a:solidFill>
            <a:schemeClr val="tx2"/>
          </a:solidFill>
          <a:latin typeface="Arial" charset="0"/>
          <a:ea typeface="ＭＳ Ｐゴシック" charset="0"/>
          <a:cs typeface="Arial" charset="0"/>
        </a:defRPr>
      </a:lvl8pPr>
      <a:lvl9pPr marL="1863647" algn="l" defTabSz="912409" rtl="0" fontAlgn="base">
        <a:spcBef>
          <a:spcPct val="0"/>
        </a:spcBef>
        <a:spcAft>
          <a:spcPct val="0"/>
        </a:spcAft>
        <a:defRPr sz="1939" b="1">
          <a:solidFill>
            <a:schemeClr val="tx2"/>
          </a:solidFill>
          <a:latin typeface="Arial" charset="0"/>
          <a:ea typeface="ＭＳ Ｐゴシック" charset="0"/>
          <a:cs typeface="Arial" charset="0"/>
        </a:defRPr>
      </a:lvl9pPr>
    </p:titleStyle>
    <p:bodyStyle>
      <a:lvl1pPr marL="349861" indent="-349861" algn="l" defTabSz="911906" rtl="0" eaLnBrk="0" fontAlgn="base" hangingPunct="0">
        <a:spcBef>
          <a:spcPct val="0"/>
        </a:spcBef>
        <a:spcAft>
          <a:spcPct val="0"/>
        </a:spcAft>
        <a:buClr>
          <a:schemeClr val="tx2"/>
        </a:buClr>
        <a:defRPr sz="1632">
          <a:solidFill>
            <a:schemeClr val="tx1"/>
          </a:solidFill>
          <a:latin typeface="+mn-lt"/>
          <a:ea typeface="MS PGothic" pitchFamily="34" charset="-128"/>
          <a:cs typeface="+mn-cs"/>
        </a:defRPr>
      </a:lvl1pPr>
      <a:lvl2pPr marL="195987" indent="-194367" algn="l" defTabSz="911906" rtl="0" eaLnBrk="0" fontAlgn="base" hangingPunct="0">
        <a:spcBef>
          <a:spcPct val="0"/>
        </a:spcBef>
        <a:spcAft>
          <a:spcPct val="0"/>
        </a:spcAft>
        <a:buClr>
          <a:schemeClr val="tx2"/>
        </a:buClr>
        <a:buSzPct val="125000"/>
        <a:buFont typeface="Arial" panose="020B0604020202020204" pitchFamily="34" charset="0"/>
        <a:buChar char="▪"/>
        <a:defRPr sz="1632">
          <a:solidFill>
            <a:schemeClr val="tx1"/>
          </a:solidFill>
          <a:latin typeface="+mn-lt"/>
          <a:ea typeface="Arial" charset="0"/>
          <a:cs typeface="+mn-cs"/>
        </a:defRPr>
      </a:lvl2pPr>
      <a:lvl3pPr marL="464862" indent="-265635" algn="l" defTabSz="911906" rtl="0" eaLnBrk="0" fontAlgn="base" hangingPunct="0">
        <a:spcBef>
          <a:spcPct val="0"/>
        </a:spcBef>
        <a:spcAft>
          <a:spcPct val="0"/>
        </a:spcAft>
        <a:buClr>
          <a:schemeClr val="tx2"/>
        </a:buClr>
        <a:buSzPct val="120000"/>
        <a:buFont typeface="Arial" panose="020B0604020202020204" pitchFamily="34" charset="0"/>
        <a:buChar char="–"/>
        <a:defRPr sz="1632">
          <a:solidFill>
            <a:schemeClr val="tx1"/>
          </a:solidFill>
          <a:latin typeface="+mn-lt"/>
          <a:ea typeface="Arial" charset="0"/>
          <a:cs typeface="+mn-cs"/>
        </a:defRPr>
      </a:lvl3pPr>
      <a:lvl4pPr marL="625214" indent="-157114" algn="l" defTabSz="911906" rtl="0" eaLnBrk="0" fontAlgn="base" hangingPunct="0">
        <a:spcBef>
          <a:spcPct val="0"/>
        </a:spcBef>
        <a:spcAft>
          <a:spcPct val="0"/>
        </a:spcAft>
        <a:buClr>
          <a:schemeClr val="tx2"/>
        </a:buClr>
        <a:buSzPct val="120000"/>
        <a:buFont typeface="Arial" panose="020B0604020202020204" pitchFamily="34" charset="0"/>
        <a:buChar char="▫"/>
        <a:defRPr sz="1632">
          <a:solidFill>
            <a:schemeClr val="tx1"/>
          </a:solidFill>
          <a:latin typeface="+mn-lt"/>
          <a:ea typeface="Arial" charset="0"/>
          <a:cs typeface="+mn-cs"/>
        </a:defRPr>
      </a:lvl4pPr>
      <a:lvl5pPr marL="759652" indent="-131198" algn="l" defTabSz="911906" rtl="0" eaLnBrk="0" fontAlgn="base" hangingPunct="0">
        <a:spcBef>
          <a:spcPct val="0"/>
        </a:spcBef>
        <a:spcAft>
          <a:spcPct val="0"/>
        </a:spcAft>
        <a:buClr>
          <a:schemeClr val="tx2"/>
        </a:buClr>
        <a:buSzPct val="89000"/>
        <a:buFont typeface="Arial" panose="020B0604020202020204" pitchFamily="34" charset="0"/>
        <a:buChar char="-"/>
        <a:defRPr sz="1632">
          <a:solidFill>
            <a:schemeClr val="tx1"/>
          </a:solidFill>
          <a:latin typeface="+mn-lt"/>
          <a:ea typeface="Arial" charset="0"/>
          <a:cs typeface="+mn-cs"/>
        </a:defRPr>
      </a:lvl5pPr>
      <a:lvl6pPr marL="1226255" indent="-132655" algn="l" defTabSz="912409" rtl="0" fontAlgn="base">
        <a:spcBef>
          <a:spcPct val="0"/>
        </a:spcBef>
        <a:spcAft>
          <a:spcPct val="0"/>
        </a:spcAft>
        <a:buClr>
          <a:schemeClr val="tx2"/>
        </a:buClr>
        <a:buSzPct val="89000"/>
        <a:buFont typeface="Arial" charset="0"/>
        <a:buChar char="-"/>
        <a:defRPr sz="1632">
          <a:solidFill>
            <a:schemeClr val="tx1"/>
          </a:solidFill>
          <a:latin typeface="+mn-lt"/>
          <a:ea typeface="Arial" charset="0"/>
          <a:cs typeface="+mn-cs"/>
        </a:defRPr>
      </a:lvl6pPr>
      <a:lvl7pPr marL="1692167" indent="-132655" algn="l" defTabSz="912409" rtl="0" fontAlgn="base">
        <a:spcBef>
          <a:spcPct val="0"/>
        </a:spcBef>
        <a:spcAft>
          <a:spcPct val="0"/>
        </a:spcAft>
        <a:buClr>
          <a:schemeClr val="tx2"/>
        </a:buClr>
        <a:buSzPct val="89000"/>
        <a:buFont typeface="Arial" charset="0"/>
        <a:buChar char="-"/>
        <a:defRPr sz="1632">
          <a:solidFill>
            <a:schemeClr val="tx1"/>
          </a:solidFill>
          <a:latin typeface="+mn-lt"/>
          <a:ea typeface="Arial" charset="0"/>
          <a:cs typeface="+mn-cs"/>
        </a:defRPr>
      </a:lvl7pPr>
      <a:lvl8pPr marL="2158079" indent="-132655" algn="l" defTabSz="912409" rtl="0" fontAlgn="base">
        <a:spcBef>
          <a:spcPct val="0"/>
        </a:spcBef>
        <a:spcAft>
          <a:spcPct val="0"/>
        </a:spcAft>
        <a:buClr>
          <a:schemeClr val="tx2"/>
        </a:buClr>
        <a:buSzPct val="89000"/>
        <a:buFont typeface="Arial" charset="0"/>
        <a:buChar char="-"/>
        <a:defRPr sz="1632">
          <a:solidFill>
            <a:schemeClr val="tx1"/>
          </a:solidFill>
          <a:latin typeface="+mn-lt"/>
          <a:ea typeface="Arial" charset="0"/>
          <a:cs typeface="+mn-cs"/>
        </a:defRPr>
      </a:lvl8pPr>
      <a:lvl9pPr marL="2623991" indent="-132655" algn="l" defTabSz="912409" rtl="0" fontAlgn="base">
        <a:spcBef>
          <a:spcPct val="0"/>
        </a:spcBef>
        <a:spcAft>
          <a:spcPct val="0"/>
        </a:spcAft>
        <a:buClr>
          <a:schemeClr val="tx2"/>
        </a:buClr>
        <a:buSzPct val="89000"/>
        <a:buFont typeface="Arial" charset="0"/>
        <a:buChar char="-"/>
        <a:defRPr sz="1632">
          <a:solidFill>
            <a:schemeClr val="tx1"/>
          </a:solidFill>
          <a:latin typeface="+mn-lt"/>
          <a:ea typeface="Arial" charset="0"/>
          <a:cs typeface="+mn-cs"/>
        </a:defRPr>
      </a:lvl9pPr>
    </p:bodyStyle>
    <p:otherStyle>
      <a:defPPr>
        <a:defRPr lang="en-US"/>
      </a:defPPr>
      <a:lvl1pPr marL="0" algn="l" defTabSz="465915" rtl="0" eaLnBrk="1" latinLnBrk="0" hangingPunct="1">
        <a:defRPr sz="1837" kern="1200">
          <a:solidFill>
            <a:schemeClr val="tx1"/>
          </a:solidFill>
          <a:latin typeface="+mn-lt"/>
          <a:ea typeface="+mn-ea"/>
          <a:cs typeface="+mn-cs"/>
        </a:defRPr>
      </a:lvl1pPr>
      <a:lvl2pPr marL="465915" algn="l" defTabSz="465915" rtl="0" eaLnBrk="1" latinLnBrk="0" hangingPunct="1">
        <a:defRPr sz="1837" kern="1200">
          <a:solidFill>
            <a:schemeClr val="tx1"/>
          </a:solidFill>
          <a:latin typeface="+mn-lt"/>
          <a:ea typeface="+mn-ea"/>
          <a:cs typeface="+mn-cs"/>
        </a:defRPr>
      </a:lvl2pPr>
      <a:lvl3pPr marL="931828" algn="l" defTabSz="465915" rtl="0" eaLnBrk="1" latinLnBrk="0" hangingPunct="1">
        <a:defRPr sz="1837" kern="1200">
          <a:solidFill>
            <a:schemeClr val="tx1"/>
          </a:solidFill>
          <a:latin typeface="+mn-lt"/>
          <a:ea typeface="+mn-ea"/>
          <a:cs typeface="+mn-cs"/>
        </a:defRPr>
      </a:lvl3pPr>
      <a:lvl4pPr marL="1397732" algn="l" defTabSz="465915" rtl="0" eaLnBrk="1" latinLnBrk="0" hangingPunct="1">
        <a:defRPr sz="1837" kern="1200">
          <a:solidFill>
            <a:schemeClr val="tx1"/>
          </a:solidFill>
          <a:latin typeface="+mn-lt"/>
          <a:ea typeface="+mn-ea"/>
          <a:cs typeface="+mn-cs"/>
        </a:defRPr>
      </a:lvl4pPr>
      <a:lvl5pPr marL="1863647" algn="l" defTabSz="465915" rtl="0" eaLnBrk="1" latinLnBrk="0" hangingPunct="1">
        <a:defRPr sz="1837" kern="1200">
          <a:solidFill>
            <a:schemeClr val="tx1"/>
          </a:solidFill>
          <a:latin typeface="+mn-lt"/>
          <a:ea typeface="+mn-ea"/>
          <a:cs typeface="+mn-cs"/>
        </a:defRPr>
      </a:lvl5pPr>
      <a:lvl6pPr marL="2329564" algn="l" defTabSz="465915" rtl="0" eaLnBrk="1" latinLnBrk="0" hangingPunct="1">
        <a:defRPr sz="1837" kern="1200">
          <a:solidFill>
            <a:schemeClr val="tx1"/>
          </a:solidFill>
          <a:latin typeface="+mn-lt"/>
          <a:ea typeface="+mn-ea"/>
          <a:cs typeface="+mn-cs"/>
        </a:defRPr>
      </a:lvl6pPr>
      <a:lvl7pPr marL="2795476" algn="l" defTabSz="465915" rtl="0" eaLnBrk="1" latinLnBrk="0" hangingPunct="1">
        <a:defRPr sz="1837" kern="1200">
          <a:solidFill>
            <a:schemeClr val="tx1"/>
          </a:solidFill>
          <a:latin typeface="+mn-lt"/>
          <a:ea typeface="+mn-ea"/>
          <a:cs typeface="+mn-cs"/>
        </a:defRPr>
      </a:lvl7pPr>
      <a:lvl8pPr marL="3261386" algn="l" defTabSz="465915" rtl="0" eaLnBrk="1" latinLnBrk="0" hangingPunct="1">
        <a:defRPr sz="1837" kern="1200">
          <a:solidFill>
            <a:schemeClr val="tx1"/>
          </a:solidFill>
          <a:latin typeface="+mn-lt"/>
          <a:ea typeface="+mn-ea"/>
          <a:cs typeface="+mn-cs"/>
        </a:defRPr>
      </a:lvl8pPr>
      <a:lvl9pPr marL="3727295" algn="l" defTabSz="465915" rtl="0" eaLnBrk="1" latinLnBrk="0" hangingPunct="1">
        <a:defRPr sz="1837"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7" name="McK 2. Slide Title"/>
          <p:cNvSpPr>
            <a:spLocks noGrp="1" noChangeArrowheads="1"/>
          </p:cNvSpPr>
          <p:nvPr>
            <p:ph type="title"/>
          </p:nvPr>
        </p:nvSpPr>
        <p:spPr bwMode="auto">
          <a:xfrm>
            <a:off x="161985" y="234864"/>
            <a:ext cx="10334582" cy="298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77829" name="McK 1. On-page tracker" hidden="1"/>
          <p:cNvSpPr>
            <a:spLocks noChangeArrowheads="1"/>
          </p:cNvSpPr>
          <p:nvPr/>
        </p:nvSpPr>
        <p:spPr bwMode="auto">
          <a:xfrm>
            <a:off x="161986" y="27536"/>
            <a:ext cx="876843" cy="219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1428" dirty="0">
                <a:solidFill>
                  <a:srgbClr val="808080"/>
                </a:solidFill>
              </a:rPr>
              <a:t>TRACKER</a:t>
            </a:r>
          </a:p>
        </p:txBody>
      </p:sp>
      <p:sp>
        <p:nvSpPr>
          <p:cNvPr id="77830" name="McK 3. Unit of measure" hidden="1"/>
          <p:cNvSpPr txBox="1">
            <a:spLocks noChangeArrowheads="1"/>
          </p:cNvSpPr>
          <p:nvPr/>
        </p:nvSpPr>
        <p:spPr bwMode="auto">
          <a:xfrm>
            <a:off x="161985" y="542615"/>
            <a:ext cx="4973989" cy="224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defTabSz="895350">
              <a:defRPr sz="2400">
                <a:solidFill>
                  <a:schemeClr val="tx1"/>
                </a:solidFill>
                <a:latin typeface="Arial" charset="0"/>
                <a:ea typeface="ＭＳ Ｐゴシック" charset="0"/>
              </a:defRPr>
            </a:lvl1pPr>
            <a:lvl2pPr marL="447675" defTabSz="895350">
              <a:defRPr sz="2400">
                <a:solidFill>
                  <a:schemeClr val="tx1"/>
                </a:solidFill>
                <a:latin typeface="Arial" charset="0"/>
                <a:ea typeface="ＭＳ Ｐゴシック" charset="0"/>
              </a:defRPr>
            </a:lvl2pPr>
            <a:lvl3pPr marL="895350" defTabSz="895350">
              <a:defRPr sz="2400">
                <a:solidFill>
                  <a:schemeClr val="tx1"/>
                </a:solidFill>
                <a:latin typeface="Arial" charset="0"/>
                <a:ea typeface="ＭＳ Ｐゴシック" charset="0"/>
              </a:defRPr>
            </a:lvl3pPr>
            <a:lvl4pPr marL="1344613" defTabSz="895350">
              <a:defRPr sz="2400">
                <a:solidFill>
                  <a:schemeClr val="tx1"/>
                </a:solidFill>
                <a:latin typeface="Arial" charset="0"/>
                <a:ea typeface="ＭＳ Ｐゴシック" charset="0"/>
              </a:defRPr>
            </a:lvl4pPr>
            <a:lvl5pPr marL="1792288" defTabSz="895350">
              <a:defRPr sz="2400">
                <a:solidFill>
                  <a:schemeClr val="tx1"/>
                </a:solidFill>
                <a:latin typeface="Arial" charset="0"/>
                <a:ea typeface="ＭＳ Ｐゴシック" charset="0"/>
              </a:defRPr>
            </a:lvl5pPr>
            <a:lvl6pPr marL="2249488" defTabSz="895350" fontAlgn="base">
              <a:spcBef>
                <a:spcPct val="0"/>
              </a:spcBef>
              <a:spcAft>
                <a:spcPct val="0"/>
              </a:spcAft>
              <a:defRPr sz="2400">
                <a:solidFill>
                  <a:schemeClr val="tx1"/>
                </a:solidFill>
                <a:latin typeface="Arial" charset="0"/>
                <a:ea typeface="ＭＳ Ｐゴシック" charset="0"/>
              </a:defRPr>
            </a:lvl6pPr>
            <a:lvl7pPr marL="2706688" defTabSz="895350" fontAlgn="base">
              <a:spcBef>
                <a:spcPct val="0"/>
              </a:spcBef>
              <a:spcAft>
                <a:spcPct val="0"/>
              </a:spcAft>
              <a:defRPr sz="2400">
                <a:solidFill>
                  <a:schemeClr val="tx1"/>
                </a:solidFill>
                <a:latin typeface="Arial" charset="0"/>
                <a:ea typeface="ＭＳ Ｐゴシック" charset="0"/>
              </a:defRPr>
            </a:lvl7pPr>
            <a:lvl8pPr marL="3163888" defTabSz="895350" fontAlgn="base">
              <a:spcBef>
                <a:spcPct val="0"/>
              </a:spcBef>
              <a:spcAft>
                <a:spcPct val="0"/>
              </a:spcAft>
              <a:defRPr sz="2400">
                <a:solidFill>
                  <a:schemeClr val="tx1"/>
                </a:solidFill>
                <a:latin typeface="Arial" charset="0"/>
                <a:ea typeface="ＭＳ Ｐゴシック" charset="0"/>
              </a:defRPr>
            </a:lvl8pPr>
            <a:lvl9pPr marL="3621088" defTabSz="895350" fontAlgn="base">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defRPr/>
            </a:pPr>
            <a:r>
              <a:rPr lang="en-US" sz="1428" dirty="0">
                <a:solidFill>
                  <a:srgbClr val="808080"/>
                </a:solidFill>
              </a:rPr>
              <a:t>Unit of measure</a:t>
            </a:r>
          </a:p>
        </p:txBody>
      </p:sp>
      <p:grpSp>
        <p:nvGrpSpPr>
          <p:cNvPr id="6149" name="ACET" hidden="1"/>
          <p:cNvGrpSpPr>
            <a:grpSpLocks/>
          </p:cNvGrpSpPr>
          <p:nvPr/>
        </p:nvGrpSpPr>
        <p:grpSpPr bwMode="auto">
          <a:xfrm>
            <a:off x="1976207" y="1137061"/>
            <a:ext cx="5801189" cy="531276"/>
            <a:chOff x="915" y="702"/>
            <a:chExt cx="2686" cy="328"/>
          </a:xfrm>
        </p:grpSpPr>
        <p:cxnSp>
          <p:nvCxnSpPr>
            <p:cNvPr id="77835" name="AutoShape 11" hidden="1"/>
            <p:cNvCxnSpPr>
              <a:cxnSpLocks noChangeShapeType="1"/>
              <a:stCxn id="77836" idx="4"/>
              <a:endCxn id="77836" idx="6"/>
            </p:cNvCxnSpPr>
            <p:nvPr/>
          </p:nvCxnSpPr>
          <p:spPr bwMode="auto">
            <a:xfrm>
              <a:off x="915" y="1030"/>
              <a:ext cx="2686"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77836" name="AutoShape 12" hidden="1"/>
            <p:cNvSpPr>
              <a:spLocks noChangeArrowheads="1"/>
            </p:cNvSpPr>
            <p:nvPr/>
          </p:nvSpPr>
          <p:spPr bwMode="auto">
            <a:xfrm>
              <a:off x="915" y="702"/>
              <a:ext cx="2686" cy="328"/>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18288" anchor="b">
              <a:spAutoFit/>
            </a:bodyPr>
            <a:lstStyle/>
            <a:p>
              <a:pPr defTabSz="913285" fontAlgn="base">
                <a:spcBef>
                  <a:spcPct val="0"/>
                </a:spcBef>
                <a:spcAft>
                  <a:spcPct val="0"/>
                </a:spcAft>
                <a:defRPr/>
              </a:pPr>
              <a:r>
                <a:rPr lang="en-US" sz="1632" b="1" dirty="0">
                  <a:solidFill>
                    <a:srgbClr val="000000"/>
                  </a:solidFill>
                </a:rPr>
                <a:t>Title</a:t>
              </a:r>
            </a:p>
            <a:p>
              <a:pPr defTabSz="913285" fontAlgn="base">
                <a:spcBef>
                  <a:spcPct val="0"/>
                </a:spcBef>
                <a:spcAft>
                  <a:spcPct val="0"/>
                </a:spcAft>
                <a:defRPr/>
              </a:pPr>
              <a:r>
                <a:rPr lang="en-US" sz="1632" dirty="0">
                  <a:solidFill>
                    <a:srgbClr val="808080"/>
                  </a:solidFill>
                </a:rPr>
                <a:t>Unit of measure</a:t>
              </a:r>
            </a:p>
          </p:txBody>
        </p:sp>
      </p:grpSp>
      <p:sp>
        <p:nvSpPr>
          <p:cNvPr id="77839" name="Working Draft" hidden="1"/>
          <p:cNvSpPr txBox="1">
            <a:spLocks noChangeArrowheads="1"/>
          </p:cNvSpPr>
          <p:nvPr/>
        </p:nvSpPr>
        <p:spPr bwMode="auto">
          <a:xfrm rot="5400000">
            <a:off x="11192075" y="2811754"/>
            <a:ext cx="1809791" cy="94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612" dirty="0">
                <a:solidFill>
                  <a:srgbClr val="000000"/>
                </a:solidFill>
              </a:rPr>
              <a:t>Working Draft - Last Modified 4/15/2010 2:58:37 PM</a:t>
            </a:r>
            <a:endParaRPr lang="en-US" sz="1632" dirty="0">
              <a:solidFill>
                <a:srgbClr val="000000"/>
              </a:solidFill>
            </a:endParaRPr>
          </a:p>
        </p:txBody>
      </p:sp>
      <p:sp>
        <p:nvSpPr>
          <p:cNvPr id="77840" name="Printed" hidden="1"/>
          <p:cNvSpPr txBox="1">
            <a:spLocks noChangeArrowheads="1"/>
          </p:cNvSpPr>
          <p:nvPr/>
        </p:nvSpPr>
        <p:spPr bwMode="auto">
          <a:xfrm rot="5400000">
            <a:off x="11575192" y="4305969"/>
            <a:ext cx="1043555" cy="94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612" dirty="0">
                <a:solidFill>
                  <a:srgbClr val="000000"/>
                </a:solidFill>
              </a:rPr>
              <a:t>Printed 4/15/2010 2:29:22 PM</a:t>
            </a:r>
            <a:endParaRPr lang="en-US" sz="1632" dirty="0">
              <a:solidFill>
                <a:srgbClr val="000000"/>
              </a:solidFill>
            </a:endParaRPr>
          </a:p>
        </p:txBody>
      </p:sp>
      <p:sp>
        <p:nvSpPr>
          <p:cNvPr id="77841" name="Rectangle 17"/>
          <p:cNvSpPr>
            <a:spLocks noGrp="1" noChangeArrowheads="1"/>
          </p:cNvSpPr>
          <p:nvPr>
            <p:ph type="body" idx="1"/>
          </p:nvPr>
        </p:nvSpPr>
        <p:spPr bwMode="auto">
          <a:xfrm>
            <a:off x="1976207" y="1990667"/>
            <a:ext cx="5853024" cy="1247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BottomBar"/>
          <p:cNvSpPr>
            <a:spLocks noChangeArrowheads="1"/>
          </p:cNvSpPr>
          <p:nvPr userDrawn="1"/>
        </p:nvSpPr>
        <p:spPr bwMode="auto">
          <a:xfrm>
            <a:off x="0" y="6355880"/>
            <a:ext cx="12192000" cy="502121"/>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03583" tIns="51793" rIns="103583" bIns="51793" anchor="ctr"/>
          <a:lstStyle/>
          <a:p>
            <a:pPr algn="ctr" defTabSz="1034527">
              <a:defRPr/>
            </a:pPr>
            <a:endParaRPr lang="en-US" sz="1837" dirty="0">
              <a:solidFill>
                <a:srgbClr val="000000"/>
              </a:solidFill>
            </a:endParaRPr>
          </a:p>
        </p:txBody>
      </p:sp>
      <p:sp>
        <p:nvSpPr>
          <p:cNvPr id="17" name="Rectangle 16"/>
          <p:cNvSpPr/>
          <p:nvPr userDrawn="1"/>
        </p:nvSpPr>
        <p:spPr>
          <a:xfrm>
            <a:off x="9259009" y="6125875"/>
            <a:ext cx="2308812" cy="732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83" tIns="45692" rIns="91383" bIns="45692" anchor="ctr"/>
          <a:lstStyle/>
          <a:p>
            <a:pPr algn="ctr" defTabSz="913818">
              <a:defRPr/>
            </a:pPr>
            <a:endParaRPr lang="es-MX" sz="1837" dirty="0">
              <a:solidFill>
                <a:srgbClr val="FFFFFF"/>
              </a:solidFill>
            </a:endParaRPr>
          </a:p>
        </p:txBody>
      </p:sp>
      <p:grpSp>
        <p:nvGrpSpPr>
          <p:cNvPr id="6155" name="McK Slide Elements"/>
          <p:cNvGrpSpPr>
            <a:grpSpLocks/>
          </p:cNvGrpSpPr>
          <p:nvPr userDrawn="1"/>
        </p:nvGrpSpPr>
        <p:grpSpPr bwMode="auto">
          <a:xfrm>
            <a:off x="161985" y="6198770"/>
            <a:ext cx="11630454" cy="526418"/>
            <a:chOff x="75" y="3827"/>
            <a:chExt cx="5385" cy="325"/>
          </a:xfrm>
        </p:grpSpPr>
        <p:sp>
          <p:nvSpPr>
            <p:cNvPr id="19" name="McK 4. Footnote" hidden="1"/>
            <p:cNvSpPr txBox="1">
              <a:spLocks noChangeArrowheads="1"/>
            </p:cNvSpPr>
            <p:nvPr userDrawn="1"/>
          </p:nvSpPr>
          <p:spPr bwMode="auto">
            <a:xfrm>
              <a:off x="75" y="3827"/>
              <a:ext cx="5385"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1020" dirty="0">
                  <a:solidFill>
                    <a:srgbClr val="000000"/>
                  </a:solidFill>
                </a:rPr>
                <a:t>1 Footnote</a:t>
              </a:r>
            </a:p>
          </p:txBody>
        </p:sp>
        <p:sp>
          <p:nvSpPr>
            <p:cNvPr id="6160" name="McK 5. Source" hidden="1"/>
            <p:cNvSpPr>
              <a:spLocks noChangeArrowheads="1"/>
            </p:cNvSpPr>
            <p:nvPr userDrawn="1"/>
          </p:nvSpPr>
          <p:spPr bwMode="auto">
            <a:xfrm>
              <a:off x="75" y="4053"/>
              <a:ext cx="4323"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marL="608013" indent="-608013" defTabSz="893763" eaLnBrk="0" hangingPunct="0">
                <a:tabLst>
                  <a:tab pos="611188" algn="l"/>
                </a:tabLst>
                <a:defRPr sz="1200" b="1">
                  <a:solidFill>
                    <a:schemeClr val="tx1"/>
                  </a:solidFill>
                  <a:latin typeface="Arial" panose="020B0604020202020204" pitchFamily="34" charset="0"/>
                  <a:cs typeface="Arial" panose="020B0604020202020204" pitchFamily="34" charset="0"/>
                </a:defRPr>
              </a:lvl1pPr>
              <a:lvl2pPr marL="742950" indent="-285750" defTabSz="893763" eaLnBrk="0" hangingPunct="0">
                <a:tabLst>
                  <a:tab pos="611188" algn="l"/>
                </a:tabLst>
                <a:defRPr sz="1200" b="1">
                  <a:solidFill>
                    <a:schemeClr val="tx1"/>
                  </a:solidFill>
                  <a:latin typeface="Arial" panose="020B0604020202020204" pitchFamily="34" charset="0"/>
                  <a:cs typeface="Arial" panose="020B0604020202020204" pitchFamily="34" charset="0"/>
                </a:defRPr>
              </a:lvl2pPr>
              <a:lvl3pPr marL="1143000" indent="-228600" defTabSz="893763" eaLnBrk="0" hangingPunct="0">
                <a:tabLst>
                  <a:tab pos="611188" algn="l"/>
                </a:tabLst>
                <a:defRPr sz="1200" b="1">
                  <a:solidFill>
                    <a:schemeClr val="tx1"/>
                  </a:solidFill>
                  <a:latin typeface="Arial" panose="020B0604020202020204" pitchFamily="34" charset="0"/>
                  <a:cs typeface="Arial" panose="020B0604020202020204" pitchFamily="34" charset="0"/>
                </a:defRPr>
              </a:lvl3pPr>
              <a:lvl4pPr marL="1600200" indent="-228600" defTabSz="893763" eaLnBrk="0" hangingPunct="0">
                <a:tabLst>
                  <a:tab pos="611188" algn="l"/>
                </a:tabLst>
                <a:defRPr sz="1200" b="1">
                  <a:solidFill>
                    <a:schemeClr val="tx1"/>
                  </a:solidFill>
                  <a:latin typeface="Arial" panose="020B0604020202020204" pitchFamily="34" charset="0"/>
                  <a:cs typeface="Arial" panose="020B0604020202020204" pitchFamily="34" charset="0"/>
                </a:defRPr>
              </a:lvl4pPr>
              <a:lvl5pPr marL="2057400" indent="-228600" defTabSz="893763" eaLnBrk="0" hangingPunct="0">
                <a:tabLst>
                  <a:tab pos="611188" algn="l"/>
                </a:tabLst>
                <a:defRPr sz="1200" b="1">
                  <a:solidFill>
                    <a:schemeClr val="tx1"/>
                  </a:solidFill>
                  <a:latin typeface="Arial" panose="020B0604020202020204" pitchFamily="34" charset="0"/>
                  <a:cs typeface="Arial" panose="020B0604020202020204" pitchFamily="34" charset="0"/>
                </a:defRPr>
              </a:lvl5pPr>
              <a:lvl6pPr marL="2514600" indent="-228600" defTabSz="893763" eaLnBrk="0" fontAlgn="base" hangingPunct="0">
                <a:spcBef>
                  <a:spcPct val="0"/>
                </a:spcBef>
                <a:spcAft>
                  <a:spcPct val="0"/>
                </a:spcAft>
                <a:tabLst>
                  <a:tab pos="611188" algn="l"/>
                </a:tabLst>
                <a:defRPr sz="1200" b="1">
                  <a:solidFill>
                    <a:schemeClr val="tx1"/>
                  </a:solidFill>
                  <a:latin typeface="Arial" panose="020B0604020202020204" pitchFamily="34" charset="0"/>
                  <a:cs typeface="Arial" panose="020B0604020202020204" pitchFamily="34" charset="0"/>
                </a:defRPr>
              </a:lvl6pPr>
              <a:lvl7pPr marL="2971800" indent="-228600" defTabSz="893763" eaLnBrk="0" fontAlgn="base" hangingPunct="0">
                <a:spcBef>
                  <a:spcPct val="0"/>
                </a:spcBef>
                <a:spcAft>
                  <a:spcPct val="0"/>
                </a:spcAft>
                <a:tabLst>
                  <a:tab pos="611188" algn="l"/>
                </a:tabLst>
                <a:defRPr sz="1200" b="1">
                  <a:solidFill>
                    <a:schemeClr val="tx1"/>
                  </a:solidFill>
                  <a:latin typeface="Arial" panose="020B0604020202020204" pitchFamily="34" charset="0"/>
                  <a:cs typeface="Arial" panose="020B0604020202020204" pitchFamily="34" charset="0"/>
                </a:defRPr>
              </a:lvl7pPr>
              <a:lvl8pPr marL="3429000" indent="-228600" defTabSz="893763" eaLnBrk="0" fontAlgn="base" hangingPunct="0">
                <a:spcBef>
                  <a:spcPct val="0"/>
                </a:spcBef>
                <a:spcAft>
                  <a:spcPct val="0"/>
                </a:spcAft>
                <a:tabLst>
                  <a:tab pos="611188" algn="l"/>
                </a:tabLst>
                <a:defRPr sz="1200" b="1">
                  <a:solidFill>
                    <a:schemeClr val="tx1"/>
                  </a:solidFill>
                  <a:latin typeface="Arial" panose="020B0604020202020204" pitchFamily="34" charset="0"/>
                  <a:cs typeface="Arial" panose="020B0604020202020204" pitchFamily="34" charset="0"/>
                </a:defRPr>
              </a:lvl8pPr>
              <a:lvl9pPr marL="3886200" indent="-228600" defTabSz="893763" eaLnBrk="0" fontAlgn="base" hangingPunct="0">
                <a:spcBef>
                  <a:spcPct val="0"/>
                </a:spcBef>
                <a:spcAft>
                  <a:spcPct val="0"/>
                </a:spcAft>
                <a:tabLst>
                  <a:tab pos="611188" algn="l"/>
                </a:tabLst>
                <a:defRPr sz="1200" b="1">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r>
                <a:rPr lang="en-US" altLang="es-MX" sz="1020" b="0" smtClean="0">
                  <a:solidFill>
                    <a:srgbClr val="000000"/>
                  </a:solidFill>
                </a:rPr>
                <a:t>SOURCE: Source</a:t>
              </a:r>
            </a:p>
          </p:txBody>
        </p:sp>
      </p:grpSp>
      <p:sp>
        <p:nvSpPr>
          <p:cNvPr id="21" name="SlideLogoSeparator"/>
          <p:cNvSpPr>
            <a:spLocks noChangeArrowheads="1"/>
          </p:cNvSpPr>
          <p:nvPr userDrawn="1">
            <p:custDataLst>
              <p:tags r:id="rId18"/>
            </p:custDataLst>
          </p:nvPr>
        </p:nvSpPr>
        <p:spPr bwMode="auto">
          <a:xfrm>
            <a:off x="11507282" y="6527326"/>
            <a:ext cx="65" cy="188385"/>
          </a:xfrm>
          <a:prstGeom prst="rect">
            <a:avLst/>
          </a:prstGeom>
          <a:solidFill>
            <a:schemeClr val="tx2">
              <a:lumMod val="90000"/>
              <a:lumOff val="10000"/>
            </a:schemeClr>
          </a:solidFill>
          <a:ln w="9525">
            <a:noFill/>
            <a:miter lim="800000"/>
            <a:headEnd/>
            <a:tailEnd/>
          </a:ln>
          <a:effectLst/>
          <a:extLst/>
        </p:spPr>
        <p:txBody>
          <a:bodyPr wrap="none" lIns="0" tIns="0" rIns="0" bIns="0" anchor="ctr">
            <a:spAutoFit/>
          </a:bodyPr>
          <a:lstStyle/>
          <a:p>
            <a:pPr algn="r" defTabSz="912944" fontAlgn="base">
              <a:spcBef>
                <a:spcPct val="0"/>
              </a:spcBef>
              <a:spcAft>
                <a:spcPct val="0"/>
              </a:spcAft>
              <a:defRPr/>
            </a:pPr>
            <a:endParaRPr lang="en-US" sz="1224" b="1" dirty="0">
              <a:solidFill>
                <a:srgbClr val="E0EDFD">
                  <a:lumMod val="25000"/>
                </a:srgbClr>
              </a:solidFill>
            </a:endParaRPr>
          </a:p>
        </p:txBody>
      </p:sp>
      <p:sp>
        <p:nvSpPr>
          <p:cNvPr id="23" name="Slide Number Placeholder 2"/>
          <p:cNvSpPr>
            <a:spLocks noGrp="1"/>
          </p:cNvSpPr>
          <p:nvPr>
            <p:ph type="sldNum" sz="quarter" idx="4"/>
          </p:nvPr>
        </p:nvSpPr>
        <p:spPr>
          <a:xfrm>
            <a:off x="11630455" y="6381796"/>
            <a:ext cx="611219" cy="411415"/>
          </a:xfrm>
          <a:prstGeom prst="rect">
            <a:avLst/>
          </a:prstGeom>
        </p:spPr>
        <p:txBody>
          <a:bodyPr vert="horz" wrap="square" lIns="89564" tIns="44782" rIns="89564" bIns="44782" numCol="1" anchor="t" anchorCtr="0" compatLnSpc="1">
            <a:prstTxWarp prst="textNoShape">
              <a:avLst/>
            </a:prstTxWarp>
          </a:bodyPr>
          <a:lstStyle>
            <a:lvl1pPr defTabSz="913526" eaLnBrk="1" hangingPunct="1">
              <a:defRPr sz="1428" b="0">
                <a:solidFill>
                  <a:srgbClr val="000000"/>
                </a:solidFill>
              </a:defRPr>
            </a:lvl1pPr>
          </a:lstStyle>
          <a:p>
            <a:pPr fontAlgn="base">
              <a:spcBef>
                <a:spcPct val="0"/>
              </a:spcBef>
              <a:spcAft>
                <a:spcPct val="0"/>
              </a:spcAft>
              <a:defRPr/>
            </a:pPr>
            <a:fld id="{1AFB53ED-0629-449A-B255-97D893598FCD}" type="slidenum">
              <a:rPr lang="en-US" altLang="es-MX"/>
              <a:pPr fontAlgn="base">
                <a:spcBef>
                  <a:spcPct val="0"/>
                </a:spcBef>
                <a:spcAft>
                  <a:spcPct val="0"/>
                </a:spcAft>
                <a:defRPr/>
              </a:pPr>
              <a:t>‹Nº›</a:t>
            </a:fld>
            <a:r>
              <a:rPr lang="en-US" altLang="es-MX">
                <a:solidFill>
                  <a:srgbClr val="FFFFFF"/>
                </a:solidFill>
              </a:rPr>
              <a:t> </a:t>
            </a:r>
          </a:p>
        </p:txBody>
      </p:sp>
      <p:pic>
        <p:nvPicPr>
          <p:cNvPr id="6158" name="Picture 1"/>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9503065" y="6389894"/>
            <a:ext cx="1820701" cy="432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9079166"/>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 id="2147483846" r:id="rId16"/>
  </p:sldLayoutIdLst>
  <p:hf hdr="0" ftr="0" dt="0"/>
  <p:txStyles>
    <p:titleStyle>
      <a:lvl1pPr algn="l" defTabSz="911906" rtl="0" eaLnBrk="0" fontAlgn="base" hangingPunct="0">
        <a:spcBef>
          <a:spcPct val="0"/>
        </a:spcBef>
        <a:spcAft>
          <a:spcPct val="0"/>
        </a:spcAft>
        <a:defRPr sz="1939" b="1">
          <a:solidFill>
            <a:schemeClr val="tx2"/>
          </a:solidFill>
          <a:latin typeface="+mj-lt"/>
          <a:ea typeface="MS PGothic" pitchFamily="34" charset="-128"/>
          <a:cs typeface="+mj-cs"/>
        </a:defRPr>
      </a:lvl1pPr>
      <a:lvl2pPr algn="l" defTabSz="911906" rtl="0" eaLnBrk="0" fontAlgn="base" hangingPunct="0">
        <a:spcBef>
          <a:spcPct val="0"/>
        </a:spcBef>
        <a:spcAft>
          <a:spcPct val="0"/>
        </a:spcAft>
        <a:defRPr sz="1939" b="1">
          <a:solidFill>
            <a:schemeClr val="tx2"/>
          </a:solidFill>
          <a:latin typeface="Arial" charset="0"/>
          <a:ea typeface="MS PGothic" pitchFamily="34" charset="-128"/>
          <a:cs typeface="Arial" charset="0"/>
        </a:defRPr>
      </a:lvl2pPr>
      <a:lvl3pPr algn="l" defTabSz="911906" rtl="0" eaLnBrk="0" fontAlgn="base" hangingPunct="0">
        <a:spcBef>
          <a:spcPct val="0"/>
        </a:spcBef>
        <a:spcAft>
          <a:spcPct val="0"/>
        </a:spcAft>
        <a:defRPr sz="1939" b="1">
          <a:solidFill>
            <a:schemeClr val="tx2"/>
          </a:solidFill>
          <a:latin typeface="Arial" charset="0"/>
          <a:ea typeface="MS PGothic" pitchFamily="34" charset="-128"/>
          <a:cs typeface="Arial" charset="0"/>
        </a:defRPr>
      </a:lvl3pPr>
      <a:lvl4pPr algn="l" defTabSz="911906" rtl="0" eaLnBrk="0" fontAlgn="base" hangingPunct="0">
        <a:spcBef>
          <a:spcPct val="0"/>
        </a:spcBef>
        <a:spcAft>
          <a:spcPct val="0"/>
        </a:spcAft>
        <a:defRPr sz="1939" b="1">
          <a:solidFill>
            <a:schemeClr val="tx2"/>
          </a:solidFill>
          <a:latin typeface="Arial" charset="0"/>
          <a:ea typeface="MS PGothic" pitchFamily="34" charset="-128"/>
          <a:cs typeface="Arial" charset="0"/>
        </a:defRPr>
      </a:lvl4pPr>
      <a:lvl5pPr algn="l" defTabSz="911906" rtl="0" eaLnBrk="0" fontAlgn="base" hangingPunct="0">
        <a:spcBef>
          <a:spcPct val="0"/>
        </a:spcBef>
        <a:spcAft>
          <a:spcPct val="0"/>
        </a:spcAft>
        <a:defRPr sz="1939" b="1">
          <a:solidFill>
            <a:schemeClr val="tx2"/>
          </a:solidFill>
          <a:latin typeface="Arial" charset="0"/>
          <a:ea typeface="MS PGothic" pitchFamily="34" charset="-128"/>
          <a:cs typeface="Arial" charset="0"/>
        </a:defRPr>
      </a:lvl5pPr>
      <a:lvl6pPr marL="465915" algn="l" defTabSz="912409" rtl="0" fontAlgn="base">
        <a:spcBef>
          <a:spcPct val="0"/>
        </a:spcBef>
        <a:spcAft>
          <a:spcPct val="0"/>
        </a:spcAft>
        <a:defRPr sz="1939" b="1">
          <a:solidFill>
            <a:schemeClr val="tx2"/>
          </a:solidFill>
          <a:latin typeface="Arial" charset="0"/>
          <a:ea typeface="ＭＳ Ｐゴシック" charset="0"/>
          <a:cs typeface="Arial" charset="0"/>
        </a:defRPr>
      </a:lvl6pPr>
      <a:lvl7pPr marL="931828" algn="l" defTabSz="912409" rtl="0" fontAlgn="base">
        <a:spcBef>
          <a:spcPct val="0"/>
        </a:spcBef>
        <a:spcAft>
          <a:spcPct val="0"/>
        </a:spcAft>
        <a:defRPr sz="1939" b="1">
          <a:solidFill>
            <a:schemeClr val="tx2"/>
          </a:solidFill>
          <a:latin typeface="Arial" charset="0"/>
          <a:ea typeface="ＭＳ Ｐゴシック" charset="0"/>
          <a:cs typeface="Arial" charset="0"/>
        </a:defRPr>
      </a:lvl7pPr>
      <a:lvl8pPr marL="1397732" algn="l" defTabSz="912409" rtl="0" fontAlgn="base">
        <a:spcBef>
          <a:spcPct val="0"/>
        </a:spcBef>
        <a:spcAft>
          <a:spcPct val="0"/>
        </a:spcAft>
        <a:defRPr sz="1939" b="1">
          <a:solidFill>
            <a:schemeClr val="tx2"/>
          </a:solidFill>
          <a:latin typeface="Arial" charset="0"/>
          <a:ea typeface="ＭＳ Ｐゴシック" charset="0"/>
          <a:cs typeface="Arial" charset="0"/>
        </a:defRPr>
      </a:lvl8pPr>
      <a:lvl9pPr marL="1863647" algn="l" defTabSz="912409" rtl="0" fontAlgn="base">
        <a:spcBef>
          <a:spcPct val="0"/>
        </a:spcBef>
        <a:spcAft>
          <a:spcPct val="0"/>
        </a:spcAft>
        <a:defRPr sz="1939" b="1">
          <a:solidFill>
            <a:schemeClr val="tx2"/>
          </a:solidFill>
          <a:latin typeface="Arial" charset="0"/>
          <a:ea typeface="ＭＳ Ｐゴシック" charset="0"/>
          <a:cs typeface="Arial" charset="0"/>
        </a:defRPr>
      </a:lvl9pPr>
    </p:titleStyle>
    <p:bodyStyle>
      <a:lvl1pPr marL="349861" indent="-349861" algn="l" defTabSz="911906" rtl="0" eaLnBrk="0" fontAlgn="base" hangingPunct="0">
        <a:spcBef>
          <a:spcPct val="0"/>
        </a:spcBef>
        <a:spcAft>
          <a:spcPct val="0"/>
        </a:spcAft>
        <a:buClr>
          <a:schemeClr val="tx2"/>
        </a:buClr>
        <a:defRPr sz="1632">
          <a:solidFill>
            <a:schemeClr val="tx1"/>
          </a:solidFill>
          <a:latin typeface="+mn-lt"/>
          <a:ea typeface="MS PGothic" pitchFamily="34" charset="-128"/>
          <a:cs typeface="+mn-cs"/>
        </a:defRPr>
      </a:lvl1pPr>
      <a:lvl2pPr marL="195987" indent="-194367" algn="l" defTabSz="911906" rtl="0" eaLnBrk="0" fontAlgn="base" hangingPunct="0">
        <a:spcBef>
          <a:spcPct val="0"/>
        </a:spcBef>
        <a:spcAft>
          <a:spcPct val="0"/>
        </a:spcAft>
        <a:buClr>
          <a:schemeClr val="tx2"/>
        </a:buClr>
        <a:buSzPct val="125000"/>
        <a:buFont typeface="Arial" panose="020B0604020202020204" pitchFamily="34" charset="0"/>
        <a:buChar char="▪"/>
        <a:defRPr sz="1632">
          <a:solidFill>
            <a:schemeClr val="tx1"/>
          </a:solidFill>
          <a:latin typeface="+mn-lt"/>
          <a:ea typeface="Arial" charset="0"/>
          <a:cs typeface="+mn-cs"/>
        </a:defRPr>
      </a:lvl2pPr>
      <a:lvl3pPr marL="464862" indent="-265635" algn="l" defTabSz="911906" rtl="0" eaLnBrk="0" fontAlgn="base" hangingPunct="0">
        <a:spcBef>
          <a:spcPct val="0"/>
        </a:spcBef>
        <a:spcAft>
          <a:spcPct val="0"/>
        </a:spcAft>
        <a:buClr>
          <a:schemeClr val="tx2"/>
        </a:buClr>
        <a:buSzPct val="120000"/>
        <a:buFont typeface="Arial" panose="020B0604020202020204" pitchFamily="34" charset="0"/>
        <a:buChar char="–"/>
        <a:defRPr sz="1632">
          <a:solidFill>
            <a:schemeClr val="tx1"/>
          </a:solidFill>
          <a:latin typeface="+mn-lt"/>
          <a:ea typeface="Arial" charset="0"/>
          <a:cs typeface="+mn-cs"/>
        </a:defRPr>
      </a:lvl3pPr>
      <a:lvl4pPr marL="625214" indent="-157114" algn="l" defTabSz="911906" rtl="0" eaLnBrk="0" fontAlgn="base" hangingPunct="0">
        <a:spcBef>
          <a:spcPct val="0"/>
        </a:spcBef>
        <a:spcAft>
          <a:spcPct val="0"/>
        </a:spcAft>
        <a:buClr>
          <a:schemeClr val="tx2"/>
        </a:buClr>
        <a:buSzPct val="120000"/>
        <a:buFont typeface="Arial" panose="020B0604020202020204" pitchFamily="34" charset="0"/>
        <a:buChar char="▫"/>
        <a:defRPr sz="1632">
          <a:solidFill>
            <a:schemeClr val="tx1"/>
          </a:solidFill>
          <a:latin typeface="+mn-lt"/>
          <a:ea typeface="Arial" charset="0"/>
          <a:cs typeface="+mn-cs"/>
        </a:defRPr>
      </a:lvl4pPr>
      <a:lvl5pPr marL="759652" indent="-131198" algn="l" defTabSz="911906" rtl="0" eaLnBrk="0" fontAlgn="base" hangingPunct="0">
        <a:spcBef>
          <a:spcPct val="0"/>
        </a:spcBef>
        <a:spcAft>
          <a:spcPct val="0"/>
        </a:spcAft>
        <a:buClr>
          <a:schemeClr val="tx2"/>
        </a:buClr>
        <a:buSzPct val="89000"/>
        <a:buFont typeface="Arial" panose="020B0604020202020204" pitchFamily="34" charset="0"/>
        <a:buChar char="-"/>
        <a:defRPr sz="1632">
          <a:solidFill>
            <a:schemeClr val="tx1"/>
          </a:solidFill>
          <a:latin typeface="+mn-lt"/>
          <a:ea typeface="Arial" charset="0"/>
          <a:cs typeface="+mn-cs"/>
        </a:defRPr>
      </a:lvl5pPr>
      <a:lvl6pPr marL="1226255" indent="-132655" algn="l" defTabSz="912409" rtl="0" fontAlgn="base">
        <a:spcBef>
          <a:spcPct val="0"/>
        </a:spcBef>
        <a:spcAft>
          <a:spcPct val="0"/>
        </a:spcAft>
        <a:buClr>
          <a:schemeClr val="tx2"/>
        </a:buClr>
        <a:buSzPct val="89000"/>
        <a:buFont typeface="Arial" charset="0"/>
        <a:buChar char="-"/>
        <a:defRPr sz="1632">
          <a:solidFill>
            <a:schemeClr val="tx1"/>
          </a:solidFill>
          <a:latin typeface="+mn-lt"/>
          <a:ea typeface="Arial" charset="0"/>
          <a:cs typeface="+mn-cs"/>
        </a:defRPr>
      </a:lvl6pPr>
      <a:lvl7pPr marL="1692167" indent="-132655" algn="l" defTabSz="912409" rtl="0" fontAlgn="base">
        <a:spcBef>
          <a:spcPct val="0"/>
        </a:spcBef>
        <a:spcAft>
          <a:spcPct val="0"/>
        </a:spcAft>
        <a:buClr>
          <a:schemeClr val="tx2"/>
        </a:buClr>
        <a:buSzPct val="89000"/>
        <a:buFont typeface="Arial" charset="0"/>
        <a:buChar char="-"/>
        <a:defRPr sz="1632">
          <a:solidFill>
            <a:schemeClr val="tx1"/>
          </a:solidFill>
          <a:latin typeface="+mn-lt"/>
          <a:ea typeface="Arial" charset="0"/>
          <a:cs typeface="+mn-cs"/>
        </a:defRPr>
      </a:lvl7pPr>
      <a:lvl8pPr marL="2158079" indent="-132655" algn="l" defTabSz="912409" rtl="0" fontAlgn="base">
        <a:spcBef>
          <a:spcPct val="0"/>
        </a:spcBef>
        <a:spcAft>
          <a:spcPct val="0"/>
        </a:spcAft>
        <a:buClr>
          <a:schemeClr val="tx2"/>
        </a:buClr>
        <a:buSzPct val="89000"/>
        <a:buFont typeface="Arial" charset="0"/>
        <a:buChar char="-"/>
        <a:defRPr sz="1632">
          <a:solidFill>
            <a:schemeClr val="tx1"/>
          </a:solidFill>
          <a:latin typeface="+mn-lt"/>
          <a:ea typeface="Arial" charset="0"/>
          <a:cs typeface="+mn-cs"/>
        </a:defRPr>
      </a:lvl8pPr>
      <a:lvl9pPr marL="2623991" indent="-132655" algn="l" defTabSz="912409" rtl="0" fontAlgn="base">
        <a:spcBef>
          <a:spcPct val="0"/>
        </a:spcBef>
        <a:spcAft>
          <a:spcPct val="0"/>
        </a:spcAft>
        <a:buClr>
          <a:schemeClr val="tx2"/>
        </a:buClr>
        <a:buSzPct val="89000"/>
        <a:buFont typeface="Arial" charset="0"/>
        <a:buChar char="-"/>
        <a:defRPr sz="1632">
          <a:solidFill>
            <a:schemeClr val="tx1"/>
          </a:solidFill>
          <a:latin typeface="+mn-lt"/>
          <a:ea typeface="Arial" charset="0"/>
          <a:cs typeface="+mn-cs"/>
        </a:defRPr>
      </a:lvl9pPr>
    </p:bodyStyle>
    <p:otherStyle>
      <a:defPPr>
        <a:defRPr lang="en-US"/>
      </a:defPPr>
      <a:lvl1pPr marL="0" algn="l" defTabSz="465915" rtl="0" eaLnBrk="1" latinLnBrk="0" hangingPunct="1">
        <a:defRPr sz="1837" kern="1200">
          <a:solidFill>
            <a:schemeClr val="tx1"/>
          </a:solidFill>
          <a:latin typeface="+mn-lt"/>
          <a:ea typeface="+mn-ea"/>
          <a:cs typeface="+mn-cs"/>
        </a:defRPr>
      </a:lvl1pPr>
      <a:lvl2pPr marL="465915" algn="l" defTabSz="465915" rtl="0" eaLnBrk="1" latinLnBrk="0" hangingPunct="1">
        <a:defRPr sz="1837" kern="1200">
          <a:solidFill>
            <a:schemeClr val="tx1"/>
          </a:solidFill>
          <a:latin typeface="+mn-lt"/>
          <a:ea typeface="+mn-ea"/>
          <a:cs typeface="+mn-cs"/>
        </a:defRPr>
      </a:lvl2pPr>
      <a:lvl3pPr marL="931828" algn="l" defTabSz="465915" rtl="0" eaLnBrk="1" latinLnBrk="0" hangingPunct="1">
        <a:defRPr sz="1837" kern="1200">
          <a:solidFill>
            <a:schemeClr val="tx1"/>
          </a:solidFill>
          <a:latin typeface="+mn-lt"/>
          <a:ea typeface="+mn-ea"/>
          <a:cs typeface="+mn-cs"/>
        </a:defRPr>
      </a:lvl3pPr>
      <a:lvl4pPr marL="1397732" algn="l" defTabSz="465915" rtl="0" eaLnBrk="1" latinLnBrk="0" hangingPunct="1">
        <a:defRPr sz="1837" kern="1200">
          <a:solidFill>
            <a:schemeClr val="tx1"/>
          </a:solidFill>
          <a:latin typeface="+mn-lt"/>
          <a:ea typeface="+mn-ea"/>
          <a:cs typeface="+mn-cs"/>
        </a:defRPr>
      </a:lvl4pPr>
      <a:lvl5pPr marL="1863647" algn="l" defTabSz="465915" rtl="0" eaLnBrk="1" latinLnBrk="0" hangingPunct="1">
        <a:defRPr sz="1837" kern="1200">
          <a:solidFill>
            <a:schemeClr val="tx1"/>
          </a:solidFill>
          <a:latin typeface="+mn-lt"/>
          <a:ea typeface="+mn-ea"/>
          <a:cs typeface="+mn-cs"/>
        </a:defRPr>
      </a:lvl5pPr>
      <a:lvl6pPr marL="2329564" algn="l" defTabSz="465915" rtl="0" eaLnBrk="1" latinLnBrk="0" hangingPunct="1">
        <a:defRPr sz="1837" kern="1200">
          <a:solidFill>
            <a:schemeClr val="tx1"/>
          </a:solidFill>
          <a:latin typeface="+mn-lt"/>
          <a:ea typeface="+mn-ea"/>
          <a:cs typeface="+mn-cs"/>
        </a:defRPr>
      </a:lvl6pPr>
      <a:lvl7pPr marL="2795476" algn="l" defTabSz="465915" rtl="0" eaLnBrk="1" latinLnBrk="0" hangingPunct="1">
        <a:defRPr sz="1837" kern="1200">
          <a:solidFill>
            <a:schemeClr val="tx1"/>
          </a:solidFill>
          <a:latin typeface="+mn-lt"/>
          <a:ea typeface="+mn-ea"/>
          <a:cs typeface="+mn-cs"/>
        </a:defRPr>
      </a:lvl7pPr>
      <a:lvl8pPr marL="3261386" algn="l" defTabSz="465915" rtl="0" eaLnBrk="1" latinLnBrk="0" hangingPunct="1">
        <a:defRPr sz="1837" kern="1200">
          <a:solidFill>
            <a:schemeClr val="tx1"/>
          </a:solidFill>
          <a:latin typeface="+mn-lt"/>
          <a:ea typeface="+mn-ea"/>
          <a:cs typeface="+mn-cs"/>
        </a:defRPr>
      </a:lvl8pPr>
      <a:lvl9pPr marL="3727295" algn="l" defTabSz="465915" rtl="0" eaLnBrk="1" latinLnBrk="0" hangingPunct="1">
        <a:defRPr sz="1837"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7" name="McK 2. Slide Title"/>
          <p:cNvSpPr>
            <a:spLocks noGrp="1" noChangeArrowheads="1"/>
          </p:cNvSpPr>
          <p:nvPr>
            <p:ph type="title"/>
          </p:nvPr>
        </p:nvSpPr>
        <p:spPr bwMode="auto">
          <a:xfrm>
            <a:off x="161985" y="234864"/>
            <a:ext cx="10334582" cy="298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77829" name="McK 1. On-page tracker" hidden="1"/>
          <p:cNvSpPr>
            <a:spLocks noChangeArrowheads="1"/>
          </p:cNvSpPr>
          <p:nvPr/>
        </p:nvSpPr>
        <p:spPr bwMode="auto">
          <a:xfrm>
            <a:off x="161986" y="27536"/>
            <a:ext cx="876843" cy="219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1428" dirty="0">
                <a:solidFill>
                  <a:srgbClr val="808080"/>
                </a:solidFill>
              </a:rPr>
              <a:t>TRACKER</a:t>
            </a:r>
          </a:p>
        </p:txBody>
      </p:sp>
      <p:sp>
        <p:nvSpPr>
          <p:cNvPr id="77830" name="McK 3. Unit of measure" hidden="1"/>
          <p:cNvSpPr txBox="1">
            <a:spLocks noChangeArrowheads="1"/>
          </p:cNvSpPr>
          <p:nvPr/>
        </p:nvSpPr>
        <p:spPr bwMode="auto">
          <a:xfrm>
            <a:off x="161985" y="542615"/>
            <a:ext cx="4973989" cy="224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defTabSz="895350">
              <a:defRPr sz="2400">
                <a:solidFill>
                  <a:schemeClr val="tx1"/>
                </a:solidFill>
                <a:latin typeface="Arial" charset="0"/>
                <a:ea typeface="ＭＳ Ｐゴシック" charset="0"/>
              </a:defRPr>
            </a:lvl1pPr>
            <a:lvl2pPr marL="447675" defTabSz="895350">
              <a:defRPr sz="2400">
                <a:solidFill>
                  <a:schemeClr val="tx1"/>
                </a:solidFill>
                <a:latin typeface="Arial" charset="0"/>
                <a:ea typeface="ＭＳ Ｐゴシック" charset="0"/>
              </a:defRPr>
            </a:lvl2pPr>
            <a:lvl3pPr marL="895350" defTabSz="895350">
              <a:defRPr sz="2400">
                <a:solidFill>
                  <a:schemeClr val="tx1"/>
                </a:solidFill>
                <a:latin typeface="Arial" charset="0"/>
                <a:ea typeface="ＭＳ Ｐゴシック" charset="0"/>
              </a:defRPr>
            </a:lvl3pPr>
            <a:lvl4pPr marL="1344613" defTabSz="895350">
              <a:defRPr sz="2400">
                <a:solidFill>
                  <a:schemeClr val="tx1"/>
                </a:solidFill>
                <a:latin typeface="Arial" charset="0"/>
                <a:ea typeface="ＭＳ Ｐゴシック" charset="0"/>
              </a:defRPr>
            </a:lvl4pPr>
            <a:lvl5pPr marL="1792288" defTabSz="895350">
              <a:defRPr sz="2400">
                <a:solidFill>
                  <a:schemeClr val="tx1"/>
                </a:solidFill>
                <a:latin typeface="Arial" charset="0"/>
                <a:ea typeface="ＭＳ Ｐゴシック" charset="0"/>
              </a:defRPr>
            </a:lvl5pPr>
            <a:lvl6pPr marL="2249488" defTabSz="895350" fontAlgn="base">
              <a:spcBef>
                <a:spcPct val="0"/>
              </a:spcBef>
              <a:spcAft>
                <a:spcPct val="0"/>
              </a:spcAft>
              <a:defRPr sz="2400">
                <a:solidFill>
                  <a:schemeClr val="tx1"/>
                </a:solidFill>
                <a:latin typeface="Arial" charset="0"/>
                <a:ea typeface="ＭＳ Ｐゴシック" charset="0"/>
              </a:defRPr>
            </a:lvl6pPr>
            <a:lvl7pPr marL="2706688" defTabSz="895350" fontAlgn="base">
              <a:spcBef>
                <a:spcPct val="0"/>
              </a:spcBef>
              <a:spcAft>
                <a:spcPct val="0"/>
              </a:spcAft>
              <a:defRPr sz="2400">
                <a:solidFill>
                  <a:schemeClr val="tx1"/>
                </a:solidFill>
                <a:latin typeface="Arial" charset="0"/>
                <a:ea typeface="ＭＳ Ｐゴシック" charset="0"/>
              </a:defRPr>
            </a:lvl7pPr>
            <a:lvl8pPr marL="3163888" defTabSz="895350" fontAlgn="base">
              <a:spcBef>
                <a:spcPct val="0"/>
              </a:spcBef>
              <a:spcAft>
                <a:spcPct val="0"/>
              </a:spcAft>
              <a:defRPr sz="2400">
                <a:solidFill>
                  <a:schemeClr val="tx1"/>
                </a:solidFill>
                <a:latin typeface="Arial" charset="0"/>
                <a:ea typeface="ＭＳ Ｐゴシック" charset="0"/>
              </a:defRPr>
            </a:lvl8pPr>
            <a:lvl9pPr marL="3621088" defTabSz="895350" fontAlgn="base">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defRPr/>
            </a:pPr>
            <a:r>
              <a:rPr lang="en-US" sz="1428" dirty="0">
                <a:solidFill>
                  <a:srgbClr val="808080"/>
                </a:solidFill>
              </a:rPr>
              <a:t>Unit of measure</a:t>
            </a:r>
          </a:p>
        </p:txBody>
      </p:sp>
      <p:grpSp>
        <p:nvGrpSpPr>
          <p:cNvPr id="6149" name="ACET" hidden="1"/>
          <p:cNvGrpSpPr>
            <a:grpSpLocks/>
          </p:cNvGrpSpPr>
          <p:nvPr/>
        </p:nvGrpSpPr>
        <p:grpSpPr bwMode="auto">
          <a:xfrm>
            <a:off x="1976207" y="1137061"/>
            <a:ext cx="5801189" cy="531276"/>
            <a:chOff x="915" y="702"/>
            <a:chExt cx="2686" cy="328"/>
          </a:xfrm>
        </p:grpSpPr>
        <p:cxnSp>
          <p:nvCxnSpPr>
            <p:cNvPr id="77835" name="AutoShape 11" hidden="1"/>
            <p:cNvCxnSpPr>
              <a:cxnSpLocks noChangeShapeType="1"/>
              <a:stCxn id="77836" idx="4"/>
              <a:endCxn id="77836" idx="6"/>
            </p:cNvCxnSpPr>
            <p:nvPr/>
          </p:nvCxnSpPr>
          <p:spPr bwMode="auto">
            <a:xfrm>
              <a:off x="915" y="1030"/>
              <a:ext cx="2686"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77836" name="AutoShape 12" hidden="1"/>
            <p:cNvSpPr>
              <a:spLocks noChangeArrowheads="1"/>
            </p:cNvSpPr>
            <p:nvPr/>
          </p:nvSpPr>
          <p:spPr bwMode="auto">
            <a:xfrm>
              <a:off x="915" y="702"/>
              <a:ext cx="2686" cy="328"/>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18288" anchor="b">
              <a:spAutoFit/>
            </a:bodyPr>
            <a:lstStyle/>
            <a:p>
              <a:pPr defTabSz="913285" fontAlgn="base">
                <a:spcBef>
                  <a:spcPct val="0"/>
                </a:spcBef>
                <a:spcAft>
                  <a:spcPct val="0"/>
                </a:spcAft>
                <a:defRPr/>
              </a:pPr>
              <a:r>
                <a:rPr lang="en-US" sz="1632" b="1" dirty="0">
                  <a:solidFill>
                    <a:srgbClr val="000000"/>
                  </a:solidFill>
                </a:rPr>
                <a:t>Title</a:t>
              </a:r>
            </a:p>
            <a:p>
              <a:pPr defTabSz="913285" fontAlgn="base">
                <a:spcBef>
                  <a:spcPct val="0"/>
                </a:spcBef>
                <a:spcAft>
                  <a:spcPct val="0"/>
                </a:spcAft>
                <a:defRPr/>
              </a:pPr>
              <a:r>
                <a:rPr lang="en-US" sz="1632" dirty="0">
                  <a:solidFill>
                    <a:srgbClr val="808080"/>
                  </a:solidFill>
                </a:rPr>
                <a:t>Unit of measure</a:t>
              </a:r>
            </a:p>
          </p:txBody>
        </p:sp>
      </p:grpSp>
      <p:sp>
        <p:nvSpPr>
          <p:cNvPr id="77839" name="Working Draft" hidden="1"/>
          <p:cNvSpPr txBox="1">
            <a:spLocks noChangeArrowheads="1"/>
          </p:cNvSpPr>
          <p:nvPr/>
        </p:nvSpPr>
        <p:spPr bwMode="auto">
          <a:xfrm rot="5400000">
            <a:off x="11192075" y="2811754"/>
            <a:ext cx="1809791" cy="94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612" dirty="0">
                <a:solidFill>
                  <a:srgbClr val="000000"/>
                </a:solidFill>
              </a:rPr>
              <a:t>Working Draft - Last Modified 4/15/2010 2:58:37 PM</a:t>
            </a:r>
            <a:endParaRPr lang="en-US" sz="1632" dirty="0">
              <a:solidFill>
                <a:srgbClr val="000000"/>
              </a:solidFill>
            </a:endParaRPr>
          </a:p>
        </p:txBody>
      </p:sp>
      <p:sp>
        <p:nvSpPr>
          <p:cNvPr id="77840" name="Printed" hidden="1"/>
          <p:cNvSpPr txBox="1">
            <a:spLocks noChangeArrowheads="1"/>
          </p:cNvSpPr>
          <p:nvPr/>
        </p:nvSpPr>
        <p:spPr bwMode="auto">
          <a:xfrm rot="5400000">
            <a:off x="11575192" y="4305969"/>
            <a:ext cx="1043555" cy="94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612" dirty="0">
                <a:solidFill>
                  <a:srgbClr val="000000"/>
                </a:solidFill>
              </a:rPr>
              <a:t>Printed 4/15/2010 2:29:22 PM</a:t>
            </a:r>
            <a:endParaRPr lang="en-US" sz="1632" dirty="0">
              <a:solidFill>
                <a:srgbClr val="000000"/>
              </a:solidFill>
            </a:endParaRPr>
          </a:p>
        </p:txBody>
      </p:sp>
      <p:sp>
        <p:nvSpPr>
          <p:cNvPr id="77841" name="Rectangle 17"/>
          <p:cNvSpPr>
            <a:spLocks noGrp="1" noChangeArrowheads="1"/>
          </p:cNvSpPr>
          <p:nvPr>
            <p:ph type="body" idx="1"/>
          </p:nvPr>
        </p:nvSpPr>
        <p:spPr bwMode="auto">
          <a:xfrm>
            <a:off x="1976207" y="1990667"/>
            <a:ext cx="5853024" cy="1247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BottomBar"/>
          <p:cNvSpPr>
            <a:spLocks noChangeArrowheads="1"/>
          </p:cNvSpPr>
          <p:nvPr userDrawn="1"/>
        </p:nvSpPr>
        <p:spPr bwMode="auto">
          <a:xfrm>
            <a:off x="0" y="6355880"/>
            <a:ext cx="12192000" cy="502121"/>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03583" tIns="51793" rIns="103583" bIns="51793" anchor="ctr"/>
          <a:lstStyle/>
          <a:p>
            <a:pPr algn="ctr" defTabSz="1034527">
              <a:defRPr/>
            </a:pPr>
            <a:endParaRPr lang="en-US" sz="1837" dirty="0">
              <a:solidFill>
                <a:srgbClr val="000000"/>
              </a:solidFill>
            </a:endParaRPr>
          </a:p>
        </p:txBody>
      </p:sp>
      <p:sp>
        <p:nvSpPr>
          <p:cNvPr id="17" name="Rectangle 16"/>
          <p:cNvSpPr/>
          <p:nvPr userDrawn="1"/>
        </p:nvSpPr>
        <p:spPr>
          <a:xfrm>
            <a:off x="9259009" y="6125875"/>
            <a:ext cx="2308812" cy="732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83" tIns="45692" rIns="91383" bIns="45692" anchor="ctr"/>
          <a:lstStyle/>
          <a:p>
            <a:pPr algn="ctr" defTabSz="913818">
              <a:defRPr/>
            </a:pPr>
            <a:endParaRPr lang="es-MX" sz="1837" dirty="0">
              <a:solidFill>
                <a:srgbClr val="FFFFFF"/>
              </a:solidFill>
            </a:endParaRPr>
          </a:p>
        </p:txBody>
      </p:sp>
      <p:grpSp>
        <p:nvGrpSpPr>
          <p:cNvPr id="6155" name="McK Slide Elements"/>
          <p:cNvGrpSpPr>
            <a:grpSpLocks/>
          </p:cNvGrpSpPr>
          <p:nvPr userDrawn="1"/>
        </p:nvGrpSpPr>
        <p:grpSpPr bwMode="auto">
          <a:xfrm>
            <a:off x="161985" y="6198770"/>
            <a:ext cx="11630454" cy="526418"/>
            <a:chOff x="75" y="3827"/>
            <a:chExt cx="5385" cy="325"/>
          </a:xfrm>
        </p:grpSpPr>
        <p:sp>
          <p:nvSpPr>
            <p:cNvPr id="19" name="McK 4. Footnote" hidden="1"/>
            <p:cNvSpPr txBox="1">
              <a:spLocks noChangeArrowheads="1"/>
            </p:cNvSpPr>
            <p:nvPr userDrawn="1"/>
          </p:nvSpPr>
          <p:spPr bwMode="auto">
            <a:xfrm>
              <a:off x="75" y="3827"/>
              <a:ext cx="5385"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1020" dirty="0">
                  <a:solidFill>
                    <a:srgbClr val="000000"/>
                  </a:solidFill>
                </a:rPr>
                <a:t>1 Footnote</a:t>
              </a:r>
            </a:p>
          </p:txBody>
        </p:sp>
        <p:sp>
          <p:nvSpPr>
            <p:cNvPr id="6160" name="McK 5. Source" hidden="1"/>
            <p:cNvSpPr>
              <a:spLocks noChangeArrowheads="1"/>
            </p:cNvSpPr>
            <p:nvPr userDrawn="1"/>
          </p:nvSpPr>
          <p:spPr bwMode="auto">
            <a:xfrm>
              <a:off x="75" y="4053"/>
              <a:ext cx="4323"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marL="608013" indent="-608013" defTabSz="893763" eaLnBrk="0" hangingPunct="0">
                <a:tabLst>
                  <a:tab pos="611188" algn="l"/>
                </a:tabLst>
                <a:defRPr sz="1200" b="1">
                  <a:solidFill>
                    <a:schemeClr val="tx1"/>
                  </a:solidFill>
                  <a:latin typeface="Arial" panose="020B0604020202020204" pitchFamily="34" charset="0"/>
                  <a:cs typeface="Arial" panose="020B0604020202020204" pitchFamily="34" charset="0"/>
                </a:defRPr>
              </a:lvl1pPr>
              <a:lvl2pPr marL="742950" indent="-285750" defTabSz="893763" eaLnBrk="0" hangingPunct="0">
                <a:tabLst>
                  <a:tab pos="611188" algn="l"/>
                </a:tabLst>
                <a:defRPr sz="1200" b="1">
                  <a:solidFill>
                    <a:schemeClr val="tx1"/>
                  </a:solidFill>
                  <a:latin typeface="Arial" panose="020B0604020202020204" pitchFamily="34" charset="0"/>
                  <a:cs typeface="Arial" panose="020B0604020202020204" pitchFamily="34" charset="0"/>
                </a:defRPr>
              </a:lvl2pPr>
              <a:lvl3pPr marL="1143000" indent="-228600" defTabSz="893763" eaLnBrk="0" hangingPunct="0">
                <a:tabLst>
                  <a:tab pos="611188" algn="l"/>
                </a:tabLst>
                <a:defRPr sz="1200" b="1">
                  <a:solidFill>
                    <a:schemeClr val="tx1"/>
                  </a:solidFill>
                  <a:latin typeface="Arial" panose="020B0604020202020204" pitchFamily="34" charset="0"/>
                  <a:cs typeface="Arial" panose="020B0604020202020204" pitchFamily="34" charset="0"/>
                </a:defRPr>
              </a:lvl3pPr>
              <a:lvl4pPr marL="1600200" indent="-228600" defTabSz="893763" eaLnBrk="0" hangingPunct="0">
                <a:tabLst>
                  <a:tab pos="611188" algn="l"/>
                </a:tabLst>
                <a:defRPr sz="1200" b="1">
                  <a:solidFill>
                    <a:schemeClr val="tx1"/>
                  </a:solidFill>
                  <a:latin typeface="Arial" panose="020B0604020202020204" pitchFamily="34" charset="0"/>
                  <a:cs typeface="Arial" panose="020B0604020202020204" pitchFamily="34" charset="0"/>
                </a:defRPr>
              </a:lvl4pPr>
              <a:lvl5pPr marL="2057400" indent="-228600" defTabSz="893763" eaLnBrk="0" hangingPunct="0">
                <a:tabLst>
                  <a:tab pos="611188" algn="l"/>
                </a:tabLst>
                <a:defRPr sz="1200" b="1">
                  <a:solidFill>
                    <a:schemeClr val="tx1"/>
                  </a:solidFill>
                  <a:latin typeface="Arial" panose="020B0604020202020204" pitchFamily="34" charset="0"/>
                  <a:cs typeface="Arial" panose="020B0604020202020204" pitchFamily="34" charset="0"/>
                </a:defRPr>
              </a:lvl5pPr>
              <a:lvl6pPr marL="2514600" indent="-228600" defTabSz="893763" eaLnBrk="0" fontAlgn="base" hangingPunct="0">
                <a:spcBef>
                  <a:spcPct val="0"/>
                </a:spcBef>
                <a:spcAft>
                  <a:spcPct val="0"/>
                </a:spcAft>
                <a:tabLst>
                  <a:tab pos="611188" algn="l"/>
                </a:tabLst>
                <a:defRPr sz="1200" b="1">
                  <a:solidFill>
                    <a:schemeClr val="tx1"/>
                  </a:solidFill>
                  <a:latin typeface="Arial" panose="020B0604020202020204" pitchFamily="34" charset="0"/>
                  <a:cs typeface="Arial" panose="020B0604020202020204" pitchFamily="34" charset="0"/>
                </a:defRPr>
              </a:lvl6pPr>
              <a:lvl7pPr marL="2971800" indent="-228600" defTabSz="893763" eaLnBrk="0" fontAlgn="base" hangingPunct="0">
                <a:spcBef>
                  <a:spcPct val="0"/>
                </a:spcBef>
                <a:spcAft>
                  <a:spcPct val="0"/>
                </a:spcAft>
                <a:tabLst>
                  <a:tab pos="611188" algn="l"/>
                </a:tabLst>
                <a:defRPr sz="1200" b="1">
                  <a:solidFill>
                    <a:schemeClr val="tx1"/>
                  </a:solidFill>
                  <a:latin typeface="Arial" panose="020B0604020202020204" pitchFamily="34" charset="0"/>
                  <a:cs typeface="Arial" panose="020B0604020202020204" pitchFamily="34" charset="0"/>
                </a:defRPr>
              </a:lvl7pPr>
              <a:lvl8pPr marL="3429000" indent="-228600" defTabSz="893763" eaLnBrk="0" fontAlgn="base" hangingPunct="0">
                <a:spcBef>
                  <a:spcPct val="0"/>
                </a:spcBef>
                <a:spcAft>
                  <a:spcPct val="0"/>
                </a:spcAft>
                <a:tabLst>
                  <a:tab pos="611188" algn="l"/>
                </a:tabLst>
                <a:defRPr sz="1200" b="1">
                  <a:solidFill>
                    <a:schemeClr val="tx1"/>
                  </a:solidFill>
                  <a:latin typeface="Arial" panose="020B0604020202020204" pitchFamily="34" charset="0"/>
                  <a:cs typeface="Arial" panose="020B0604020202020204" pitchFamily="34" charset="0"/>
                </a:defRPr>
              </a:lvl8pPr>
              <a:lvl9pPr marL="3886200" indent="-228600" defTabSz="893763" eaLnBrk="0" fontAlgn="base" hangingPunct="0">
                <a:spcBef>
                  <a:spcPct val="0"/>
                </a:spcBef>
                <a:spcAft>
                  <a:spcPct val="0"/>
                </a:spcAft>
                <a:tabLst>
                  <a:tab pos="611188" algn="l"/>
                </a:tabLst>
                <a:defRPr sz="1200" b="1">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r>
                <a:rPr lang="en-US" altLang="es-MX" sz="1020" b="0" smtClean="0">
                  <a:solidFill>
                    <a:srgbClr val="000000"/>
                  </a:solidFill>
                </a:rPr>
                <a:t>SOURCE: Source</a:t>
              </a:r>
            </a:p>
          </p:txBody>
        </p:sp>
      </p:grpSp>
      <p:sp>
        <p:nvSpPr>
          <p:cNvPr id="21" name="SlideLogoSeparator"/>
          <p:cNvSpPr>
            <a:spLocks noChangeArrowheads="1"/>
          </p:cNvSpPr>
          <p:nvPr userDrawn="1">
            <p:custDataLst>
              <p:tags r:id="rId18"/>
            </p:custDataLst>
          </p:nvPr>
        </p:nvSpPr>
        <p:spPr bwMode="auto">
          <a:xfrm>
            <a:off x="11507282" y="6527326"/>
            <a:ext cx="65" cy="188385"/>
          </a:xfrm>
          <a:prstGeom prst="rect">
            <a:avLst/>
          </a:prstGeom>
          <a:solidFill>
            <a:schemeClr val="tx2">
              <a:lumMod val="90000"/>
              <a:lumOff val="10000"/>
            </a:schemeClr>
          </a:solidFill>
          <a:ln w="9525">
            <a:noFill/>
            <a:miter lim="800000"/>
            <a:headEnd/>
            <a:tailEnd/>
          </a:ln>
          <a:effectLst/>
          <a:extLst/>
        </p:spPr>
        <p:txBody>
          <a:bodyPr wrap="none" lIns="0" tIns="0" rIns="0" bIns="0" anchor="ctr">
            <a:spAutoFit/>
          </a:bodyPr>
          <a:lstStyle/>
          <a:p>
            <a:pPr algn="r" defTabSz="912944" fontAlgn="base">
              <a:spcBef>
                <a:spcPct val="0"/>
              </a:spcBef>
              <a:spcAft>
                <a:spcPct val="0"/>
              </a:spcAft>
              <a:defRPr/>
            </a:pPr>
            <a:endParaRPr lang="en-US" sz="1224" b="1" dirty="0">
              <a:solidFill>
                <a:srgbClr val="E0EDFD">
                  <a:lumMod val="25000"/>
                </a:srgbClr>
              </a:solidFill>
            </a:endParaRPr>
          </a:p>
        </p:txBody>
      </p:sp>
      <p:sp>
        <p:nvSpPr>
          <p:cNvPr id="23" name="Slide Number Placeholder 2"/>
          <p:cNvSpPr>
            <a:spLocks noGrp="1"/>
          </p:cNvSpPr>
          <p:nvPr>
            <p:ph type="sldNum" sz="quarter" idx="4"/>
          </p:nvPr>
        </p:nvSpPr>
        <p:spPr>
          <a:xfrm>
            <a:off x="11630455" y="6381796"/>
            <a:ext cx="611219" cy="411415"/>
          </a:xfrm>
          <a:prstGeom prst="rect">
            <a:avLst/>
          </a:prstGeom>
        </p:spPr>
        <p:txBody>
          <a:bodyPr vert="horz" wrap="square" lIns="89564" tIns="44782" rIns="89564" bIns="44782" numCol="1" anchor="t" anchorCtr="0" compatLnSpc="1">
            <a:prstTxWarp prst="textNoShape">
              <a:avLst/>
            </a:prstTxWarp>
          </a:bodyPr>
          <a:lstStyle>
            <a:lvl1pPr defTabSz="913526" eaLnBrk="1" hangingPunct="1">
              <a:defRPr sz="1428" b="0">
                <a:solidFill>
                  <a:srgbClr val="000000"/>
                </a:solidFill>
              </a:defRPr>
            </a:lvl1pPr>
          </a:lstStyle>
          <a:p>
            <a:pPr fontAlgn="base">
              <a:spcBef>
                <a:spcPct val="0"/>
              </a:spcBef>
              <a:spcAft>
                <a:spcPct val="0"/>
              </a:spcAft>
              <a:defRPr/>
            </a:pPr>
            <a:fld id="{1AFB53ED-0629-449A-B255-97D893598FCD}" type="slidenum">
              <a:rPr lang="en-US" altLang="es-MX"/>
              <a:pPr fontAlgn="base">
                <a:spcBef>
                  <a:spcPct val="0"/>
                </a:spcBef>
                <a:spcAft>
                  <a:spcPct val="0"/>
                </a:spcAft>
                <a:defRPr/>
              </a:pPr>
              <a:t>‹Nº›</a:t>
            </a:fld>
            <a:r>
              <a:rPr lang="en-US" altLang="es-MX">
                <a:solidFill>
                  <a:srgbClr val="FFFFFF"/>
                </a:solidFill>
              </a:rPr>
              <a:t> </a:t>
            </a:r>
          </a:p>
        </p:txBody>
      </p:sp>
      <p:pic>
        <p:nvPicPr>
          <p:cNvPr id="6158" name="Picture 1"/>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9503065" y="6389894"/>
            <a:ext cx="1820701" cy="432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4392341"/>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 id="2147483860" r:id="rId13"/>
    <p:sldLayoutId id="2147483861" r:id="rId14"/>
    <p:sldLayoutId id="2147483862" r:id="rId15"/>
    <p:sldLayoutId id="2147483863" r:id="rId16"/>
  </p:sldLayoutIdLst>
  <p:hf hdr="0" ftr="0" dt="0"/>
  <p:txStyles>
    <p:titleStyle>
      <a:lvl1pPr algn="l" defTabSz="911906" rtl="0" eaLnBrk="0" fontAlgn="base" hangingPunct="0">
        <a:spcBef>
          <a:spcPct val="0"/>
        </a:spcBef>
        <a:spcAft>
          <a:spcPct val="0"/>
        </a:spcAft>
        <a:defRPr sz="1939" b="1">
          <a:solidFill>
            <a:schemeClr val="tx2"/>
          </a:solidFill>
          <a:latin typeface="+mj-lt"/>
          <a:ea typeface="MS PGothic" pitchFamily="34" charset="-128"/>
          <a:cs typeface="+mj-cs"/>
        </a:defRPr>
      </a:lvl1pPr>
      <a:lvl2pPr algn="l" defTabSz="911906" rtl="0" eaLnBrk="0" fontAlgn="base" hangingPunct="0">
        <a:spcBef>
          <a:spcPct val="0"/>
        </a:spcBef>
        <a:spcAft>
          <a:spcPct val="0"/>
        </a:spcAft>
        <a:defRPr sz="1939" b="1">
          <a:solidFill>
            <a:schemeClr val="tx2"/>
          </a:solidFill>
          <a:latin typeface="Arial" charset="0"/>
          <a:ea typeface="MS PGothic" pitchFamily="34" charset="-128"/>
          <a:cs typeface="Arial" charset="0"/>
        </a:defRPr>
      </a:lvl2pPr>
      <a:lvl3pPr algn="l" defTabSz="911906" rtl="0" eaLnBrk="0" fontAlgn="base" hangingPunct="0">
        <a:spcBef>
          <a:spcPct val="0"/>
        </a:spcBef>
        <a:spcAft>
          <a:spcPct val="0"/>
        </a:spcAft>
        <a:defRPr sz="1939" b="1">
          <a:solidFill>
            <a:schemeClr val="tx2"/>
          </a:solidFill>
          <a:latin typeface="Arial" charset="0"/>
          <a:ea typeface="MS PGothic" pitchFamily="34" charset="-128"/>
          <a:cs typeface="Arial" charset="0"/>
        </a:defRPr>
      </a:lvl3pPr>
      <a:lvl4pPr algn="l" defTabSz="911906" rtl="0" eaLnBrk="0" fontAlgn="base" hangingPunct="0">
        <a:spcBef>
          <a:spcPct val="0"/>
        </a:spcBef>
        <a:spcAft>
          <a:spcPct val="0"/>
        </a:spcAft>
        <a:defRPr sz="1939" b="1">
          <a:solidFill>
            <a:schemeClr val="tx2"/>
          </a:solidFill>
          <a:latin typeface="Arial" charset="0"/>
          <a:ea typeface="MS PGothic" pitchFamily="34" charset="-128"/>
          <a:cs typeface="Arial" charset="0"/>
        </a:defRPr>
      </a:lvl4pPr>
      <a:lvl5pPr algn="l" defTabSz="911906" rtl="0" eaLnBrk="0" fontAlgn="base" hangingPunct="0">
        <a:spcBef>
          <a:spcPct val="0"/>
        </a:spcBef>
        <a:spcAft>
          <a:spcPct val="0"/>
        </a:spcAft>
        <a:defRPr sz="1939" b="1">
          <a:solidFill>
            <a:schemeClr val="tx2"/>
          </a:solidFill>
          <a:latin typeface="Arial" charset="0"/>
          <a:ea typeface="MS PGothic" pitchFamily="34" charset="-128"/>
          <a:cs typeface="Arial" charset="0"/>
        </a:defRPr>
      </a:lvl5pPr>
      <a:lvl6pPr marL="465915" algn="l" defTabSz="912409" rtl="0" fontAlgn="base">
        <a:spcBef>
          <a:spcPct val="0"/>
        </a:spcBef>
        <a:spcAft>
          <a:spcPct val="0"/>
        </a:spcAft>
        <a:defRPr sz="1939" b="1">
          <a:solidFill>
            <a:schemeClr val="tx2"/>
          </a:solidFill>
          <a:latin typeface="Arial" charset="0"/>
          <a:ea typeface="ＭＳ Ｐゴシック" charset="0"/>
          <a:cs typeface="Arial" charset="0"/>
        </a:defRPr>
      </a:lvl6pPr>
      <a:lvl7pPr marL="931828" algn="l" defTabSz="912409" rtl="0" fontAlgn="base">
        <a:spcBef>
          <a:spcPct val="0"/>
        </a:spcBef>
        <a:spcAft>
          <a:spcPct val="0"/>
        </a:spcAft>
        <a:defRPr sz="1939" b="1">
          <a:solidFill>
            <a:schemeClr val="tx2"/>
          </a:solidFill>
          <a:latin typeface="Arial" charset="0"/>
          <a:ea typeface="ＭＳ Ｐゴシック" charset="0"/>
          <a:cs typeface="Arial" charset="0"/>
        </a:defRPr>
      </a:lvl7pPr>
      <a:lvl8pPr marL="1397732" algn="l" defTabSz="912409" rtl="0" fontAlgn="base">
        <a:spcBef>
          <a:spcPct val="0"/>
        </a:spcBef>
        <a:spcAft>
          <a:spcPct val="0"/>
        </a:spcAft>
        <a:defRPr sz="1939" b="1">
          <a:solidFill>
            <a:schemeClr val="tx2"/>
          </a:solidFill>
          <a:latin typeface="Arial" charset="0"/>
          <a:ea typeface="ＭＳ Ｐゴシック" charset="0"/>
          <a:cs typeface="Arial" charset="0"/>
        </a:defRPr>
      </a:lvl8pPr>
      <a:lvl9pPr marL="1863647" algn="l" defTabSz="912409" rtl="0" fontAlgn="base">
        <a:spcBef>
          <a:spcPct val="0"/>
        </a:spcBef>
        <a:spcAft>
          <a:spcPct val="0"/>
        </a:spcAft>
        <a:defRPr sz="1939" b="1">
          <a:solidFill>
            <a:schemeClr val="tx2"/>
          </a:solidFill>
          <a:latin typeface="Arial" charset="0"/>
          <a:ea typeface="ＭＳ Ｐゴシック" charset="0"/>
          <a:cs typeface="Arial" charset="0"/>
        </a:defRPr>
      </a:lvl9pPr>
    </p:titleStyle>
    <p:bodyStyle>
      <a:lvl1pPr marL="349861" indent="-349861" algn="l" defTabSz="911906" rtl="0" eaLnBrk="0" fontAlgn="base" hangingPunct="0">
        <a:spcBef>
          <a:spcPct val="0"/>
        </a:spcBef>
        <a:spcAft>
          <a:spcPct val="0"/>
        </a:spcAft>
        <a:buClr>
          <a:schemeClr val="tx2"/>
        </a:buClr>
        <a:defRPr sz="1632">
          <a:solidFill>
            <a:schemeClr val="tx1"/>
          </a:solidFill>
          <a:latin typeface="+mn-lt"/>
          <a:ea typeface="MS PGothic" pitchFamily="34" charset="-128"/>
          <a:cs typeface="+mn-cs"/>
        </a:defRPr>
      </a:lvl1pPr>
      <a:lvl2pPr marL="195987" indent="-194367" algn="l" defTabSz="911906" rtl="0" eaLnBrk="0" fontAlgn="base" hangingPunct="0">
        <a:spcBef>
          <a:spcPct val="0"/>
        </a:spcBef>
        <a:spcAft>
          <a:spcPct val="0"/>
        </a:spcAft>
        <a:buClr>
          <a:schemeClr val="tx2"/>
        </a:buClr>
        <a:buSzPct val="125000"/>
        <a:buFont typeface="Arial" panose="020B0604020202020204" pitchFamily="34" charset="0"/>
        <a:buChar char="▪"/>
        <a:defRPr sz="1632">
          <a:solidFill>
            <a:schemeClr val="tx1"/>
          </a:solidFill>
          <a:latin typeface="+mn-lt"/>
          <a:ea typeface="Arial" charset="0"/>
          <a:cs typeface="+mn-cs"/>
        </a:defRPr>
      </a:lvl2pPr>
      <a:lvl3pPr marL="464862" indent="-265635" algn="l" defTabSz="911906" rtl="0" eaLnBrk="0" fontAlgn="base" hangingPunct="0">
        <a:spcBef>
          <a:spcPct val="0"/>
        </a:spcBef>
        <a:spcAft>
          <a:spcPct val="0"/>
        </a:spcAft>
        <a:buClr>
          <a:schemeClr val="tx2"/>
        </a:buClr>
        <a:buSzPct val="120000"/>
        <a:buFont typeface="Arial" panose="020B0604020202020204" pitchFamily="34" charset="0"/>
        <a:buChar char="–"/>
        <a:defRPr sz="1632">
          <a:solidFill>
            <a:schemeClr val="tx1"/>
          </a:solidFill>
          <a:latin typeface="+mn-lt"/>
          <a:ea typeface="Arial" charset="0"/>
          <a:cs typeface="+mn-cs"/>
        </a:defRPr>
      </a:lvl3pPr>
      <a:lvl4pPr marL="625214" indent="-157114" algn="l" defTabSz="911906" rtl="0" eaLnBrk="0" fontAlgn="base" hangingPunct="0">
        <a:spcBef>
          <a:spcPct val="0"/>
        </a:spcBef>
        <a:spcAft>
          <a:spcPct val="0"/>
        </a:spcAft>
        <a:buClr>
          <a:schemeClr val="tx2"/>
        </a:buClr>
        <a:buSzPct val="120000"/>
        <a:buFont typeface="Arial" panose="020B0604020202020204" pitchFamily="34" charset="0"/>
        <a:buChar char="▫"/>
        <a:defRPr sz="1632">
          <a:solidFill>
            <a:schemeClr val="tx1"/>
          </a:solidFill>
          <a:latin typeface="+mn-lt"/>
          <a:ea typeface="Arial" charset="0"/>
          <a:cs typeface="+mn-cs"/>
        </a:defRPr>
      </a:lvl4pPr>
      <a:lvl5pPr marL="759652" indent="-131198" algn="l" defTabSz="911906" rtl="0" eaLnBrk="0" fontAlgn="base" hangingPunct="0">
        <a:spcBef>
          <a:spcPct val="0"/>
        </a:spcBef>
        <a:spcAft>
          <a:spcPct val="0"/>
        </a:spcAft>
        <a:buClr>
          <a:schemeClr val="tx2"/>
        </a:buClr>
        <a:buSzPct val="89000"/>
        <a:buFont typeface="Arial" panose="020B0604020202020204" pitchFamily="34" charset="0"/>
        <a:buChar char="-"/>
        <a:defRPr sz="1632">
          <a:solidFill>
            <a:schemeClr val="tx1"/>
          </a:solidFill>
          <a:latin typeface="+mn-lt"/>
          <a:ea typeface="Arial" charset="0"/>
          <a:cs typeface="+mn-cs"/>
        </a:defRPr>
      </a:lvl5pPr>
      <a:lvl6pPr marL="1226255" indent="-132655" algn="l" defTabSz="912409" rtl="0" fontAlgn="base">
        <a:spcBef>
          <a:spcPct val="0"/>
        </a:spcBef>
        <a:spcAft>
          <a:spcPct val="0"/>
        </a:spcAft>
        <a:buClr>
          <a:schemeClr val="tx2"/>
        </a:buClr>
        <a:buSzPct val="89000"/>
        <a:buFont typeface="Arial" charset="0"/>
        <a:buChar char="-"/>
        <a:defRPr sz="1632">
          <a:solidFill>
            <a:schemeClr val="tx1"/>
          </a:solidFill>
          <a:latin typeface="+mn-lt"/>
          <a:ea typeface="Arial" charset="0"/>
          <a:cs typeface="+mn-cs"/>
        </a:defRPr>
      </a:lvl6pPr>
      <a:lvl7pPr marL="1692167" indent="-132655" algn="l" defTabSz="912409" rtl="0" fontAlgn="base">
        <a:spcBef>
          <a:spcPct val="0"/>
        </a:spcBef>
        <a:spcAft>
          <a:spcPct val="0"/>
        </a:spcAft>
        <a:buClr>
          <a:schemeClr val="tx2"/>
        </a:buClr>
        <a:buSzPct val="89000"/>
        <a:buFont typeface="Arial" charset="0"/>
        <a:buChar char="-"/>
        <a:defRPr sz="1632">
          <a:solidFill>
            <a:schemeClr val="tx1"/>
          </a:solidFill>
          <a:latin typeface="+mn-lt"/>
          <a:ea typeface="Arial" charset="0"/>
          <a:cs typeface="+mn-cs"/>
        </a:defRPr>
      </a:lvl7pPr>
      <a:lvl8pPr marL="2158079" indent="-132655" algn="l" defTabSz="912409" rtl="0" fontAlgn="base">
        <a:spcBef>
          <a:spcPct val="0"/>
        </a:spcBef>
        <a:spcAft>
          <a:spcPct val="0"/>
        </a:spcAft>
        <a:buClr>
          <a:schemeClr val="tx2"/>
        </a:buClr>
        <a:buSzPct val="89000"/>
        <a:buFont typeface="Arial" charset="0"/>
        <a:buChar char="-"/>
        <a:defRPr sz="1632">
          <a:solidFill>
            <a:schemeClr val="tx1"/>
          </a:solidFill>
          <a:latin typeface="+mn-lt"/>
          <a:ea typeface="Arial" charset="0"/>
          <a:cs typeface="+mn-cs"/>
        </a:defRPr>
      </a:lvl8pPr>
      <a:lvl9pPr marL="2623991" indent="-132655" algn="l" defTabSz="912409" rtl="0" fontAlgn="base">
        <a:spcBef>
          <a:spcPct val="0"/>
        </a:spcBef>
        <a:spcAft>
          <a:spcPct val="0"/>
        </a:spcAft>
        <a:buClr>
          <a:schemeClr val="tx2"/>
        </a:buClr>
        <a:buSzPct val="89000"/>
        <a:buFont typeface="Arial" charset="0"/>
        <a:buChar char="-"/>
        <a:defRPr sz="1632">
          <a:solidFill>
            <a:schemeClr val="tx1"/>
          </a:solidFill>
          <a:latin typeface="+mn-lt"/>
          <a:ea typeface="Arial" charset="0"/>
          <a:cs typeface="+mn-cs"/>
        </a:defRPr>
      </a:lvl9pPr>
    </p:bodyStyle>
    <p:otherStyle>
      <a:defPPr>
        <a:defRPr lang="en-US"/>
      </a:defPPr>
      <a:lvl1pPr marL="0" algn="l" defTabSz="465915" rtl="0" eaLnBrk="1" latinLnBrk="0" hangingPunct="1">
        <a:defRPr sz="1837" kern="1200">
          <a:solidFill>
            <a:schemeClr val="tx1"/>
          </a:solidFill>
          <a:latin typeface="+mn-lt"/>
          <a:ea typeface="+mn-ea"/>
          <a:cs typeface="+mn-cs"/>
        </a:defRPr>
      </a:lvl1pPr>
      <a:lvl2pPr marL="465915" algn="l" defTabSz="465915" rtl="0" eaLnBrk="1" latinLnBrk="0" hangingPunct="1">
        <a:defRPr sz="1837" kern="1200">
          <a:solidFill>
            <a:schemeClr val="tx1"/>
          </a:solidFill>
          <a:latin typeface="+mn-lt"/>
          <a:ea typeface="+mn-ea"/>
          <a:cs typeface="+mn-cs"/>
        </a:defRPr>
      </a:lvl2pPr>
      <a:lvl3pPr marL="931828" algn="l" defTabSz="465915" rtl="0" eaLnBrk="1" latinLnBrk="0" hangingPunct="1">
        <a:defRPr sz="1837" kern="1200">
          <a:solidFill>
            <a:schemeClr val="tx1"/>
          </a:solidFill>
          <a:latin typeface="+mn-lt"/>
          <a:ea typeface="+mn-ea"/>
          <a:cs typeface="+mn-cs"/>
        </a:defRPr>
      </a:lvl3pPr>
      <a:lvl4pPr marL="1397732" algn="l" defTabSz="465915" rtl="0" eaLnBrk="1" latinLnBrk="0" hangingPunct="1">
        <a:defRPr sz="1837" kern="1200">
          <a:solidFill>
            <a:schemeClr val="tx1"/>
          </a:solidFill>
          <a:latin typeface="+mn-lt"/>
          <a:ea typeface="+mn-ea"/>
          <a:cs typeface="+mn-cs"/>
        </a:defRPr>
      </a:lvl4pPr>
      <a:lvl5pPr marL="1863647" algn="l" defTabSz="465915" rtl="0" eaLnBrk="1" latinLnBrk="0" hangingPunct="1">
        <a:defRPr sz="1837" kern="1200">
          <a:solidFill>
            <a:schemeClr val="tx1"/>
          </a:solidFill>
          <a:latin typeface="+mn-lt"/>
          <a:ea typeface="+mn-ea"/>
          <a:cs typeface="+mn-cs"/>
        </a:defRPr>
      </a:lvl5pPr>
      <a:lvl6pPr marL="2329564" algn="l" defTabSz="465915" rtl="0" eaLnBrk="1" latinLnBrk="0" hangingPunct="1">
        <a:defRPr sz="1837" kern="1200">
          <a:solidFill>
            <a:schemeClr val="tx1"/>
          </a:solidFill>
          <a:latin typeface="+mn-lt"/>
          <a:ea typeface="+mn-ea"/>
          <a:cs typeface="+mn-cs"/>
        </a:defRPr>
      </a:lvl6pPr>
      <a:lvl7pPr marL="2795476" algn="l" defTabSz="465915" rtl="0" eaLnBrk="1" latinLnBrk="0" hangingPunct="1">
        <a:defRPr sz="1837" kern="1200">
          <a:solidFill>
            <a:schemeClr val="tx1"/>
          </a:solidFill>
          <a:latin typeface="+mn-lt"/>
          <a:ea typeface="+mn-ea"/>
          <a:cs typeface="+mn-cs"/>
        </a:defRPr>
      </a:lvl7pPr>
      <a:lvl8pPr marL="3261386" algn="l" defTabSz="465915" rtl="0" eaLnBrk="1" latinLnBrk="0" hangingPunct="1">
        <a:defRPr sz="1837" kern="1200">
          <a:solidFill>
            <a:schemeClr val="tx1"/>
          </a:solidFill>
          <a:latin typeface="+mn-lt"/>
          <a:ea typeface="+mn-ea"/>
          <a:cs typeface="+mn-cs"/>
        </a:defRPr>
      </a:lvl8pPr>
      <a:lvl9pPr marL="3727295" algn="l" defTabSz="465915" rtl="0" eaLnBrk="1" latinLnBrk="0" hangingPunct="1">
        <a:defRPr sz="1837"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MX" smtClean="0"/>
              <a:t>Haga clic para cambiar el estilo de título	</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MX" smtClean="0"/>
              <a:t>Haga clic para modificar el estilo de texto del patrón</a:t>
            </a:r>
          </a:p>
          <a:p>
            <a:pPr lvl="1"/>
            <a:r>
              <a:rPr lang="es-ES" altLang="es-MX" smtClean="0"/>
              <a:t>Segundo nivel</a:t>
            </a:r>
          </a:p>
          <a:p>
            <a:pPr lvl="2"/>
            <a:r>
              <a:rPr lang="es-ES" altLang="es-MX" smtClean="0"/>
              <a:t>Tercer nivel</a:t>
            </a:r>
          </a:p>
          <a:p>
            <a:pPr lvl="3"/>
            <a:r>
              <a:rPr lang="es-ES" altLang="es-MX" smtClean="0"/>
              <a:t>Cuarto nivel</a:t>
            </a:r>
          </a:p>
          <a:p>
            <a:pPr lvl="4"/>
            <a:r>
              <a:rPr lang="es-ES" altLang="es-MX" smtClean="0"/>
              <a:t>Quinto nivel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defRPr>
            </a:lvl1pPr>
          </a:lstStyle>
          <a:p>
            <a:pPr fontAlgn="base">
              <a:spcBef>
                <a:spcPct val="0"/>
              </a:spcBef>
              <a:spcAft>
                <a:spcPct val="0"/>
              </a:spcAft>
              <a:defRPr/>
            </a:pPr>
            <a:endParaRPr lang="es-E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defRPr>
            </a:lvl1pPr>
          </a:lstStyle>
          <a:p>
            <a:pPr fontAlgn="base">
              <a:spcBef>
                <a:spcPct val="0"/>
              </a:spcBef>
              <a:spcAft>
                <a:spcPct val="0"/>
              </a:spcAft>
              <a:defRPr/>
            </a:pPr>
            <a:endParaRPr lang="es-E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fontAlgn="base">
              <a:spcBef>
                <a:spcPct val="0"/>
              </a:spcBef>
              <a:spcAft>
                <a:spcPct val="0"/>
              </a:spcAft>
              <a:defRPr/>
            </a:pPr>
            <a:fld id="{128BF4DA-3580-4C11-AC3D-00FEEB8D0777}" type="slidenum">
              <a:rPr lang="es-ES" altLang="es-MX">
                <a:solidFill>
                  <a:srgbClr val="000000"/>
                </a:solidFill>
              </a:rPr>
              <a:pPr fontAlgn="base">
                <a:spcBef>
                  <a:spcPct val="0"/>
                </a:spcBef>
                <a:spcAft>
                  <a:spcPct val="0"/>
                </a:spcAft>
                <a:defRPr/>
              </a:pPr>
              <a:t>‹Nº›</a:t>
            </a:fld>
            <a:endParaRPr lang="es-ES" altLang="es-MX" dirty="0">
              <a:solidFill>
                <a:srgbClr val="000000"/>
              </a:solidFill>
            </a:endParaRPr>
          </a:p>
        </p:txBody>
      </p:sp>
    </p:spTree>
    <p:extLst>
      <p:ext uri="{BB962C8B-B14F-4D97-AF65-F5344CB8AC3E}">
        <p14:creationId xmlns:p14="http://schemas.microsoft.com/office/powerpoint/2010/main" val="1268655677"/>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MX" smtClean="0"/>
              <a:t>Haga clic para cambiar el estilo de título	</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MX" smtClean="0"/>
              <a:t>Haga clic para modificar el estilo de texto del patrón</a:t>
            </a:r>
          </a:p>
          <a:p>
            <a:pPr lvl="1"/>
            <a:r>
              <a:rPr lang="es-ES" altLang="es-MX" smtClean="0"/>
              <a:t>Segundo nivel</a:t>
            </a:r>
          </a:p>
          <a:p>
            <a:pPr lvl="2"/>
            <a:r>
              <a:rPr lang="es-ES" altLang="es-MX" smtClean="0"/>
              <a:t>Tercer nivel</a:t>
            </a:r>
          </a:p>
          <a:p>
            <a:pPr lvl="3"/>
            <a:r>
              <a:rPr lang="es-ES" altLang="es-MX" smtClean="0"/>
              <a:t>Cuarto nivel</a:t>
            </a:r>
          </a:p>
          <a:p>
            <a:pPr lvl="4"/>
            <a:r>
              <a:rPr lang="es-ES" altLang="es-MX" smtClean="0"/>
              <a:t>Quinto nivel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defRPr>
            </a:lvl1pPr>
          </a:lstStyle>
          <a:p>
            <a:pPr fontAlgn="base">
              <a:spcBef>
                <a:spcPct val="0"/>
              </a:spcBef>
              <a:spcAft>
                <a:spcPct val="0"/>
              </a:spcAft>
              <a:defRPr/>
            </a:pPr>
            <a:endParaRPr lang="es-E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defRPr>
            </a:lvl1pPr>
          </a:lstStyle>
          <a:p>
            <a:pPr fontAlgn="base">
              <a:spcBef>
                <a:spcPct val="0"/>
              </a:spcBef>
              <a:spcAft>
                <a:spcPct val="0"/>
              </a:spcAft>
              <a:defRPr/>
            </a:pPr>
            <a:endParaRPr lang="es-E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FAA26D3D-D897-4be2-8F04-BA451C77F1D7}"/>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fontAlgn="base">
              <a:spcBef>
                <a:spcPct val="0"/>
              </a:spcBef>
              <a:spcAft>
                <a:spcPct val="0"/>
              </a:spcAft>
              <a:defRPr/>
            </a:pPr>
            <a:fld id="{128BF4DA-3580-4C11-AC3D-00FEEB8D0777}" type="slidenum">
              <a:rPr lang="es-ES" altLang="es-MX">
                <a:solidFill>
                  <a:srgbClr val="000000"/>
                </a:solidFill>
              </a:rPr>
              <a:pPr fontAlgn="base">
                <a:spcBef>
                  <a:spcPct val="0"/>
                </a:spcBef>
                <a:spcAft>
                  <a:spcPct val="0"/>
                </a:spcAft>
                <a:defRPr/>
              </a:pPr>
              <a:t>‹Nº›</a:t>
            </a:fld>
            <a:endParaRPr lang="es-ES" altLang="es-MX" dirty="0">
              <a:solidFill>
                <a:srgbClr val="000000"/>
              </a:solidFill>
            </a:endParaRPr>
          </a:p>
        </p:txBody>
      </p:sp>
    </p:spTree>
    <p:extLst>
      <p:ext uri="{BB962C8B-B14F-4D97-AF65-F5344CB8AC3E}">
        <p14:creationId xmlns:p14="http://schemas.microsoft.com/office/powerpoint/2010/main" val="1519260971"/>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7" name="McK 2. Slide Title"/>
          <p:cNvSpPr>
            <a:spLocks noGrp="1" noChangeArrowheads="1"/>
          </p:cNvSpPr>
          <p:nvPr>
            <p:ph type="title"/>
          </p:nvPr>
        </p:nvSpPr>
        <p:spPr bwMode="auto">
          <a:xfrm>
            <a:off x="161985" y="234864"/>
            <a:ext cx="10334582" cy="298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77829" name="McK 1. On-page tracker" hidden="1"/>
          <p:cNvSpPr>
            <a:spLocks noChangeArrowheads="1"/>
          </p:cNvSpPr>
          <p:nvPr/>
        </p:nvSpPr>
        <p:spPr bwMode="auto">
          <a:xfrm>
            <a:off x="161986" y="27536"/>
            <a:ext cx="876843" cy="219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1428" dirty="0">
                <a:solidFill>
                  <a:srgbClr val="808080"/>
                </a:solidFill>
              </a:rPr>
              <a:t>TRACKER</a:t>
            </a:r>
          </a:p>
        </p:txBody>
      </p:sp>
      <p:sp>
        <p:nvSpPr>
          <p:cNvPr id="77830" name="McK 3. Unit of measure" hidden="1"/>
          <p:cNvSpPr txBox="1">
            <a:spLocks noChangeArrowheads="1"/>
          </p:cNvSpPr>
          <p:nvPr/>
        </p:nvSpPr>
        <p:spPr bwMode="auto">
          <a:xfrm>
            <a:off x="161985" y="542615"/>
            <a:ext cx="4973989" cy="224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defTabSz="895350">
              <a:defRPr sz="2400">
                <a:solidFill>
                  <a:schemeClr val="tx1"/>
                </a:solidFill>
                <a:latin typeface="Arial" charset="0"/>
                <a:ea typeface="ＭＳ Ｐゴシック" charset="0"/>
              </a:defRPr>
            </a:lvl1pPr>
            <a:lvl2pPr marL="447675" defTabSz="895350">
              <a:defRPr sz="2400">
                <a:solidFill>
                  <a:schemeClr val="tx1"/>
                </a:solidFill>
                <a:latin typeface="Arial" charset="0"/>
                <a:ea typeface="ＭＳ Ｐゴシック" charset="0"/>
              </a:defRPr>
            </a:lvl2pPr>
            <a:lvl3pPr marL="895350" defTabSz="895350">
              <a:defRPr sz="2400">
                <a:solidFill>
                  <a:schemeClr val="tx1"/>
                </a:solidFill>
                <a:latin typeface="Arial" charset="0"/>
                <a:ea typeface="ＭＳ Ｐゴシック" charset="0"/>
              </a:defRPr>
            </a:lvl3pPr>
            <a:lvl4pPr marL="1344613" defTabSz="895350">
              <a:defRPr sz="2400">
                <a:solidFill>
                  <a:schemeClr val="tx1"/>
                </a:solidFill>
                <a:latin typeface="Arial" charset="0"/>
                <a:ea typeface="ＭＳ Ｐゴシック" charset="0"/>
              </a:defRPr>
            </a:lvl4pPr>
            <a:lvl5pPr marL="1792288" defTabSz="895350">
              <a:defRPr sz="2400">
                <a:solidFill>
                  <a:schemeClr val="tx1"/>
                </a:solidFill>
                <a:latin typeface="Arial" charset="0"/>
                <a:ea typeface="ＭＳ Ｐゴシック" charset="0"/>
              </a:defRPr>
            </a:lvl5pPr>
            <a:lvl6pPr marL="2249488" defTabSz="895350" fontAlgn="base">
              <a:spcBef>
                <a:spcPct val="0"/>
              </a:spcBef>
              <a:spcAft>
                <a:spcPct val="0"/>
              </a:spcAft>
              <a:defRPr sz="2400">
                <a:solidFill>
                  <a:schemeClr val="tx1"/>
                </a:solidFill>
                <a:latin typeface="Arial" charset="0"/>
                <a:ea typeface="ＭＳ Ｐゴシック" charset="0"/>
              </a:defRPr>
            </a:lvl6pPr>
            <a:lvl7pPr marL="2706688" defTabSz="895350" fontAlgn="base">
              <a:spcBef>
                <a:spcPct val="0"/>
              </a:spcBef>
              <a:spcAft>
                <a:spcPct val="0"/>
              </a:spcAft>
              <a:defRPr sz="2400">
                <a:solidFill>
                  <a:schemeClr val="tx1"/>
                </a:solidFill>
                <a:latin typeface="Arial" charset="0"/>
                <a:ea typeface="ＭＳ Ｐゴシック" charset="0"/>
              </a:defRPr>
            </a:lvl7pPr>
            <a:lvl8pPr marL="3163888" defTabSz="895350" fontAlgn="base">
              <a:spcBef>
                <a:spcPct val="0"/>
              </a:spcBef>
              <a:spcAft>
                <a:spcPct val="0"/>
              </a:spcAft>
              <a:defRPr sz="2400">
                <a:solidFill>
                  <a:schemeClr val="tx1"/>
                </a:solidFill>
                <a:latin typeface="Arial" charset="0"/>
                <a:ea typeface="ＭＳ Ｐゴシック" charset="0"/>
              </a:defRPr>
            </a:lvl8pPr>
            <a:lvl9pPr marL="3621088" defTabSz="895350" fontAlgn="base">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defRPr/>
            </a:pPr>
            <a:r>
              <a:rPr lang="en-US" sz="1428" dirty="0">
                <a:solidFill>
                  <a:srgbClr val="808080"/>
                </a:solidFill>
              </a:rPr>
              <a:t>Unit of measure</a:t>
            </a:r>
          </a:p>
        </p:txBody>
      </p:sp>
      <p:grpSp>
        <p:nvGrpSpPr>
          <p:cNvPr id="6149" name="ACET" hidden="1"/>
          <p:cNvGrpSpPr>
            <a:grpSpLocks/>
          </p:cNvGrpSpPr>
          <p:nvPr/>
        </p:nvGrpSpPr>
        <p:grpSpPr bwMode="auto">
          <a:xfrm>
            <a:off x="1976207" y="1137061"/>
            <a:ext cx="5801189" cy="531276"/>
            <a:chOff x="915" y="702"/>
            <a:chExt cx="2686" cy="328"/>
          </a:xfrm>
        </p:grpSpPr>
        <p:cxnSp>
          <p:nvCxnSpPr>
            <p:cNvPr id="77835" name="AutoShape 11" hidden="1"/>
            <p:cNvCxnSpPr>
              <a:cxnSpLocks noChangeShapeType="1"/>
              <a:stCxn id="77836" idx="4"/>
              <a:endCxn id="77836" idx="6"/>
            </p:cNvCxnSpPr>
            <p:nvPr/>
          </p:nvCxnSpPr>
          <p:spPr bwMode="auto">
            <a:xfrm>
              <a:off x="915" y="1030"/>
              <a:ext cx="2686"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77836" name="AutoShape 12" hidden="1"/>
            <p:cNvSpPr>
              <a:spLocks noChangeArrowheads="1"/>
            </p:cNvSpPr>
            <p:nvPr/>
          </p:nvSpPr>
          <p:spPr bwMode="auto">
            <a:xfrm>
              <a:off x="915" y="702"/>
              <a:ext cx="2686" cy="328"/>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18288" anchor="b">
              <a:spAutoFit/>
            </a:bodyPr>
            <a:lstStyle/>
            <a:p>
              <a:pPr defTabSz="913285" fontAlgn="base">
                <a:spcBef>
                  <a:spcPct val="0"/>
                </a:spcBef>
                <a:spcAft>
                  <a:spcPct val="0"/>
                </a:spcAft>
                <a:defRPr/>
              </a:pPr>
              <a:r>
                <a:rPr lang="en-US" sz="1632" b="1" dirty="0">
                  <a:solidFill>
                    <a:srgbClr val="000000"/>
                  </a:solidFill>
                </a:rPr>
                <a:t>Title</a:t>
              </a:r>
            </a:p>
            <a:p>
              <a:pPr defTabSz="913285" fontAlgn="base">
                <a:spcBef>
                  <a:spcPct val="0"/>
                </a:spcBef>
                <a:spcAft>
                  <a:spcPct val="0"/>
                </a:spcAft>
                <a:defRPr/>
              </a:pPr>
              <a:r>
                <a:rPr lang="en-US" sz="1632" dirty="0">
                  <a:solidFill>
                    <a:srgbClr val="808080"/>
                  </a:solidFill>
                </a:rPr>
                <a:t>Unit of measure</a:t>
              </a:r>
            </a:p>
          </p:txBody>
        </p:sp>
      </p:grpSp>
      <p:sp>
        <p:nvSpPr>
          <p:cNvPr id="77839" name="Working Draft" hidden="1"/>
          <p:cNvSpPr txBox="1">
            <a:spLocks noChangeArrowheads="1"/>
          </p:cNvSpPr>
          <p:nvPr/>
        </p:nvSpPr>
        <p:spPr bwMode="auto">
          <a:xfrm rot="5400000">
            <a:off x="11192075" y="2811754"/>
            <a:ext cx="1809791" cy="94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612" dirty="0">
                <a:solidFill>
                  <a:srgbClr val="000000"/>
                </a:solidFill>
              </a:rPr>
              <a:t>Working Draft - Last Modified 4/15/2010 2:58:37 PM</a:t>
            </a:r>
            <a:endParaRPr lang="en-US" sz="1632" dirty="0">
              <a:solidFill>
                <a:srgbClr val="000000"/>
              </a:solidFill>
            </a:endParaRPr>
          </a:p>
        </p:txBody>
      </p:sp>
      <p:sp>
        <p:nvSpPr>
          <p:cNvPr id="77840" name="Printed" hidden="1"/>
          <p:cNvSpPr txBox="1">
            <a:spLocks noChangeArrowheads="1"/>
          </p:cNvSpPr>
          <p:nvPr/>
        </p:nvSpPr>
        <p:spPr bwMode="auto">
          <a:xfrm rot="5400000">
            <a:off x="11575192" y="4305969"/>
            <a:ext cx="1043555" cy="94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612" dirty="0">
                <a:solidFill>
                  <a:srgbClr val="000000"/>
                </a:solidFill>
              </a:rPr>
              <a:t>Printed 4/15/2010 2:29:22 PM</a:t>
            </a:r>
            <a:endParaRPr lang="en-US" sz="1632" dirty="0">
              <a:solidFill>
                <a:srgbClr val="000000"/>
              </a:solidFill>
            </a:endParaRPr>
          </a:p>
        </p:txBody>
      </p:sp>
      <p:sp>
        <p:nvSpPr>
          <p:cNvPr id="77841" name="Rectangle 17"/>
          <p:cNvSpPr>
            <a:spLocks noGrp="1" noChangeArrowheads="1"/>
          </p:cNvSpPr>
          <p:nvPr>
            <p:ph type="body" idx="1"/>
          </p:nvPr>
        </p:nvSpPr>
        <p:spPr bwMode="auto">
          <a:xfrm>
            <a:off x="1976207" y="1990667"/>
            <a:ext cx="5853024" cy="1247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BottomBar"/>
          <p:cNvSpPr>
            <a:spLocks noChangeArrowheads="1"/>
          </p:cNvSpPr>
          <p:nvPr userDrawn="1"/>
        </p:nvSpPr>
        <p:spPr bwMode="auto">
          <a:xfrm>
            <a:off x="0" y="6355880"/>
            <a:ext cx="12192000" cy="502121"/>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03583" tIns="51793" rIns="103583" bIns="51793" anchor="ctr"/>
          <a:lstStyle/>
          <a:p>
            <a:pPr algn="ctr" defTabSz="1034527">
              <a:defRPr/>
            </a:pPr>
            <a:endParaRPr lang="en-US" sz="1837" dirty="0">
              <a:solidFill>
                <a:srgbClr val="000000"/>
              </a:solidFill>
            </a:endParaRPr>
          </a:p>
        </p:txBody>
      </p:sp>
      <p:sp>
        <p:nvSpPr>
          <p:cNvPr id="17" name="Rectangle 16"/>
          <p:cNvSpPr/>
          <p:nvPr userDrawn="1"/>
        </p:nvSpPr>
        <p:spPr>
          <a:xfrm>
            <a:off x="9259009" y="6125875"/>
            <a:ext cx="2308812" cy="732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83" tIns="45692" rIns="91383" bIns="45692" anchor="ctr"/>
          <a:lstStyle/>
          <a:p>
            <a:pPr algn="ctr" defTabSz="913818">
              <a:defRPr/>
            </a:pPr>
            <a:endParaRPr lang="es-MX" sz="1837" dirty="0">
              <a:solidFill>
                <a:srgbClr val="FFFFFF"/>
              </a:solidFill>
            </a:endParaRPr>
          </a:p>
        </p:txBody>
      </p:sp>
      <p:grpSp>
        <p:nvGrpSpPr>
          <p:cNvPr id="6155" name="McK Slide Elements"/>
          <p:cNvGrpSpPr>
            <a:grpSpLocks/>
          </p:cNvGrpSpPr>
          <p:nvPr userDrawn="1"/>
        </p:nvGrpSpPr>
        <p:grpSpPr bwMode="auto">
          <a:xfrm>
            <a:off x="161985" y="6198770"/>
            <a:ext cx="11630454" cy="526418"/>
            <a:chOff x="75" y="3827"/>
            <a:chExt cx="5385" cy="325"/>
          </a:xfrm>
        </p:grpSpPr>
        <p:sp>
          <p:nvSpPr>
            <p:cNvPr id="19" name="McK 4. Footnote" hidden="1"/>
            <p:cNvSpPr txBox="1">
              <a:spLocks noChangeArrowheads="1"/>
            </p:cNvSpPr>
            <p:nvPr userDrawn="1"/>
          </p:nvSpPr>
          <p:spPr bwMode="auto">
            <a:xfrm>
              <a:off x="75" y="3827"/>
              <a:ext cx="5385"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1020" dirty="0">
                  <a:solidFill>
                    <a:srgbClr val="000000"/>
                  </a:solidFill>
                </a:rPr>
                <a:t>1 Footnote</a:t>
              </a:r>
            </a:p>
          </p:txBody>
        </p:sp>
        <p:sp>
          <p:nvSpPr>
            <p:cNvPr id="6160" name="McK 5. Source" hidden="1"/>
            <p:cNvSpPr>
              <a:spLocks noChangeArrowheads="1"/>
            </p:cNvSpPr>
            <p:nvPr userDrawn="1"/>
          </p:nvSpPr>
          <p:spPr bwMode="auto">
            <a:xfrm>
              <a:off x="75" y="4053"/>
              <a:ext cx="4323"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marL="608013" indent="-608013" defTabSz="893763" eaLnBrk="0" hangingPunct="0">
                <a:tabLst>
                  <a:tab pos="611188" algn="l"/>
                </a:tabLst>
                <a:defRPr sz="1200" b="1">
                  <a:solidFill>
                    <a:schemeClr val="tx1"/>
                  </a:solidFill>
                  <a:latin typeface="Arial" panose="020B0604020202020204" pitchFamily="34" charset="0"/>
                  <a:cs typeface="Arial" panose="020B0604020202020204" pitchFamily="34" charset="0"/>
                </a:defRPr>
              </a:lvl1pPr>
              <a:lvl2pPr marL="742950" indent="-285750" defTabSz="893763" eaLnBrk="0" hangingPunct="0">
                <a:tabLst>
                  <a:tab pos="611188" algn="l"/>
                </a:tabLst>
                <a:defRPr sz="1200" b="1">
                  <a:solidFill>
                    <a:schemeClr val="tx1"/>
                  </a:solidFill>
                  <a:latin typeface="Arial" panose="020B0604020202020204" pitchFamily="34" charset="0"/>
                  <a:cs typeface="Arial" panose="020B0604020202020204" pitchFamily="34" charset="0"/>
                </a:defRPr>
              </a:lvl2pPr>
              <a:lvl3pPr marL="1143000" indent="-228600" defTabSz="893763" eaLnBrk="0" hangingPunct="0">
                <a:tabLst>
                  <a:tab pos="611188" algn="l"/>
                </a:tabLst>
                <a:defRPr sz="1200" b="1">
                  <a:solidFill>
                    <a:schemeClr val="tx1"/>
                  </a:solidFill>
                  <a:latin typeface="Arial" panose="020B0604020202020204" pitchFamily="34" charset="0"/>
                  <a:cs typeface="Arial" panose="020B0604020202020204" pitchFamily="34" charset="0"/>
                </a:defRPr>
              </a:lvl3pPr>
              <a:lvl4pPr marL="1600200" indent="-228600" defTabSz="893763" eaLnBrk="0" hangingPunct="0">
                <a:tabLst>
                  <a:tab pos="611188" algn="l"/>
                </a:tabLst>
                <a:defRPr sz="1200" b="1">
                  <a:solidFill>
                    <a:schemeClr val="tx1"/>
                  </a:solidFill>
                  <a:latin typeface="Arial" panose="020B0604020202020204" pitchFamily="34" charset="0"/>
                  <a:cs typeface="Arial" panose="020B0604020202020204" pitchFamily="34" charset="0"/>
                </a:defRPr>
              </a:lvl4pPr>
              <a:lvl5pPr marL="2057400" indent="-228600" defTabSz="893763" eaLnBrk="0" hangingPunct="0">
                <a:tabLst>
                  <a:tab pos="611188" algn="l"/>
                </a:tabLst>
                <a:defRPr sz="1200" b="1">
                  <a:solidFill>
                    <a:schemeClr val="tx1"/>
                  </a:solidFill>
                  <a:latin typeface="Arial" panose="020B0604020202020204" pitchFamily="34" charset="0"/>
                  <a:cs typeface="Arial" panose="020B0604020202020204" pitchFamily="34" charset="0"/>
                </a:defRPr>
              </a:lvl5pPr>
              <a:lvl6pPr marL="2514600" indent="-228600" defTabSz="893763" eaLnBrk="0" fontAlgn="base" hangingPunct="0">
                <a:spcBef>
                  <a:spcPct val="0"/>
                </a:spcBef>
                <a:spcAft>
                  <a:spcPct val="0"/>
                </a:spcAft>
                <a:tabLst>
                  <a:tab pos="611188" algn="l"/>
                </a:tabLst>
                <a:defRPr sz="1200" b="1">
                  <a:solidFill>
                    <a:schemeClr val="tx1"/>
                  </a:solidFill>
                  <a:latin typeface="Arial" panose="020B0604020202020204" pitchFamily="34" charset="0"/>
                  <a:cs typeface="Arial" panose="020B0604020202020204" pitchFamily="34" charset="0"/>
                </a:defRPr>
              </a:lvl6pPr>
              <a:lvl7pPr marL="2971800" indent="-228600" defTabSz="893763" eaLnBrk="0" fontAlgn="base" hangingPunct="0">
                <a:spcBef>
                  <a:spcPct val="0"/>
                </a:spcBef>
                <a:spcAft>
                  <a:spcPct val="0"/>
                </a:spcAft>
                <a:tabLst>
                  <a:tab pos="611188" algn="l"/>
                </a:tabLst>
                <a:defRPr sz="1200" b="1">
                  <a:solidFill>
                    <a:schemeClr val="tx1"/>
                  </a:solidFill>
                  <a:latin typeface="Arial" panose="020B0604020202020204" pitchFamily="34" charset="0"/>
                  <a:cs typeface="Arial" panose="020B0604020202020204" pitchFamily="34" charset="0"/>
                </a:defRPr>
              </a:lvl7pPr>
              <a:lvl8pPr marL="3429000" indent="-228600" defTabSz="893763" eaLnBrk="0" fontAlgn="base" hangingPunct="0">
                <a:spcBef>
                  <a:spcPct val="0"/>
                </a:spcBef>
                <a:spcAft>
                  <a:spcPct val="0"/>
                </a:spcAft>
                <a:tabLst>
                  <a:tab pos="611188" algn="l"/>
                </a:tabLst>
                <a:defRPr sz="1200" b="1">
                  <a:solidFill>
                    <a:schemeClr val="tx1"/>
                  </a:solidFill>
                  <a:latin typeface="Arial" panose="020B0604020202020204" pitchFamily="34" charset="0"/>
                  <a:cs typeface="Arial" panose="020B0604020202020204" pitchFamily="34" charset="0"/>
                </a:defRPr>
              </a:lvl8pPr>
              <a:lvl9pPr marL="3886200" indent="-228600" defTabSz="893763" eaLnBrk="0" fontAlgn="base" hangingPunct="0">
                <a:spcBef>
                  <a:spcPct val="0"/>
                </a:spcBef>
                <a:spcAft>
                  <a:spcPct val="0"/>
                </a:spcAft>
                <a:tabLst>
                  <a:tab pos="611188" algn="l"/>
                </a:tabLst>
                <a:defRPr sz="1200" b="1">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r>
                <a:rPr lang="en-US" altLang="es-MX" sz="1020" b="0" smtClean="0">
                  <a:solidFill>
                    <a:srgbClr val="000000"/>
                  </a:solidFill>
                </a:rPr>
                <a:t>SOURCE: Source</a:t>
              </a:r>
            </a:p>
          </p:txBody>
        </p:sp>
      </p:grpSp>
      <p:sp>
        <p:nvSpPr>
          <p:cNvPr id="21" name="SlideLogoSeparator"/>
          <p:cNvSpPr>
            <a:spLocks noChangeArrowheads="1"/>
          </p:cNvSpPr>
          <p:nvPr userDrawn="1">
            <p:custDataLst>
              <p:tags r:id="rId18"/>
            </p:custDataLst>
          </p:nvPr>
        </p:nvSpPr>
        <p:spPr bwMode="auto">
          <a:xfrm>
            <a:off x="11507282" y="6527326"/>
            <a:ext cx="65" cy="188385"/>
          </a:xfrm>
          <a:prstGeom prst="rect">
            <a:avLst/>
          </a:prstGeom>
          <a:solidFill>
            <a:schemeClr val="tx2">
              <a:lumMod val="90000"/>
              <a:lumOff val="10000"/>
            </a:schemeClr>
          </a:solidFill>
          <a:ln w="9525">
            <a:noFill/>
            <a:miter lim="800000"/>
            <a:headEnd/>
            <a:tailEnd/>
          </a:ln>
          <a:effectLst/>
          <a:extLst/>
        </p:spPr>
        <p:txBody>
          <a:bodyPr wrap="none" lIns="0" tIns="0" rIns="0" bIns="0" anchor="ctr">
            <a:spAutoFit/>
          </a:bodyPr>
          <a:lstStyle/>
          <a:p>
            <a:pPr algn="r" defTabSz="912944" fontAlgn="base">
              <a:spcBef>
                <a:spcPct val="0"/>
              </a:spcBef>
              <a:spcAft>
                <a:spcPct val="0"/>
              </a:spcAft>
              <a:defRPr/>
            </a:pPr>
            <a:endParaRPr lang="en-US" sz="1224" b="1" dirty="0">
              <a:solidFill>
                <a:srgbClr val="E0EDFD">
                  <a:lumMod val="25000"/>
                </a:srgbClr>
              </a:solidFill>
            </a:endParaRPr>
          </a:p>
        </p:txBody>
      </p:sp>
      <p:sp>
        <p:nvSpPr>
          <p:cNvPr id="23" name="Slide Number Placeholder 2"/>
          <p:cNvSpPr>
            <a:spLocks noGrp="1"/>
          </p:cNvSpPr>
          <p:nvPr>
            <p:ph type="sldNum" sz="quarter" idx="4"/>
          </p:nvPr>
        </p:nvSpPr>
        <p:spPr>
          <a:xfrm>
            <a:off x="11630455" y="6381796"/>
            <a:ext cx="611219" cy="411415"/>
          </a:xfrm>
          <a:prstGeom prst="rect">
            <a:avLst/>
          </a:prstGeom>
        </p:spPr>
        <p:txBody>
          <a:bodyPr vert="horz" wrap="square" lIns="89564" tIns="44782" rIns="89564" bIns="44782" numCol="1" anchor="t" anchorCtr="0" compatLnSpc="1">
            <a:prstTxWarp prst="textNoShape">
              <a:avLst/>
            </a:prstTxWarp>
          </a:bodyPr>
          <a:lstStyle>
            <a:lvl1pPr defTabSz="913526" eaLnBrk="1" hangingPunct="1">
              <a:defRPr sz="1428" b="0">
                <a:solidFill>
                  <a:srgbClr val="000000"/>
                </a:solidFill>
              </a:defRPr>
            </a:lvl1pPr>
          </a:lstStyle>
          <a:p>
            <a:pPr fontAlgn="base">
              <a:spcBef>
                <a:spcPct val="0"/>
              </a:spcBef>
              <a:spcAft>
                <a:spcPct val="0"/>
              </a:spcAft>
              <a:defRPr/>
            </a:pPr>
            <a:fld id="{1AFB53ED-0629-449A-B255-97D893598FCD}" type="slidenum">
              <a:rPr lang="en-US" altLang="es-MX"/>
              <a:pPr fontAlgn="base">
                <a:spcBef>
                  <a:spcPct val="0"/>
                </a:spcBef>
                <a:spcAft>
                  <a:spcPct val="0"/>
                </a:spcAft>
                <a:defRPr/>
              </a:pPr>
              <a:t>‹Nº›</a:t>
            </a:fld>
            <a:r>
              <a:rPr lang="en-US" altLang="es-MX">
                <a:solidFill>
                  <a:srgbClr val="FFFFFF"/>
                </a:solidFill>
              </a:rPr>
              <a:t> </a:t>
            </a:r>
          </a:p>
        </p:txBody>
      </p:sp>
      <p:pic>
        <p:nvPicPr>
          <p:cNvPr id="6158" name="Picture 1"/>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9503065" y="6389894"/>
            <a:ext cx="1820701" cy="432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68566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ftr="0" dt="0"/>
  <p:txStyles>
    <p:titleStyle>
      <a:lvl1pPr algn="l" defTabSz="911906" rtl="0" eaLnBrk="0" fontAlgn="base" hangingPunct="0">
        <a:spcBef>
          <a:spcPct val="0"/>
        </a:spcBef>
        <a:spcAft>
          <a:spcPct val="0"/>
        </a:spcAft>
        <a:defRPr sz="1939" b="1">
          <a:solidFill>
            <a:schemeClr val="tx2"/>
          </a:solidFill>
          <a:latin typeface="+mj-lt"/>
          <a:ea typeface="MS PGothic" pitchFamily="34" charset="-128"/>
          <a:cs typeface="+mj-cs"/>
        </a:defRPr>
      </a:lvl1pPr>
      <a:lvl2pPr algn="l" defTabSz="911906" rtl="0" eaLnBrk="0" fontAlgn="base" hangingPunct="0">
        <a:spcBef>
          <a:spcPct val="0"/>
        </a:spcBef>
        <a:spcAft>
          <a:spcPct val="0"/>
        </a:spcAft>
        <a:defRPr sz="1939" b="1">
          <a:solidFill>
            <a:schemeClr val="tx2"/>
          </a:solidFill>
          <a:latin typeface="Arial" charset="0"/>
          <a:ea typeface="MS PGothic" pitchFamily="34" charset="-128"/>
          <a:cs typeface="Arial" charset="0"/>
        </a:defRPr>
      </a:lvl2pPr>
      <a:lvl3pPr algn="l" defTabSz="911906" rtl="0" eaLnBrk="0" fontAlgn="base" hangingPunct="0">
        <a:spcBef>
          <a:spcPct val="0"/>
        </a:spcBef>
        <a:spcAft>
          <a:spcPct val="0"/>
        </a:spcAft>
        <a:defRPr sz="1939" b="1">
          <a:solidFill>
            <a:schemeClr val="tx2"/>
          </a:solidFill>
          <a:latin typeface="Arial" charset="0"/>
          <a:ea typeface="MS PGothic" pitchFamily="34" charset="-128"/>
          <a:cs typeface="Arial" charset="0"/>
        </a:defRPr>
      </a:lvl3pPr>
      <a:lvl4pPr algn="l" defTabSz="911906" rtl="0" eaLnBrk="0" fontAlgn="base" hangingPunct="0">
        <a:spcBef>
          <a:spcPct val="0"/>
        </a:spcBef>
        <a:spcAft>
          <a:spcPct val="0"/>
        </a:spcAft>
        <a:defRPr sz="1939" b="1">
          <a:solidFill>
            <a:schemeClr val="tx2"/>
          </a:solidFill>
          <a:latin typeface="Arial" charset="0"/>
          <a:ea typeface="MS PGothic" pitchFamily="34" charset="-128"/>
          <a:cs typeface="Arial" charset="0"/>
        </a:defRPr>
      </a:lvl4pPr>
      <a:lvl5pPr algn="l" defTabSz="911906" rtl="0" eaLnBrk="0" fontAlgn="base" hangingPunct="0">
        <a:spcBef>
          <a:spcPct val="0"/>
        </a:spcBef>
        <a:spcAft>
          <a:spcPct val="0"/>
        </a:spcAft>
        <a:defRPr sz="1939" b="1">
          <a:solidFill>
            <a:schemeClr val="tx2"/>
          </a:solidFill>
          <a:latin typeface="Arial" charset="0"/>
          <a:ea typeface="MS PGothic" pitchFamily="34" charset="-128"/>
          <a:cs typeface="Arial" charset="0"/>
        </a:defRPr>
      </a:lvl5pPr>
      <a:lvl6pPr marL="465915" algn="l" defTabSz="912409" rtl="0" fontAlgn="base">
        <a:spcBef>
          <a:spcPct val="0"/>
        </a:spcBef>
        <a:spcAft>
          <a:spcPct val="0"/>
        </a:spcAft>
        <a:defRPr sz="1939" b="1">
          <a:solidFill>
            <a:schemeClr val="tx2"/>
          </a:solidFill>
          <a:latin typeface="Arial" charset="0"/>
          <a:ea typeface="ＭＳ Ｐゴシック" charset="0"/>
          <a:cs typeface="Arial" charset="0"/>
        </a:defRPr>
      </a:lvl6pPr>
      <a:lvl7pPr marL="931828" algn="l" defTabSz="912409" rtl="0" fontAlgn="base">
        <a:spcBef>
          <a:spcPct val="0"/>
        </a:spcBef>
        <a:spcAft>
          <a:spcPct val="0"/>
        </a:spcAft>
        <a:defRPr sz="1939" b="1">
          <a:solidFill>
            <a:schemeClr val="tx2"/>
          </a:solidFill>
          <a:latin typeface="Arial" charset="0"/>
          <a:ea typeface="ＭＳ Ｐゴシック" charset="0"/>
          <a:cs typeface="Arial" charset="0"/>
        </a:defRPr>
      </a:lvl7pPr>
      <a:lvl8pPr marL="1397732" algn="l" defTabSz="912409" rtl="0" fontAlgn="base">
        <a:spcBef>
          <a:spcPct val="0"/>
        </a:spcBef>
        <a:spcAft>
          <a:spcPct val="0"/>
        </a:spcAft>
        <a:defRPr sz="1939" b="1">
          <a:solidFill>
            <a:schemeClr val="tx2"/>
          </a:solidFill>
          <a:latin typeface="Arial" charset="0"/>
          <a:ea typeface="ＭＳ Ｐゴシック" charset="0"/>
          <a:cs typeface="Arial" charset="0"/>
        </a:defRPr>
      </a:lvl8pPr>
      <a:lvl9pPr marL="1863647" algn="l" defTabSz="912409" rtl="0" fontAlgn="base">
        <a:spcBef>
          <a:spcPct val="0"/>
        </a:spcBef>
        <a:spcAft>
          <a:spcPct val="0"/>
        </a:spcAft>
        <a:defRPr sz="1939" b="1">
          <a:solidFill>
            <a:schemeClr val="tx2"/>
          </a:solidFill>
          <a:latin typeface="Arial" charset="0"/>
          <a:ea typeface="ＭＳ Ｐゴシック" charset="0"/>
          <a:cs typeface="Arial" charset="0"/>
        </a:defRPr>
      </a:lvl9pPr>
    </p:titleStyle>
    <p:bodyStyle>
      <a:lvl1pPr marL="349861" indent="-349861" algn="l" defTabSz="911906" rtl="0" eaLnBrk="0" fontAlgn="base" hangingPunct="0">
        <a:spcBef>
          <a:spcPct val="0"/>
        </a:spcBef>
        <a:spcAft>
          <a:spcPct val="0"/>
        </a:spcAft>
        <a:buClr>
          <a:schemeClr val="tx2"/>
        </a:buClr>
        <a:defRPr sz="1632">
          <a:solidFill>
            <a:schemeClr val="tx1"/>
          </a:solidFill>
          <a:latin typeface="+mn-lt"/>
          <a:ea typeface="MS PGothic" pitchFamily="34" charset="-128"/>
          <a:cs typeface="+mn-cs"/>
        </a:defRPr>
      </a:lvl1pPr>
      <a:lvl2pPr marL="195987" indent="-194367" algn="l" defTabSz="911906" rtl="0" eaLnBrk="0" fontAlgn="base" hangingPunct="0">
        <a:spcBef>
          <a:spcPct val="0"/>
        </a:spcBef>
        <a:spcAft>
          <a:spcPct val="0"/>
        </a:spcAft>
        <a:buClr>
          <a:schemeClr val="tx2"/>
        </a:buClr>
        <a:buSzPct val="125000"/>
        <a:buFont typeface="Arial" panose="020B0604020202020204" pitchFamily="34" charset="0"/>
        <a:buChar char="▪"/>
        <a:defRPr sz="1632">
          <a:solidFill>
            <a:schemeClr val="tx1"/>
          </a:solidFill>
          <a:latin typeface="+mn-lt"/>
          <a:ea typeface="Arial" charset="0"/>
          <a:cs typeface="+mn-cs"/>
        </a:defRPr>
      </a:lvl2pPr>
      <a:lvl3pPr marL="464862" indent="-265635" algn="l" defTabSz="911906" rtl="0" eaLnBrk="0" fontAlgn="base" hangingPunct="0">
        <a:spcBef>
          <a:spcPct val="0"/>
        </a:spcBef>
        <a:spcAft>
          <a:spcPct val="0"/>
        </a:spcAft>
        <a:buClr>
          <a:schemeClr val="tx2"/>
        </a:buClr>
        <a:buSzPct val="120000"/>
        <a:buFont typeface="Arial" panose="020B0604020202020204" pitchFamily="34" charset="0"/>
        <a:buChar char="–"/>
        <a:defRPr sz="1632">
          <a:solidFill>
            <a:schemeClr val="tx1"/>
          </a:solidFill>
          <a:latin typeface="+mn-lt"/>
          <a:ea typeface="Arial" charset="0"/>
          <a:cs typeface="+mn-cs"/>
        </a:defRPr>
      </a:lvl3pPr>
      <a:lvl4pPr marL="625214" indent="-157114" algn="l" defTabSz="911906" rtl="0" eaLnBrk="0" fontAlgn="base" hangingPunct="0">
        <a:spcBef>
          <a:spcPct val="0"/>
        </a:spcBef>
        <a:spcAft>
          <a:spcPct val="0"/>
        </a:spcAft>
        <a:buClr>
          <a:schemeClr val="tx2"/>
        </a:buClr>
        <a:buSzPct val="120000"/>
        <a:buFont typeface="Arial" panose="020B0604020202020204" pitchFamily="34" charset="0"/>
        <a:buChar char="▫"/>
        <a:defRPr sz="1632">
          <a:solidFill>
            <a:schemeClr val="tx1"/>
          </a:solidFill>
          <a:latin typeface="+mn-lt"/>
          <a:ea typeface="Arial" charset="0"/>
          <a:cs typeface="+mn-cs"/>
        </a:defRPr>
      </a:lvl4pPr>
      <a:lvl5pPr marL="759652" indent="-131198" algn="l" defTabSz="911906" rtl="0" eaLnBrk="0" fontAlgn="base" hangingPunct="0">
        <a:spcBef>
          <a:spcPct val="0"/>
        </a:spcBef>
        <a:spcAft>
          <a:spcPct val="0"/>
        </a:spcAft>
        <a:buClr>
          <a:schemeClr val="tx2"/>
        </a:buClr>
        <a:buSzPct val="89000"/>
        <a:buFont typeface="Arial" panose="020B0604020202020204" pitchFamily="34" charset="0"/>
        <a:buChar char="-"/>
        <a:defRPr sz="1632">
          <a:solidFill>
            <a:schemeClr val="tx1"/>
          </a:solidFill>
          <a:latin typeface="+mn-lt"/>
          <a:ea typeface="Arial" charset="0"/>
          <a:cs typeface="+mn-cs"/>
        </a:defRPr>
      </a:lvl5pPr>
      <a:lvl6pPr marL="1226255" indent="-132655" algn="l" defTabSz="912409" rtl="0" fontAlgn="base">
        <a:spcBef>
          <a:spcPct val="0"/>
        </a:spcBef>
        <a:spcAft>
          <a:spcPct val="0"/>
        </a:spcAft>
        <a:buClr>
          <a:schemeClr val="tx2"/>
        </a:buClr>
        <a:buSzPct val="89000"/>
        <a:buFont typeface="Arial" charset="0"/>
        <a:buChar char="-"/>
        <a:defRPr sz="1632">
          <a:solidFill>
            <a:schemeClr val="tx1"/>
          </a:solidFill>
          <a:latin typeface="+mn-lt"/>
          <a:ea typeface="Arial" charset="0"/>
          <a:cs typeface="+mn-cs"/>
        </a:defRPr>
      </a:lvl6pPr>
      <a:lvl7pPr marL="1692167" indent="-132655" algn="l" defTabSz="912409" rtl="0" fontAlgn="base">
        <a:spcBef>
          <a:spcPct val="0"/>
        </a:spcBef>
        <a:spcAft>
          <a:spcPct val="0"/>
        </a:spcAft>
        <a:buClr>
          <a:schemeClr val="tx2"/>
        </a:buClr>
        <a:buSzPct val="89000"/>
        <a:buFont typeface="Arial" charset="0"/>
        <a:buChar char="-"/>
        <a:defRPr sz="1632">
          <a:solidFill>
            <a:schemeClr val="tx1"/>
          </a:solidFill>
          <a:latin typeface="+mn-lt"/>
          <a:ea typeface="Arial" charset="0"/>
          <a:cs typeface="+mn-cs"/>
        </a:defRPr>
      </a:lvl7pPr>
      <a:lvl8pPr marL="2158079" indent="-132655" algn="l" defTabSz="912409" rtl="0" fontAlgn="base">
        <a:spcBef>
          <a:spcPct val="0"/>
        </a:spcBef>
        <a:spcAft>
          <a:spcPct val="0"/>
        </a:spcAft>
        <a:buClr>
          <a:schemeClr val="tx2"/>
        </a:buClr>
        <a:buSzPct val="89000"/>
        <a:buFont typeface="Arial" charset="0"/>
        <a:buChar char="-"/>
        <a:defRPr sz="1632">
          <a:solidFill>
            <a:schemeClr val="tx1"/>
          </a:solidFill>
          <a:latin typeface="+mn-lt"/>
          <a:ea typeface="Arial" charset="0"/>
          <a:cs typeface="+mn-cs"/>
        </a:defRPr>
      </a:lvl8pPr>
      <a:lvl9pPr marL="2623991" indent="-132655" algn="l" defTabSz="912409" rtl="0" fontAlgn="base">
        <a:spcBef>
          <a:spcPct val="0"/>
        </a:spcBef>
        <a:spcAft>
          <a:spcPct val="0"/>
        </a:spcAft>
        <a:buClr>
          <a:schemeClr val="tx2"/>
        </a:buClr>
        <a:buSzPct val="89000"/>
        <a:buFont typeface="Arial" charset="0"/>
        <a:buChar char="-"/>
        <a:defRPr sz="1632">
          <a:solidFill>
            <a:schemeClr val="tx1"/>
          </a:solidFill>
          <a:latin typeface="+mn-lt"/>
          <a:ea typeface="Arial" charset="0"/>
          <a:cs typeface="+mn-cs"/>
        </a:defRPr>
      </a:lvl9pPr>
    </p:bodyStyle>
    <p:otherStyle>
      <a:defPPr>
        <a:defRPr lang="en-US"/>
      </a:defPPr>
      <a:lvl1pPr marL="0" algn="l" defTabSz="465915" rtl="0" eaLnBrk="1" latinLnBrk="0" hangingPunct="1">
        <a:defRPr sz="1837" kern="1200">
          <a:solidFill>
            <a:schemeClr val="tx1"/>
          </a:solidFill>
          <a:latin typeface="+mn-lt"/>
          <a:ea typeface="+mn-ea"/>
          <a:cs typeface="+mn-cs"/>
        </a:defRPr>
      </a:lvl1pPr>
      <a:lvl2pPr marL="465915" algn="l" defTabSz="465915" rtl="0" eaLnBrk="1" latinLnBrk="0" hangingPunct="1">
        <a:defRPr sz="1837" kern="1200">
          <a:solidFill>
            <a:schemeClr val="tx1"/>
          </a:solidFill>
          <a:latin typeface="+mn-lt"/>
          <a:ea typeface="+mn-ea"/>
          <a:cs typeface="+mn-cs"/>
        </a:defRPr>
      </a:lvl2pPr>
      <a:lvl3pPr marL="931828" algn="l" defTabSz="465915" rtl="0" eaLnBrk="1" latinLnBrk="0" hangingPunct="1">
        <a:defRPr sz="1837" kern="1200">
          <a:solidFill>
            <a:schemeClr val="tx1"/>
          </a:solidFill>
          <a:latin typeface="+mn-lt"/>
          <a:ea typeface="+mn-ea"/>
          <a:cs typeface="+mn-cs"/>
        </a:defRPr>
      </a:lvl3pPr>
      <a:lvl4pPr marL="1397732" algn="l" defTabSz="465915" rtl="0" eaLnBrk="1" latinLnBrk="0" hangingPunct="1">
        <a:defRPr sz="1837" kern="1200">
          <a:solidFill>
            <a:schemeClr val="tx1"/>
          </a:solidFill>
          <a:latin typeface="+mn-lt"/>
          <a:ea typeface="+mn-ea"/>
          <a:cs typeface="+mn-cs"/>
        </a:defRPr>
      </a:lvl4pPr>
      <a:lvl5pPr marL="1863647" algn="l" defTabSz="465915" rtl="0" eaLnBrk="1" latinLnBrk="0" hangingPunct="1">
        <a:defRPr sz="1837" kern="1200">
          <a:solidFill>
            <a:schemeClr val="tx1"/>
          </a:solidFill>
          <a:latin typeface="+mn-lt"/>
          <a:ea typeface="+mn-ea"/>
          <a:cs typeface="+mn-cs"/>
        </a:defRPr>
      </a:lvl5pPr>
      <a:lvl6pPr marL="2329564" algn="l" defTabSz="465915" rtl="0" eaLnBrk="1" latinLnBrk="0" hangingPunct="1">
        <a:defRPr sz="1837" kern="1200">
          <a:solidFill>
            <a:schemeClr val="tx1"/>
          </a:solidFill>
          <a:latin typeface="+mn-lt"/>
          <a:ea typeface="+mn-ea"/>
          <a:cs typeface="+mn-cs"/>
        </a:defRPr>
      </a:lvl6pPr>
      <a:lvl7pPr marL="2795476" algn="l" defTabSz="465915" rtl="0" eaLnBrk="1" latinLnBrk="0" hangingPunct="1">
        <a:defRPr sz="1837" kern="1200">
          <a:solidFill>
            <a:schemeClr val="tx1"/>
          </a:solidFill>
          <a:latin typeface="+mn-lt"/>
          <a:ea typeface="+mn-ea"/>
          <a:cs typeface="+mn-cs"/>
        </a:defRPr>
      </a:lvl7pPr>
      <a:lvl8pPr marL="3261386" algn="l" defTabSz="465915" rtl="0" eaLnBrk="1" latinLnBrk="0" hangingPunct="1">
        <a:defRPr sz="1837" kern="1200">
          <a:solidFill>
            <a:schemeClr val="tx1"/>
          </a:solidFill>
          <a:latin typeface="+mn-lt"/>
          <a:ea typeface="+mn-ea"/>
          <a:cs typeface="+mn-cs"/>
        </a:defRPr>
      </a:lvl8pPr>
      <a:lvl9pPr marL="3727295" algn="l" defTabSz="465915" rtl="0" eaLnBrk="1" latinLnBrk="0" hangingPunct="1">
        <a:defRPr sz="183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7" name="McK 2. Slide Title"/>
          <p:cNvSpPr>
            <a:spLocks noGrp="1" noChangeArrowheads="1"/>
          </p:cNvSpPr>
          <p:nvPr>
            <p:ph type="title"/>
          </p:nvPr>
        </p:nvSpPr>
        <p:spPr bwMode="auto">
          <a:xfrm>
            <a:off x="161985" y="234864"/>
            <a:ext cx="10334582" cy="298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77829" name="McK 1. On-page tracker" hidden="1"/>
          <p:cNvSpPr>
            <a:spLocks noChangeArrowheads="1"/>
          </p:cNvSpPr>
          <p:nvPr/>
        </p:nvSpPr>
        <p:spPr bwMode="auto">
          <a:xfrm>
            <a:off x="161986" y="27536"/>
            <a:ext cx="876843" cy="219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1428" dirty="0">
                <a:solidFill>
                  <a:srgbClr val="808080"/>
                </a:solidFill>
              </a:rPr>
              <a:t>TRACKER</a:t>
            </a:r>
          </a:p>
        </p:txBody>
      </p:sp>
      <p:sp>
        <p:nvSpPr>
          <p:cNvPr id="77830" name="McK 3. Unit of measure" hidden="1"/>
          <p:cNvSpPr txBox="1">
            <a:spLocks noChangeArrowheads="1"/>
          </p:cNvSpPr>
          <p:nvPr/>
        </p:nvSpPr>
        <p:spPr bwMode="auto">
          <a:xfrm>
            <a:off x="161985" y="542615"/>
            <a:ext cx="4973989" cy="224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defTabSz="895350">
              <a:defRPr sz="2400">
                <a:solidFill>
                  <a:schemeClr val="tx1"/>
                </a:solidFill>
                <a:latin typeface="Arial" charset="0"/>
                <a:ea typeface="ＭＳ Ｐゴシック" charset="0"/>
              </a:defRPr>
            </a:lvl1pPr>
            <a:lvl2pPr marL="447675" defTabSz="895350">
              <a:defRPr sz="2400">
                <a:solidFill>
                  <a:schemeClr val="tx1"/>
                </a:solidFill>
                <a:latin typeface="Arial" charset="0"/>
                <a:ea typeface="ＭＳ Ｐゴシック" charset="0"/>
              </a:defRPr>
            </a:lvl2pPr>
            <a:lvl3pPr marL="895350" defTabSz="895350">
              <a:defRPr sz="2400">
                <a:solidFill>
                  <a:schemeClr val="tx1"/>
                </a:solidFill>
                <a:latin typeface="Arial" charset="0"/>
                <a:ea typeface="ＭＳ Ｐゴシック" charset="0"/>
              </a:defRPr>
            </a:lvl3pPr>
            <a:lvl4pPr marL="1344613" defTabSz="895350">
              <a:defRPr sz="2400">
                <a:solidFill>
                  <a:schemeClr val="tx1"/>
                </a:solidFill>
                <a:latin typeface="Arial" charset="0"/>
                <a:ea typeface="ＭＳ Ｐゴシック" charset="0"/>
              </a:defRPr>
            </a:lvl4pPr>
            <a:lvl5pPr marL="1792288" defTabSz="895350">
              <a:defRPr sz="2400">
                <a:solidFill>
                  <a:schemeClr val="tx1"/>
                </a:solidFill>
                <a:latin typeface="Arial" charset="0"/>
                <a:ea typeface="ＭＳ Ｐゴシック" charset="0"/>
              </a:defRPr>
            </a:lvl5pPr>
            <a:lvl6pPr marL="2249488" defTabSz="895350" fontAlgn="base">
              <a:spcBef>
                <a:spcPct val="0"/>
              </a:spcBef>
              <a:spcAft>
                <a:spcPct val="0"/>
              </a:spcAft>
              <a:defRPr sz="2400">
                <a:solidFill>
                  <a:schemeClr val="tx1"/>
                </a:solidFill>
                <a:latin typeface="Arial" charset="0"/>
                <a:ea typeface="ＭＳ Ｐゴシック" charset="0"/>
              </a:defRPr>
            </a:lvl6pPr>
            <a:lvl7pPr marL="2706688" defTabSz="895350" fontAlgn="base">
              <a:spcBef>
                <a:spcPct val="0"/>
              </a:spcBef>
              <a:spcAft>
                <a:spcPct val="0"/>
              </a:spcAft>
              <a:defRPr sz="2400">
                <a:solidFill>
                  <a:schemeClr val="tx1"/>
                </a:solidFill>
                <a:latin typeface="Arial" charset="0"/>
                <a:ea typeface="ＭＳ Ｐゴシック" charset="0"/>
              </a:defRPr>
            </a:lvl7pPr>
            <a:lvl8pPr marL="3163888" defTabSz="895350" fontAlgn="base">
              <a:spcBef>
                <a:spcPct val="0"/>
              </a:spcBef>
              <a:spcAft>
                <a:spcPct val="0"/>
              </a:spcAft>
              <a:defRPr sz="2400">
                <a:solidFill>
                  <a:schemeClr val="tx1"/>
                </a:solidFill>
                <a:latin typeface="Arial" charset="0"/>
                <a:ea typeface="ＭＳ Ｐゴシック" charset="0"/>
              </a:defRPr>
            </a:lvl8pPr>
            <a:lvl9pPr marL="3621088" defTabSz="895350" fontAlgn="base">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defRPr/>
            </a:pPr>
            <a:r>
              <a:rPr lang="en-US" sz="1428" dirty="0">
                <a:solidFill>
                  <a:srgbClr val="808080"/>
                </a:solidFill>
              </a:rPr>
              <a:t>Unit of measure</a:t>
            </a:r>
          </a:p>
        </p:txBody>
      </p:sp>
      <p:grpSp>
        <p:nvGrpSpPr>
          <p:cNvPr id="6149" name="ACET" hidden="1"/>
          <p:cNvGrpSpPr>
            <a:grpSpLocks/>
          </p:cNvGrpSpPr>
          <p:nvPr/>
        </p:nvGrpSpPr>
        <p:grpSpPr bwMode="auto">
          <a:xfrm>
            <a:off x="1976207" y="1137061"/>
            <a:ext cx="5801189" cy="531276"/>
            <a:chOff x="915" y="702"/>
            <a:chExt cx="2686" cy="328"/>
          </a:xfrm>
        </p:grpSpPr>
        <p:cxnSp>
          <p:nvCxnSpPr>
            <p:cNvPr id="77835" name="AutoShape 11" hidden="1"/>
            <p:cNvCxnSpPr>
              <a:cxnSpLocks noChangeShapeType="1"/>
              <a:stCxn id="77836" idx="4"/>
              <a:endCxn id="77836" idx="6"/>
            </p:cNvCxnSpPr>
            <p:nvPr/>
          </p:nvCxnSpPr>
          <p:spPr bwMode="auto">
            <a:xfrm>
              <a:off x="915" y="1030"/>
              <a:ext cx="2686"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77836" name="AutoShape 12" hidden="1"/>
            <p:cNvSpPr>
              <a:spLocks noChangeArrowheads="1"/>
            </p:cNvSpPr>
            <p:nvPr/>
          </p:nvSpPr>
          <p:spPr bwMode="auto">
            <a:xfrm>
              <a:off x="915" y="702"/>
              <a:ext cx="2686" cy="328"/>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18288" anchor="b">
              <a:spAutoFit/>
            </a:bodyPr>
            <a:lstStyle/>
            <a:p>
              <a:pPr defTabSz="913285" fontAlgn="base">
                <a:spcBef>
                  <a:spcPct val="0"/>
                </a:spcBef>
                <a:spcAft>
                  <a:spcPct val="0"/>
                </a:spcAft>
                <a:defRPr/>
              </a:pPr>
              <a:r>
                <a:rPr lang="en-US" sz="1632" b="1" dirty="0">
                  <a:solidFill>
                    <a:srgbClr val="000000"/>
                  </a:solidFill>
                </a:rPr>
                <a:t>Title</a:t>
              </a:r>
            </a:p>
            <a:p>
              <a:pPr defTabSz="913285" fontAlgn="base">
                <a:spcBef>
                  <a:spcPct val="0"/>
                </a:spcBef>
                <a:spcAft>
                  <a:spcPct val="0"/>
                </a:spcAft>
                <a:defRPr/>
              </a:pPr>
              <a:r>
                <a:rPr lang="en-US" sz="1632" dirty="0">
                  <a:solidFill>
                    <a:srgbClr val="808080"/>
                  </a:solidFill>
                </a:rPr>
                <a:t>Unit of measure</a:t>
              </a:r>
            </a:p>
          </p:txBody>
        </p:sp>
      </p:grpSp>
      <p:sp>
        <p:nvSpPr>
          <p:cNvPr id="77839" name="Working Draft" hidden="1"/>
          <p:cNvSpPr txBox="1">
            <a:spLocks noChangeArrowheads="1"/>
          </p:cNvSpPr>
          <p:nvPr/>
        </p:nvSpPr>
        <p:spPr bwMode="auto">
          <a:xfrm rot="5400000">
            <a:off x="11192075" y="2811754"/>
            <a:ext cx="1809791" cy="94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612" dirty="0">
                <a:solidFill>
                  <a:srgbClr val="000000"/>
                </a:solidFill>
              </a:rPr>
              <a:t>Working Draft - Last Modified 4/15/2010 2:58:37 PM</a:t>
            </a:r>
            <a:endParaRPr lang="en-US" sz="1632" dirty="0">
              <a:solidFill>
                <a:srgbClr val="000000"/>
              </a:solidFill>
            </a:endParaRPr>
          </a:p>
        </p:txBody>
      </p:sp>
      <p:sp>
        <p:nvSpPr>
          <p:cNvPr id="77840" name="Printed" hidden="1"/>
          <p:cNvSpPr txBox="1">
            <a:spLocks noChangeArrowheads="1"/>
          </p:cNvSpPr>
          <p:nvPr/>
        </p:nvSpPr>
        <p:spPr bwMode="auto">
          <a:xfrm rot="5400000">
            <a:off x="11575192" y="4305969"/>
            <a:ext cx="1043555" cy="94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612" dirty="0">
                <a:solidFill>
                  <a:srgbClr val="000000"/>
                </a:solidFill>
              </a:rPr>
              <a:t>Printed 4/15/2010 2:29:22 PM</a:t>
            </a:r>
            <a:endParaRPr lang="en-US" sz="1632" dirty="0">
              <a:solidFill>
                <a:srgbClr val="000000"/>
              </a:solidFill>
            </a:endParaRPr>
          </a:p>
        </p:txBody>
      </p:sp>
      <p:sp>
        <p:nvSpPr>
          <p:cNvPr id="77841" name="Rectangle 17"/>
          <p:cNvSpPr>
            <a:spLocks noGrp="1" noChangeArrowheads="1"/>
          </p:cNvSpPr>
          <p:nvPr>
            <p:ph type="body" idx="1"/>
          </p:nvPr>
        </p:nvSpPr>
        <p:spPr bwMode="auto">
          <a:xfrm>
            <a:off x="1976207" y="1990667"/>
            <a:ext cx="5853024" cy="1247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BottomBar"/>
          <p:cNvSpPr>
            <a:spLocks noChangeArrowheads="1"/>
          </p:cNvSpPr>
          <p:nvPr userDrawn="1"/>
        </p:nvSpPr>
        <p:spPr bwMode="auto">
          <a:xfrm>
            <a:off x="0" y="6355880"/>
            <a:ext cx="12192000" cy="502121"/>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03583" tIns="51793" rIns="103583" bIns="51793" anchor="ctr"/>
          <a:lstStyle/>
          <a:p>
            <a:pPr algn="ctr" defTabSz="1034527">
              <a:defRPr/>
            </a:pPr>
            <a:endParaRPr lang="en-US" sz="1837" dirty="0">
              <a:solidFill>
                <a:srgbClr val="000000"/>
              </a:solidFill>
            </a:endParaRPr>
          </a:p>
        </p:txBody>
      </p:sp>
      <p:sp>
        <p:nvSpPr>
          <p:cNvPr id="17" name="Rectangle 16"/>
          <p:cNvSpPr/>
          <p:nvPr userDrawn="1"/>
        </p:nvSpPr>
        <p:spPr>
          <a:xfrm>
            <a:off x="9259009" y="6125875"/>
            <a:ext cx="2308812" cy="732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83" tIns="45692" rIns="91383" bIns="45692" anchor="ctr"/>
          <a:lstStyle/>
          <a:p>
            <a:pPr algn="ctr" defTabSz="913818">
              <a:defRPr/>
            </a:pPr>
            <a:endParaRPr lang="es-MX" sz="1837" dirty="0">
              <a:solidFill>
                <a:srgbClr val="FFFFFF"/>
              </a:solidFill>
            </a:endParaRPr>
          </a:p>
        </p:txBody>
      </p:sp>
      <p:grpSp>
        <p:nvGrpSpPr>
          <p:cNvPr id="6155" name="McK Slide Elements"/>
          <p:cNvGrpSpPr>
            <a:grpSpLocks/>
          </p:cNvGrpSpPr>
          <p:nvPr userDrawn="1"/>
        </p:nvGrpSpPr>
        <p:grpSpPr bwMode="auto">
          <a:xfrm>
            <a:off x="161985" y="6198770"/>
            <a:ext cx="11630454" cy="526418"/>
            <a:chOff x="75" y="3827"/>
            <a:chExt cx="5385" cy="325"/>
          </a:xfrm>
        </p:grpSpPr>
        <p:sp>
          <p:nvSpPr>
            <p:cNvPr id="19" name="McK 4. Footnote" hidden="1"/>
            <p:cNvSpPr txBox="1">
              <a:spLocks noChangeArrowheads="1"/>
            </p:cNvSpPr>
            <p:nvPr userDrawn="1"/>
          </p:nvSpPr>
          <p:spPr bwMode="auto">
            <a:xfrm>
              <a:off x="75" y="3827"/>
              <a:ext cx="5385"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1020" dirty="0">
                  <a:solidFill>
                    <a:srgbClr val="000000"/>
                  </a:solidFill>
                </a:rPr>
                <a:t>1 Footnote</a:t>
              </a:r>
            </a:p>
          </p:txBody>
        </p:sp>
        <p:sp>
          <p:nvSpPr>
            <p:cNvPr id="6160" name="McK 5. Source" hidden="1"/>
            <p:cNvSpPr>
              <a:spLocks noChangeArrowheads="1"/>
            </p:cNvSpPr>
            <p:nvPr userDrawn="1"/>
          </p:nvSpPr>
          <p:spPr bwMode="auto">
            <a:xfrm>
              <a:off x="75" y="4053"/>
              <a:ext cx="4323"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marL="608013" indent="-608013" defTabSz="893763" eaLnBrk="0" hangingPunct="0">
                <a:tabLst>
                  <a:tab pos="611188" algn="l"/>
                </a:tabLst>
                <a:defRPr sz="1200" b="1">
                  <a:solidFill>
                    <a:schemeClr val="tx1"/>
                  </a:solidFill>
                  <a:latin typeface="Arial" panose="020B0604020202020204" pitchFamily="34" charset="0"/>
                  <a:cs typeface="Arial" panose="020B0604020202020204" pitchFamily="34" charset="0"/>
                </a:defRPr>
              </a:lvl1pPr>
              <a:lvl2pPr marL="742950" indent="-285750" defTabSz="893763" eaLnBrk="0" hangingPunct="0">
                <a:tabLst>
                  <a:tab pos="611188" algn="l"/>
                </a:tabLst>
                <a:defRPr sz="1200" b="1">
                  <a:solidFill>
                    <a:schemeClr val="tx1"/>
                  </a:solidFill>
                  <a:latin typeface="Arial" panose="020B0604020202020204" pitchFamily="34" charset="0"/>
                  <a:cs typeface="Arial" panose="020B0604020202020204" pitchFamily="34" charset="0"/>
                </a:defRPr>
              </a:lvl2pPr>
              <a:lvl3pPr marL="1143000" indent="-228600" defTabSz="893763" eaLnBrk="0" hangingPunct="0">
                <a:tabLst>
                  <a:tab pos="611188" algn="l"/>
                </a:tabLst>
                <a:defRPr sz="1200" b="1">
                  <a:solidFill>
                    <a:schemeClr val="tx1"/>
                  </a:solidFill>
                  <a:latin typeface="Arial" panose="020B0604020202020204" pitchFamily="34" charset="0"/>
                  <a:cs typeface="Arial" panose="020B0604020202020204" pitchFamily="34" charset="0"/>
                </a:defRPr>
              </a:lvl3pPr>
              <a:lvl4pPr marL="1600200" indent="-228600" defTabSz="893763" eaLnBrk="0" hangingPunct="0">
                <a:tabLst>
                  <a:tab pos="611188" algn="l"/>
                </a:tabLst>
                <a:defRPr sz="1200" b="1">
                  <a:solidFill>
                    <a:schemeClr val="tx1"/>
                  </a:solidFill>
                  <a:latin typeface="Arial" panose="020B0604020202020204" pitchFamily="34" charset="0"/>
                  <a:cs typeface="Arial" panose="020B0604020202020204" pitchFamily="34" charset="0"/>
                </a:defRPr>
              </a:lvl4pPr>
              <a:lvl5pPr marL="2057400" indent="-228600" defTabSz="893763" eaLnBrk="0" hangingPunct="0">
                <a:tabLst>
                  <a:tab pos="611188" algn="l"/>
                </a:tabLst>
                <a:defRPr sz="1200" b="1">
                  <a:solidFill>
                    <a:schemeClr val="tx1"/>
                  </a:solidFill>
                  <a:latin typeface="Arial" panose="020B0604020202020204" pitchFamily="34" charset="0"/>
                  <a:cs typeface="Arial" panose="020B0604020202020204" pitchFamily="34" charset="0"/>
                </a:defRPr>
              </a:lvl5pPr>
              <a:lvl6pPr marL="2514600" indent="-228600" defTabSz="893763" eaLnBrk="0" fontAlgn="base" hangingPunct="0">
                <a:spcBef>
                  <a:spcPct val="0"/>
                </a:spcBef>
                <a:spcAft>
                  <a:spcPct val="0"/>
                </a:spcAft>
                <a:tabLst>
                  <a:tab pos="611188" algn="l"/>
                </a:tabLst>
                <a:defRPr sz="1200" b="1">
                  <a:solidFill>
                    <a:schemeClr val="tx1"/>
                  </a:solidFill>
                  <a:latin typeface="Arial" panose="020B0604020202020204" pitchFamily="34" charset="0"/>
                  <a:cs typeface="Arial" panose="020B0604020202020204" pitchFamily="34" charset="0"/>
                </a:defRPr>
              </a:lvl6pPr>
              <a:lvl7pPr marL="2971800" indent="-228600" defTabSz="893763" eaLnBrk="0" fontAlgn="base" hangingPunct="0">
                <a:spcBef>
                  <a:spcPct val="0"/>
                </a:spcBef>
                <a:spcAft>
                  <a:spcPct val="0"/>
                </a:spcAft>
                <a:tabLst>
                  <a:tab pos="611188" algn="l"/>
                </a:tabLst>
                <a:defRPr sz="1200" b="1">
                  <a:solidFill>
                    <a:schemeClr val="tx1"/>
                  </a:solidFill>
                  <a:latin typeface="Arial" panose="020B0604020202020204" pitchFamily="34" charset="0"/>
                  <a:cs typeface="Arial" panose="020B0604020202020204" pitchFamily="34" charset="0"/>
                </a:defRPr>
              </a:lvl7pPr>
              <a:lvl8pPr marL="3429000" indent="-228600" defTabSz="893763" eaLnBrk="0" fontAlgn="base" hangingPunct="0">
                <a:spcBef>
                  <a:spcPct val="0"/>
                </a:spcBef>
                <a:spcAft>
                  <a:spcPct val="0"/>
                </a:spcAft>
                <a:tabLst>
                  <a:tab pos="611188" algn="l"/>
                </a:tabLst>
                <a:defRPr sz="1200" b="1">
                  <a:solidFill>
                    <a:schemeClr val="tx1"/>
                  </a:solidFill>
                  <a:latin typeface="Arial" panose="020B0604020202020204" pitchFamily="34" charset="0"/>
                  <a:cs typeface="Arial" panose="020B0604020202020204" pitchFamily="34" charset="0"/>
                </a:defRPr>
              </a:lvl8pPr>
              <a:lvl9pPr marL="3886200" indent="-228600" defTabSz="893763" eaLnBrk="0" fontAlgn="base" hangingPunct="0">
                <a:spcBef>
                  <a:spcPct val="0"/>
                </a:spcBef>
                <a:spcAft>
                  <a:spcPct val="0"/>
                </a:spcAft>
                <a:tabLst>
                  <a:tab pos="611188" algn="l"/>
                </a:tabLst>
                <a:defRPr sz="1200" b="1">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r>
                <a:rPr lang="en-US" altLang="es-MX" sz="1020" b="0" smtClean="0">
                  <a:solidFill>
                    <a:srgbClr val="000000"/>
                  </a:solidFill>
                </a:rPr>
                <a:t>SOURCE: Source</a:t>
              </a:r>
            </a:p>
          </p:txBody>
        </p:sp>
      </p:grpSp>
      <p:sp>
        <p:nvSpPr>
          <p:cNvPr id="21" name="SlideLogoSeparator"/>
          <p:cNvSpPr>
            <a:spLocks noChangeArrowheads="1"/>
          </p:cNvSpPr>
          <p:nvPr userDrawn="1">
            <p:custDataLst>
              <p:tags r:id="rId18"/>
            </p:custDataLst>
          </p:nvPr>
        </p:nvSpPr>
        <p:spPr bwMode="auto">
          <a:xfrm>
            <a:off x="11507282" y="6527326"/>
            <a:ext cx="65" cy="188385"/>
          </a:xfrm>
          <a:prstGeom prst="rect">
            <a:avLst/>
          </a:prstGeom>
          <a:solidFill>
            <a:schemeClr val="tx2">
              <a:lumMod val="90000"/>
              <a:lumOff val="10000"/>
            </a:schemeClr>
          </a:solidFill>
          <a:ln w="9525">
            <a:noFill/>
            <a:miter lim="800000"/>
            <a:headEnd/>
            <a:tailEnd/>
          </a:ln>
          <a:effectLst/>
          <a:extLst/>
        </p:spPr>
        <p:txBody>
          <a:bodyPr wrap="none" lIns="0" tIns="0" rIns="0" bIns="0" anchor="ctr">
            <a:spAutoFit/>
          </a:bodyPr>
          <a:lstStyle/>
          <a:p>
            <a:pPr algn="r" defTabSz="912944" fontAlgn="base">
              <a:spcBef>
                <a:spcPct val="0"/>
              </a:spcBef>
              <a:spcAft>
                <a:spcPct val="0"/>
              </a:spcAft>
              <a:defRPr/>
            </a:pPr>
            <a:endParaRPr lang="en-US" sz="1224" b="1" dirty="0">
              <a:solidFill>
                <a:srgbClr val="E0EDFD">
                  <a:lumMod val="25000"/>
                </a:srgbClr>
              </a:solidFill>
            </a:endParaRPr>
          </a:p>
        </p:txBody>
      </p:sp>
      <p:sp>
        <p:nvSpPr>
          <p:cNvPr id="23" name="Slide Number Placeholder 2"/>
          <p:cNvSpPr>
            <a:spLocks noGrp="1"/>
          </p:cNvSpPr>
          <p:nvPr>
            <p:ph type="sldNum" sz="quarter" idx="4"/>
          </p:nvPr>
        </p:nvSpPr>
        <p:spPr>
          <a:xfrm>
            <a:off x="11630455" y="6381796"/>
            <a:ext cx="611219" cy="411415"/>
          </a:xfrm>
          <a:prstGeom prst="rect">
            <a:avLst/>
          </a:prstGeom>
        </p:spPr>
        <p:txBody>
          <a:bodyPr vert="horz" wrap="square" lIns="89564" tIns="44782" rIns="89564" bIns="44782" numCol="1" anchor="t" anchorCtr="0" compatLnSpc="1">
            <a:prstTxWarp prst="textNoShape">
              <a:avLst/>
            </a:prstTxWarp>
          </a:bodyPr>
          <a:lstStyle>
            <a:lvl1pPr defTabSz="913526" eaLnBrk="1" hangingPunct="1">
              <a:defRPr sz="1428" b="0">
                <a:solidFill>
                  <a:srgbClr val="000000"/>
                </a:solidFill>
              </a:defRPr>
            </a:lvl1pPr>
          </a:lstStyle>
          <a:p>
            <a:pPr fontAlgn="base">
              <a:spcBef>
                <a:spcPct val="0"/>
              </a:spcBef>
              <a:spcAft>
                <a:spcPct val="0"/>
              </a:spcAft>
              <a:defRPr/>
            </a:pPr>
            <a:fld id="{1AFB53ED-0629-449A-B255-97D893598FCD}" type="slidenum">
              <a:rPr lang="en-US" altLang="es-MX"/>
              <a:pPr fontAlgn="base">
                <a:spcBef>
                  <a:spcPct val="0"/>
                </a:spcBef>
                <a:spcAft>
                  <a:spcPct val="0"/>
                </a:spcAft>
                <a:defRPr/>
              </a:pPr>
              <a:t>‹Nº›</a:t>
            </a:fld>
            <a:r>
              <a:rPr lang="en-US" altLang="es-MX">
                <a:solidFill>
                  <a:srgbClr val="FFFFFF"/>
                </a:solidFill>
              </a:rPr>
              <a:t> </a:t>
            </a:r>
          </a:p>
        </p:txBody>
      </p:sp>
      <p:pic>
        <p:nvPicPr>
          <p:cNvPr id="6158" name="Picture 1"/>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9503065" y="6389894"/>
            <a:ext cx="1820701" cy="432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146531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hf hdr="0" ftr="0" dt="0"/>
  <p:txStyles>
    <p:titleStyle>
      <a:lvl1pPr algn="l" defTabSz="911906" rtl="0" eaLnBrk="0" fontAlgn="base" hangingPunct="0">
        <a:spcBef>
          <a:spcPct val="0"/>
        </a:spcBef>
        <a:spcAft>
          <a:spcPct val="0"/>
        </a:spcAft>
        <a:defRPr sz="1939" b="1">
          <a:solidFill>
            <a:schemeClr val="tx2"/>
          </a:solidFill>
          <a:latin typeface="+mj-lt"/>
          <a:ea typeface="MS PGothic" pitchFamily="34" charset="-128"/>
          <a:cs typeface="+mj-cs"/>
        </a:defRPr>
      </a:lvl1pPr>
      <a:lvl2pPr algn="l" defTabSz="911906" rtl="0" eaLnBrk="0" fontAlgn="base" hangingPunct="0">
        <a:spcBef>
          <a:spcPct val="0"/>
        </a:spcBef>
        <a:spcAft>
          <a:spcPct val="0"/>
        </a:spcAft>
        <a:defRPr sz="1939" b="1">
          <a:solidFill>
            <a:schemeClr val="tx2"/>
          </a:solidFill>
          <a:latin typeface="Arial" charset="0"/>
          <a:ea typeface="MS PGothic" pitchFamily="34" charset="-128"/>
          <a:cs typeface="Arial" charset="0"/>
        </a:defRPr>
      </a:lvl2pPr>
      <a:lvl3pPr algn="l" defTabSz="911906" rtl="0" eaLnBrk="0" fontAlgn="base" hangingPunct="0">
        <a:spcBef>
          <a:spcPct val="0"/>
        </a:spcBef>
        <a:spcAft>
          <a:spcPct val="0"/>
        </a:spcAft>
        <a:defRPr sz="1939" b="1">
          <a:solidFill>
            <a:schemeClr val="tx2"/>
          </a:solidFill>
          <a:latin typeface="Arial" charset="0"/>
          <a:ea typeface="MS PGothic" pitchFamily="34" charset="-128"/>
          <a:cs typeface="Arial" charset="0"/>
        </a:defRPr>
      </a:lvl3pPr>
      <a:lvl4pPr algn="l" defTabSz="911906" rtl="0" eaLnBrk="0" fontAlgn="base" hangingPunct="0">
        <a:spcBef>
          <a:spcPct val="0"/>
        </a:spcBef>
        <a:spcAft>
          <a:spcPct val="0"/>
        </a:spcAft>
        <a:defRPr sz="1939" b="1">
          <a:solidFill>
            <a:schemeClr val="tx2"/>
          </a:solidFill>
          <a:latin typeface="Arial" charset="0"/>
          <a:ea typeface="MS PGothic" pitchFamily="34" charset="-128"/>
          <a:cs typeface="Arial" charset="0"/>
        </a:defRPr>
      </a:lvl4pPr>
      <a:lvl5pPr algn="l" defTabSz="911906" rtl="0" eaLnBrk="0" fontAlgn="base" hangingPunct="0">
        <a:spcBef>
          <a:spcPct val="0"/>
        </a:spcBef>
        <a:spcAft>
          <a:spcPct val="0"/>
        </a:spcAft>
        <a:defRPr sz="1939" b="1">
          <a:solidFill>
            <a:schemeClr val="tx2"/>
          </a:solidFill>
          <a:latin typeface="Arial" charset="0"/>
          <a:ea typeface="MS PGothic" pitchFamily="34" charset="-128"/>
          <a:cs typeface="Arial" charset="0"/>
        </a:defRPr>
      </a:lvl5pPr>
      <a:lvl6pPr marL="465915" algn="l" defTabSz="912409" rtl="0" fontAlgn="base">
        <a:spcBef>
          <a:spcPct val="0"/>
        </a:spcBef>
        <a:spcAft>
          <a:spcPct val="0"/>
        </a:spcAft>
        <a:defRPr sz="1939" b="1">
          <a:solidFill>
            <a:schemeClr val="tx2"/>
          </a:solidFill>
          <a:latin typeface="Arial" charset="0"/>
          <a:ea typeface="ＭＳ Ｐゴシック" charset="0"/>
          <a:cs typeface="Arial" charset="0"/>
        </a:defRPr>
      </a:lvl6pPr>
      <a:lvl7pPr marL="931828" algn="l" defTabSz="912409" rtl="0" fontAlgn="base">
        <a:spcBef>
          <a:spcPct val="0"/>
        </a:spcBef>
        <a:spcAft>
          <a:spcPct val="0"/>
        </a:spcAft>
        <a:defRPr sz="1939" b="1">
          <a:solidFill>
            <a:schemeClr val="tx2"/>
          </a:solidFill>
          <a:latin typeface="Arial" charset="0"/>
          <a:ea typeface="ＭＳ Ｐゴシック" charset="0"/>
          <a:cs typeface="Arial" charset="0"/>
        </a:defRPr>
      </a:lvl7pPr>
      <a:lvl8pPr marL="1397732" algn="l" defTabSz="912409" rtl="0" fontAlgn="base">
        <a:spcBef>
          <a:spcPct val="0"/>
        </a:spcBef>
        <a:spcAft>
          <a:spcPct val="0"/>
        </a:spcAft>
        <a:defRPr sz="1939" b="1">
          <a:solidFill>
            <a:schemeClr val="tx2"/>
          </a:solidFill>
          <a:latin typeface="Arial" charset="0"/>
          <a:ea typeface="ＭＳ Ｐゴシック" charset="0"/>
          <a:cs typeface="Arial" charset="0"/>
        </a:defRPr>
      </a:lvl8pPr>
      <a:lvl9pPr marL="1863647" algn="l" defTabSz="912409" rtl="0" fontAlgn="base">
        <a:spcBef>
          <a:spcPct val="0"/>
        </a:spcBef>
        <a:spcAft>
          <a:spcPct val="0"/>
        </a:spcAft>
        <a:defRPr sz="1939" b="1">
          <a:solidFill>
            <a:schemeClr val="tx2"/>
          </a:solidFill>
          <a:latin typeface="Arial" charset="0"/>
          <a:ea typeface="ＭＳ Ｐゴシック" charset="0"/>
          <a:cs typeface="Arial" charset="0"/>
        </a:defRPr>
      </a:lvl9pPr>
    </p:titleStyle>
    <p:bodyStyle>
      <a:lvl1pPr marL="349861" indent="-349861" algn="l" defTabSz="911906" rtl="0" eaLnBrk="0" fontAlgn="base" hangingPunct="0">
        <a:spcBef>
          <a:spcPct val="0"/>
        </a:spcBef>
        <a:spcAft>
          <a:spcPct val="0"/>
        </a:spcAft>
        <a:buClr>
          <a:schemeClr val="tx2"/>
        </a:buClr>
        <a:defRPr sz="1632">
          <a:solidFill>
            <a:schemeClr val="tx1"/>
          </a:solidFill>
          <a:latin typeface="+mn-lt"/>
          <a:ea typeface="MS PGothic" pitchFamily="34" charset="-128"/>
          <a:cs typeface="+mn-cs"/>
        </a:defRPr>
      </a:lvl1pPr>
      <a:lvl2pPr marL="195987" indent="-194367" algn="l" defTabSz="911906" rtl="0" eaLnBrk="0" fontAlgn="base" hangingPunct="0">
        <a:spcBef>
          <a:spcPct val="0"/>
        </a:spcBef>
        <a:spcAft>
          <a:spcPct val="0"/>
        </a:spcAft>
        <a:buClr>
          <a:schemeClr val="tx2"/>
        </a:buClr>
        <a:buSzPct val="125000"/>
        <a:buFont typeface="Arial" panose="020B0604020202020204" pitchFamily="34" charset="0"/>
        <a:buChar char="▪"/>
        <a:defRPr sz="1632">
          <a:solidFill>
            <a:schemeClr val="tx1"/>
          </a:solidFill>
          <a:latin typeface="+mn-lt"/>
          <a:ea typeface="Arial" charset="0"/>
          <a:cs typeface="+mn-cs"/>
        </a:defRPr>
      </a:lvl2pPr>
      <a:lvl3pPr marL="464862" indent="-265635" algn="l" defTabSz="911906" rtl="0" eaLnBrk="0" fontAlgn="base" hangingPunct="0">
        <a:spcBef>
          <a:spcPct val="0"/>
        </a:spcBef>
        <a:spcAft>
          <a:spcPct val="0"/>
        </a:spcAft>
        <a:buClr>
          <a:schemeClr val="tx2"/>
        </a:buClr>
        <a:buSzPct val="120000"/>
        <a:buFont typeface="Arial" panose="020B0604020202020204" pitchFamily="34" charset="0"/>
        <a:buChar char="–"/>
        <a:defRPr sz="1632">
          <a:solidFill>
            <a:schemeClr val="tx1"/>
          </a:solidFill>
          <a:latin typeface="+mn-lt"/>
          <a:ea typeface="Arial" charset="0"/>
          <a:cs typeface="+mn-cs"/>
        </a:defRPr>
      </a:lvl3pPr>
      <a:lvl4pPr marL="625214" indent="-157114" algn="l" defTabSz="911906" rtl="0" eaLnBrk="0" fontAlgn="base" hangingPunct="0">
        <a:spcBef>
          <a:spcPct val="0"/>
        </a:spcBef>
        <a:spcAft>
          <a:spcPct val="0"/>
        </a:spcAft>
        <a:buClr>
          <a:schemeClr val="tx2"/>
        </a:buClr>
        <a:buSzPct val="120000"/>
        <a:buFont typeface="Arial" panose="020B0604020202020204" pitchFamily="34" charset="0"/>
        <a:buChar char="▫"/>
        <a:defRPr sz="1632">
          <a:solidFill>
            <a:schemeClr val="tx1"/>
          </a:solidFill>
          <a:latin typeface="+mn-lt"/>
          <a:ea typeface="Arial" charset="0"/>
          <a:cs typeface="+mn-cs"/>
        </a:defRPr>
      </a:lvl4pPr>
      <a:lvl5pPr marL="759652" indent="-131198" algn="l" defTabSz="911906" rtl="0" eaLnBrk="0" fontAlgn="base" hangingPunct="0">
        <a:spcBef>
          <a:spcPct val="0"/>
        </a:spcBef>
        <a:spcAft>
          <a:spcPct val="0"/>
        </a:spcAft>
        <a:buClr>
          <a:schemeClr val="tx2"/>
        </a:buClr>
        <a:buSzPct val="89000"/>
        <a:buFont typeface="Arial" panose="020B0604020202020204" pitchFamily="34" charset="0"/>
        <a:buChar char="-"/>
        <a:defRPr sz="1632">
          <a:solidFill>
            <a:schemeClr val="tx1"/>
          </a:solidFill>
          <a:latin typeface="+mn-lt"/>
          <a:ea typeface="Arial" charset="0"/>
          <a:cs typeface="+mn-cs"/>
        </a:defRPr>
      </a:lvl5pPr>
      <a:lvl6pPr marL="1226255" indent="-132655" algn="l" defTabSz="912409" rtl="0" fontAlgn="base">
        <a:spcBef>
          <a:spcPct val="0"/>
        </a:spcBef>
        <a:spcAft>
          <a:spcPct val="0"/>
        </a:spcAft>
        <a:buClr>
          <a:schemeClr val="tx2"/>
        </a:buClr>
        <a:buSzPct val="89000"/>
        <a:buFont typeface="Arial" charset="0"/>
        <a:buChar char="-"/>
        <a:defRPr sz="1632">
          <a:solidFill>
            <a:schemeClr val="tx1"/>
          </a:solidFill>
          <a:latin typeface="+mn-lt"/>
          <a:ea typeface="Arial" charset="0"/>
          <a:cs typeface="+mn-cs"/>
        </a:defRPr>
      </a:lvl6pPr>
      <a:lvl7pPr marL="1692167" indent="-132655" algn="l" defTabSz="912409" rtl="0" fontAlgn="base">
        <a:spcBef>
          <a:spcPct val="0"/>
        </a:spcBef>
        <a:spcAft>
          <a:spcPct val="0"/>
        </a:spcAft>
        <a:buClr>
          <a:schemeClr val="tx2"/>
        </a:buClr>
        <a:buSzPct val="89000"/>
        <a:buFont typeface="Arial" charset="0"/>
        <a:buChar char="-"/>
        <a:defRPr sz="1632">
          <a:solidFill>
            <a:schemeClr val="tx1"/>
          </a:solidFill>
          <a:latin typeface="+mn-lt"/>
          <a:ea typeface="Arial" charset="0"/>
          <a:cs typeface="+mn-cs"/>
        </a:defRPr>
      </a:lvl7pPr>
      <a:lvl8pPr marL="2158079" indent="-132655" algn="l" defTabSz="912409" rtl="0" fontAlgn="base">
        <a:spcBef>
          <a:spcPct val="0"/>
        </a:spcBef>
        <a:spcAft>
          <a:spcPct val="0"/>
        </a:spcAft>
        <a:buClr>
          <a:schemeClr val="tx2"/>
        </a:buClr>
        <a:buSzPct val="89000"/>
        <a:buFont typeface="Arial" charset="0"/>
        <a:buChar char="-"/>
        <a:defRPr sz="1632">
          <a:solidFill>
            <a:schemeClr val="tx1"/>
          </a:solidFill>
          <a:latin typeface="+mn-lt"/>
          <a:ea typeface="Arial" charset="0"/>
          <a:cs typeface="+mn-cs"/>
        </a:defRPr>
      </a:lvl8pPr>
      <a:lvl9pPr marL="2623991" indent="-132655" algn="l" defTabSz="912409" rtl="0" fontAlgn="base">
        <a:spcBef>
          <a:spcPct val="0"/>
        </a:spcBef>
        <a:spcAft>
          <a:spcPct val="0"/>
        </a:spcAft>
        <a:buClr>
          <a:schemeClr val="tx2"/>
        </a:buClr>
        <a:buSzPct val="89000"/>
        <a:buFont typeface="Arial" charset="0"/>
        <a:buChar char="-"/>
        <a:defRPr sz="1632">
          <a:solidFill>
            <a:schemeClr val="tx1"/>
          </a:solidFill>
          <a:latin typeface="+mn-lt"/>
          <a:ea typeface="Arial" charset="0"/>
          <a:cs typeface="+mn-cs"/>
        </a:defRPr>
      </a:lvl9pPr>
    </p:bodyStyle>
    <p:otherStyle>
      <a:defPPr>
        <a:defRPr lang="en-US"/>
      </a:defPPr>
      <a:lvl1pPr marL="0" algn="l" defTabSz="465915" rtl="0" eaLnBrk="1" latinLnBrk="0" hangingPunct="1">
        <a:defRPr sz="1837" kern="1200">
          <a:solidFill>
            <a:schemeClr val="tx1"/>
          </a:solidFill>
          <a:latin typeface="+mn-lt"/>
          <a:ea typeface="+mn-ea"/>
          <a:cs typeface="+mn-cs"/>
        </a:defRPr>
      </a:lvl1pPr>
      <a:lvl2pPr marL="465915" algn="l" defTabSz="465915" rtl="0" eaLnBrk="1" latinLnBrk="0" hangingPunct="1">
        <a:defRPr sz="1837" kern="1200">
          <a:solidFill>
            <a:schemeClr val="tx1"/>
          </a:solidFill>
          <a:latin typeface="+mn-lt"/>
          <a:ea typeface="+mn-ea"/>
          <a:cs typeface="+mn-cs"/>
        </a:defRPr>
      </a:lvl2pPr>
      <a:lvl3pPr marL="931828" algn="l" defTabSz="465915" rtl="0" eaLnBrk="1" latinLnBrk="0" hangingPunct="1">
        <a:defRPr sz="1837" kern="1200">
          <a:solidFill>
            <a:schemeClr val="tx1"/>
          </a:solidFill>
          <a:latin typeface="+mn-lt"/>
          <a:ea typeface="+mn-ea"/>
          <a:cs typeface="+mn-cs"/>
        </a:defRPr>
      </a:lvl3pPr>
      <a:lvl4pPr marL="1397732" algn="l" defTabSz="465915" rtl="0" eaLnBrk="1" latinLnBrk="0" hangingPunct="1">
        <a:defRPr sz="1837" kern="1200">
          <a:solidFill>
            <a:schemeClr val="tx1"/>
          </a:solidFill>
          <a:latin typeface="+mn-lt"/>
          <a:ea typeface="+mn-ea"/>
          <a:cs typeface="+mn-cs"/>
        </a:defRPr>
      </a:lvl4pPr>
      <a:lvl5pPr marL="1863647" algn="l" defTabSz="465915" rtl="0" eaLnBrk="1" latinLnBrk="0" hangingPunct="1">
        <a:defRPr sz="1837" kern="1200">
          <a:solidFill>
            <a:schemeClr val="tx1"/>
          </a:solidFill>
          <a:latin typeface="+mn-lt"/>
          <a:ea typeface="+mn-ea"/>
          <a:cs typeface="+mn-cs"/>
        </a:defRPr>
      </a:lvl5pPr>
      <a:lvl6pPr marL="2329564" algn="l" defTabSz="465915" rtl="0" eaLnBrk="1" latinLnBrk="0" hangingPunct="1">
        <a:defRPr sz="1837" kern="1200">
          <a:solidFill>
            <a:schemeClr val="tx1"/>
          </a:solidFill>
          <a:latin typeface="+mn-lt"/>
          <a:ea typeface="+mn-ea"/>
          <a:cs typeface="+mn-cs"/>
        </a:defRPr>
      </a:lvl6pPr>
      <a:lvl7pPr marL="2795476" algn="l" defTabSz="465915" rtl="0" eaLnBrk="1" latinLnBrk="0" hangingPunct="1">
        <a:defRPr sz="1837" kern="1200">
          <a:solidFill>
            <a:schemeClr val="tx1"/>
          </a:solidFill>
          <a:latin typeface="+mn-lt"/>
          <a:ea typeface="+mn-ea"/>
          <a:cs typeface="+mn-cs"/>
        </a:defRPr>
      </a:lvl7pPr>
      <a:lvl8pPr marL="3261386" algn="l" defTabSz="465915" rtl="0" eaLnBrk="1" latinLnBrk="0" hangingPunct="1">
        <a:defRPr sz="1837" kern="1200">
          <a:solidFill>
            <a:schemeClr val="tx1"/>
          </a:solidFill>
          <a:latin typeface="+mn-lt"/>
          <a:ea typeface="+mn-ea"/>
          <a:cs typeface="+mn-cs"/>
        </a:defRPr>
      </a:lvl8pPr>
      <a:lvl9pPr marL="3727295" algn="l" defTabSz="465915" rtl="0" eaLnBrk="1" latinLnBrk="0" hangingPunct="1">
        <a:defRPr sz="183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7" name="McK 2. Slide Title"/>
          <p:cNvSpPr>
            <a:spLocks noGrp="1" noChangeArrowheads="1"/>
          </p:cNvSpPr>
          <p:nvPr>
            <p:ph type="title"/>
          </p:nvPr>
        </p:nvSpPr>
        <p:spPr bwMode="auto">
          <a:xfrm>
            <a:off x="161985" y="234864"/>
            <a:ext cx="10334582" cy="298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77829" name="McK 1. On-page tracker" hidden="1"/>
          <p:cNvSpPr>
            <a:spLocks noChangeArrowheads="1"/>
          </p:cNvSpPr>
          <p:nvPr/>
        </p:nvSpPr>
        <p:spPr bwMode="auto">
          <a:xfrm>
            <a:off x="161986" y="27536"/>
            <a:ext cx="876843" cy="219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1428" dirty="0">
                <a:solidFill>
                  <a:srgbClr val="808080"/>
                </a:solidFill>
              </a:rPr>
              <a:t>TRACKER</a:t>
            </a:r>
          </a:p>
        </p:txBody>
      </p:sp>
      <p:sp>
        <p:nvSpPr>
          <p:cNvPr id="77830" name="McK 3. Unit of measure" hidden="1"/>
          <p:cNvSpPr txBox="1">
            <a:spLocks noChangeArrowheads="1"/>
          </p:cNvSpPr>
          <p:nvPr/>
        </p:nvSpPr>
        <p:spPr bwMode="auto">
          <a:xfrm>
            <a:off x="161985" y="542615"/>
            <a:ext cx="4973989" cy="224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defTabSz="895350">
              <a:defRPr sz="2400">
                <a:solidFill>
                  <a:schemeClr val="tx1"/>
                </a:solidFill>
                <a:latin typeface="Arial" charset="0"/>
                <a:ea typeface="ＭＳ Ｐゴシック" charset="0"/>
              </a:defRPr>
            </a:lvl1pPr>
            <a:lvl2pPr marL="447675" defTabSz="895350">
              <a:defRPr sz="2400">
                <a:solidFill>
                  <a:schemeClr val="tx1"/>
                </a:solidFill>
                <a:latin typeface="Arial" charset="0"/>
                <a:ea typeface="ＭＳ Ｐゴシック" charset="0"/>
              </a:defRPr>
            </a:lvl2pPr>
            <a:lvl3pPr marL="895350" defTabSz="895350">
              <a:defRPr sz="2400">
                <a:solidFill>
                  <a:schemeClr val="tx1"/>
                </a:solidFill>
                <a:latin typeface="Arial" charset="0"/>
                <a:ea typeface="ＭＳ Ｐゴシック" charset="0"/>
              </a:defRPr>
            </a:lvl3pPr>
            <a:lvl4pPr marL="1344613" defTabSz="895350">
              <a:defRPr sz="2400">
                <a:solidFill>
                  <a:schemeClr val="tx1"/>
                </a:solidFill>
                <a:latin typeface="Arial" charset="0"/>
                <a:ea typeface="ＭＳ Ｐゴシック" charset="0"/>
              </a:defRPr>
            </a:lvl4pPr>
            <a:lvl5pPr marL="1792288" defTabSz="895350">
              <a:defRPr sz="2400">
                <a:solidFill>
                  <a:schemeClr val="tx1"/>
                </a:solidFill>
                <a:latin typeface="Arial" charset="0"/>
                <a:ea typeface="ＭＳ Ｐゴシック" charset="0"/>
              </a:defRPr>
            </a:lvl5pPr>
            <a:lvl6pPr marL="2249488" defTabSz="895350" fontAlgn="base">
              <a:spcBef>
                <a:spcPct val="0"/>
              </a:spcBef>
              <a:spcAft>
                <a:spcPct val="0"/>
              </a:spcAft>
              <a:defRPr sz="2400">
                <a:solidFill>
                  <a:schemeClr val="tx1"/>
                </a:solidFill>
                <a:latin typeface="Arial" charset="0"/>
                <a:ea typeface="ＭＳ Ｐゴシック" charset="0"/>
              </a:defRPr>
            </a:lvl6pPr>
            <a:lvl7pPr marL="2706688" defTabSz="895350" fontAlgn="base">
              <a:spcBef>
                <a:spcPct val="0"/>
              </a:spcBef>
              <a:spcAft>
                <a:spcPct val="0"/>
              </a:spcAft>
              <a:defRPr sz="2400">
                <a:solidFill>
                  <a:schemeClr val="tx1"/>
                </a:solidFill>
                <a:latin typeface="Arial" charset="0"/>
                <a:ea typeface="ＭＳ Ｐゴシック" charset="0"/>
              </a:defRPr>
            </a:lvl7pPr>
            <a:lvl8pPr marL="3163888" defTabSz="895350" fontAlgn="base">
              <a:spcBef>
                <a:spcPct val="0"/>
              </a:spcBef>
              <a:spcAft>
                <a:spcPct val="0"/>
              </a:spcAft>
              <a:defRPr sz="2400">
                <a:solidFill>
                  <a:schemeClr val="tx1"/>
                </a:solidFill>
                <a:latin typeface="Arial" charset="0"/>
                <a:ea typeface="ＭＳ Ｐゴシック" charset="0"/>
              </a:defRPr>
            </a:lvl8pPr>
            <a:lvl9pPr marL="3621088" defTabSz="895350" fontAlgn="base">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defRPr/>
            </a:pPr>
            <a:r>
              <a:rPr lang="en-US" sz="1428" dirty="0">
                <a:solidFill>
                  <a:srgbClr val="808080"/>
                </a:solidFill>
              </a:rPr>
              <a:t>Unit of measure</a:t>
            </a:r>
          </a:p>
        </p:txBody>
      </p:sp>
      <p:grpSp>
        <p:nvGrpSpPr>
          <p:cNvPr id="6149" name="ACET" hidden="1"/>
          <p:cNvGrpSpPr>
            <a:grpSpLocks/>
          </p:cNvGrpSpPr>
          <p:nvPr/>
        </p:nvGrpSpPr>
        <p:grpSpPr bwMode="auto">
          <a:xfrm>
            <a:off x="1976207" y="1137061"/>
            <a:ext cx="5801189" cy="531276"/>
            <a:chOff x="915" y="702"/>
            <a:chExt cx="2686" cy="328"/>
          </a:xfrm>
        </p:grpSpPr>
        <p:cxnSp>
          <p:nvCxnSpPr>
            <p:cNvPr id="77835" name="AutoShape 11" hidden="1"/>
            <p:cNvCxnSpPr>
              <a:cxnSpLocks noChangeShapeType="1"/>
              <a:stCxn id="77836" idx="4"/>
              <a:endCxn id="77836" idx="6"/>
            </p:cNvCxnSpPr>
            <p:nvPr/>
          </p:nvCxnSpPr>
          <p:spPr bwMode="auto">
            <a:xfrm>
              <a:off x="915" y="1030"/>
              <a:ext cx="2686"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77836" name="AutoShape 12" hidden="1"/>
            <p:cNvSpPr>
              <a:spLocks noChangeArrowheads="1"/>
            </p:cNvSpPr>
            <p:nvPr/>
          </p:nvSpPr>
          <p:spPr bwMode="auto">
            <a:xfrm>
              <a:off x="915" y="702"/>
              <a:ext cx="2686" cy="328"/>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18288" anchor="b">
              <a:spAutoFit/>
            </a:bodyPr>
            <a:lstStyle/>
            <a:p>
              <a:pPr defTabSz="913285" fontAlgn="base">
                <a:spcBef>
                  <a:spcPct val="0"/>
                </a:spcBef>
                <a:spcAft>
                  <a:spcPct val="0"/>
                </a:spcAft>
                <a:defRPr/>
              </a:pPr>
              <a:r>
                <a:rPr lang="en-US" sz="1632" b="1" dirty="0">
                  <a:solidFill>
                    <a:srgbClr val="000000"/>
                  </a:solidFill>
                </a:rPr>
                <a:t>Title</a:t>
              </a:r>
            </a:p>
            <a:p>
              <a:pPr defTabSz="913285" fontAlgn="base">
                <a:spcBef>
                  <a:spcPct val="0"/>
                </a:spcBef>
                <a:spcAft>
                  <a:spcPct val="0"/>
                </a:spcAft>
                <a:defRPr/>
              </a:pPr>
              <a:r>
                <a:rPr lang="en-US" sz="1632" dirty="0">
                  <a:solidFill>
                    <a:srgbClr val="808080"/>
                  </a:solidFill>
                </a:rPr>
                <a:t>Unit of measure</a:t>
              </a:r>
            </a:p>
          </p:txBody>
        </p:sp>
      </p:grpSp>
      <p:sp>
        <p:nvSpPr>
          <p:cNvPr id="77839" name="Working Draft" hidden="1"/>
          <p:cNvSpPr txBox="1">
            <a:spLocks noChangeArrowheads="1"/>
          </p:cNvSpPr>
          <p:nvPr/>
        </p:nvSpPr>
        <p:spPr bwMode="auto">
          <a:xfrm rot="5400000">
            <a:off x="11192075" y="2811754"/>
            <a:ext cx="1809791" cy="94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612" dirty="0">
                <a:solidFill>
                  <a:srgbClr val="000000"/>
                </a:solidFill>
              </a:rPr>
              <a:t>Working Draft - Last Modified 4/15/2010 2:58:37 PM</a:t>
            </a:r>
            <a:endParaRPr lang="en-US" sz="1632" dirty="0">
              <a:solidFill>
                <a:srgbClr val="000000"/>
              </a:solidFill>
            </a:endParaRPr>
          </a:p>
        </p:txBody>
      </p:sp>
      <p:sp>
        <p:nvSpPr>
          <p:cNvPr id="77840" name="Printed" hidden="1"/>
          <p:cNvSpPr txBox="1">
            <a:spLocks noChangeArrowheads="1"/>
          </p:cNvSpPr>
          <p:nvPr/>
        </p:nvSpPr>
        <p:spPr bwMode="auto">
          <a:xfrm rot="5400000">
            <a:off x="11575192" y="4305969"/>
            <a:ext cx="1043555" cy="94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612" dirty="0">
                <a:solidFill>
                  <a:srgbClr val="000000"/>
                </a:solidFill>
              </a:rPr>
              <a:t>Printed 4/15/2010 2:29:22 PM</a:t>
            </a:r>
            <a:endParaRPr lang="en-US" sz="1632" dirty="0">
              <a:solidFill>
                <a:srgbClr val="000000"/>
              </a:solidFill>
            </a:endParaRPr>
          </a:p>
        </p:txBody>
      </p:sp>
      <p:sp>
        <p:nvSpPr>
          <p:cNvPr id="77841" name="Rectangle 17"/>
          <p:cNvSpPr>
            <a:spLocks noGrp="1" noChangeArrowheads="1"/>
          </p:cNvSpPr>
          <p:nvPr>
            <p:ph type="body" idx="1"/>
          </p:nvPr>
        </p:nvSpPr>
        <p:spPr bwMode="auto">
          <a:xfrm>
            <a:off x="1976207" y="1990667"/>
            <a:ext cx="5853024" cy="1247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BottomBar"/>
          <p:cNvSpPr>
            <a:spLocks noChangeArrowheads="1"/>
          </p:cNvSpPr>
          <p:nvPr userDrawn="1"/>
        </p:nvSpPr>
        <p:spPr bwMode="auto">
          <a:xfrm>
            <a:off x="0" y="6355880"/>
            <a:ext cx="12192000" cy="502121"/>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03583" tIns="51793" rIns="103583" bIns="51793" anchor="ctr"/>
          <a:lstStyle/>
          <a:p>
            <a:pPr algn="ctr" defTabSz="1034527">
              <a:defRPr/>
            </a:pPr>
            <a:endParaRPr lang="en-US" sz="1837" dirty="0">
              <a:solidFill>
                <a:srgbClr val="000000"/>
              </a:solidFill>
            </a:endParaRPr>
          </a:p>
        </p:txBody>
      </p:sp>
      <p:sp>
        <p:nvSpPr>
          <p:cNvPr id="17" name="Rectangle 16"/>
          <p:cNvSpPr/>
          <p:nvPr userDrawn="1"/>
        </p:nvSpPr>
        <p:spPr>
          <a:xfrm>
            <a:off x="9259009" y="6125875"/>
            <a:ext cx="2308812" cy="732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83" tIns="45692" rIns="91383" bIns="45692" anchor="ctr"/>
          <a:lstStyle/>
          <a:p>
            <a:pPr algn="ctr" defTabSz="913818">
              <a:defRPr/>
            </a:pPr>
            <a:endParaRPr lang="es-MX" sz="1837" dirty="0">
              <a:solidFill>
                <a:srgbClr val="FFFFFF"/>
              </a:solidFill>
            </a:endParaRPr>
          </a:p>
        </p:txBody>
      </p:sp>
      <p:grpSp>
        <p:nvGrpSpPr>
          <p:cNvPr id="6155" name="McK Slide Elements"/>
          <p:cNvGrpSpPr>
            <a:grpSpLocks/>
          </p:cNvGrpSpPr>
          <p:nvPr userDrawn="1"/>
        </p:nvGrpSpPr>
        <p:grpSpPr bwMode="auto">
          <a:xfrm>
            <a:off x="161985" y="6198770"/>
            <a:ext cx="11630454" cy="526418"/>
            <a:chOff x="75" y="3827"/>
            <a:chExt cx="5385" cy="325"/>
          </a:xfrm>
        </p:grpSpPr>
        <p:sp>
          <p:nvSpPr>
            <p:cNvPr id="19" name="McK 4. Footnote" hidden="1"/>
            <p:cNvSpPr txBox="1">
              <a:spLocks noChangeArrowheads="1"/>
            </p:cNvSpPr>
            <p:nvPr userDrawn="1"/>
          </p:nvSpPr>
          <p:spPr bwMode="auto">
            <a:xfrm>
              <a:off x="75" y="3827"/>
              <a:ext cx="5385"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1020" dirty="0">
                  <a:solidFill>
                    <a:srgbClr val="000000"/>
                  </a:solidFill>
                </a:rPr>
                <a:t>1 Footnote</a:t>
              </a:r>
            </a:p>
          </p:txBody>
        </p:sp>
        <p:sp>
          <p:nvSpPr>
            <p:cNvPr id="6160" name="McK 5. Source" hidden="1"/>
            <p:cNvSpPr>
              <a:spLocks noChangeArrowheads="1"/>
            </p:cNvSpPr>
            <p:nvPr userDrawn="1"/>
          </p:nvSpPr>
          <p:spPr bwMode="auto">
            <a:xfrm>
              <a:off x="75" y="4053"/>
              <a:ext cx="4323"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marL="608013" indent="-608013" defTabSz="893763" eaLnBrk="0" hangingPunct="0">
                <a:tabLst>
                  <a:tab pos="611188" algn="l"/>
                </a:tabLst>
                <a:defRPr sz="1200" b="1">
                  <a:solidFill>
                    <a:schemeClr val="tx1"/>
                  </a:solidFill>
                  <a:latin typeface="Arial" panose="020B0604020202020204" pitchFamily="34" charset="0"/>
                  <a:cs typeface="Arial" panose="020B0604020202020204" pitchFamily="34" charset="0"/>
                </a:defRPr>
              </a:lvl1pPr>
              <a:lvl2pPr marL="742950" indent="-285750" defTabSz="893763" eaLnBrk="0" hangingPunct="0">
                <a:tabLst>
                  <a:tab pos="611188" algn="l"/>
                </a:tabLst>
                <a:defRPr sz="1200" b="1">
                  <a:solidFill>
                    <a:schemeClr val="tx1"/>
                  </a:solidFill>
                  <a:latin typeface="Arial" panose="020B0604020202020204" pitchFamily="34" charset="0"/>
                  <a:cs typeface="Arial" panose="020B0604020202020204" pitchFamily="34" charset="0"/>
                </a:defRPr>
              </a:lvl2pPr>
              <a:lvl3pPr marL="1143000" indent="-228600" defTabSz="893763" eaLnBrk="0" hangingPunct="0">
                <a:tabLst>
                  <a:tab pos="611188" algn="l"/>
                </a:tabLst>
                <a:defRPr sz="1200" b="1">
                  <a:solidFill>
                    <a:schemeClr val="tx1"/>
                  </a:solidFill>
                  <a:latin typeface="Arial" panose="020B0604020202020204" pitchFamily="34" charset="0"/>
                  <a:cs typeface="Arial" panose="020B0604020202020204" pitchFamily="34" charset="0"/>
                </a:defRPr>
              </a:lvl3pPr>
              <a:lvl4pPr marL="1600200" indent="-228600" defTabSz="893763" eaLnBrk="0" hangingPunct="0">
                <a:tabLst>
                  <a:tab pos="611188" algn="l"/>
                </a:tabLst>
                <a:defRPr sz="1200" b="1">
                  <a:solidFill>
                    <a:schemeClr val="tx1"/>
                  </a:solidFill>
                  <a:latin typeface="Arial" panose="020B0604020202020204" pitchFamily="34" charset="0"/>
                  <a:cs typeface="Arial" panose="020B0604020202020204" pitchFamily="34" charset="0"/>
                </a:defRPr>
              </a:lvl4pPr>
              <a:lvl5pPr marL="2057400" indent="-228600" defTabSz="893763" eaLnBrk="0" hangingPunct="0">
                <a:tabLst>
                  <a:tab pos="611188" algn="l"/>
                </a:tabLst>
                <a:defRPr sz="1200" b="1">
                  <a:solidFill>
                    <a:schemeClr val="tx1"/>
                  </a:solidFill>
                  <a:latin typeface="Arial" panose="020B0604020202020204" pitchFamily="34" charset="0"/>
                  <a:cs typeface="Arial" panose="020B0604020202020204" pitchFamily="34" charset="0"/>
                </a:defRPr>
              </a:lvl5pPr>
              <a:lvl6pPr marL="2514600" indent="-228600" defTabSz="893763" eaLnBrk="0" fontAlgn="base" hangingPunct="0">
                <a:spcBef>
                  <a:spcPct val="0"/>
                </a:spcBef>
                <a:spcAft>
                  <a:spcPct val="0"/>
                </a:spcAft>
                <a:tabLst>
                  <a:tab pos="611188" algn="l"/>
                </a:tabLst>
                <a:defRPr sz="1200" b="1">
                  <a:solidFill>
                    <a:schemeClr val="tx1"/>
                  </a:solidFill>
                  <a:latin typeface="Arial" panose="020B0604020202020204" pitchFamily="34" charset="0"/>
                  <a:cs typeface="Arial" panose="020B0604020202020204" pitchFamily="34" charset="0"/>
                </a:defRPr>
              </a:lvl6pPr>
              <a:lvl7pPr marL="2971800" indent="-228600" defTabSz="893763" eaLnBrk="0" fontAlgn="base" hangingPunct="0">
                <a:spcBef>
                  <a:spcPct val="0"/>
                </a:spcBef>
                <a:spcAft>
                  <a:spcPct val="0"/>
                </a:spcAft>
                <a:tabLst>
                  <a:tab pos="611188" algn="l"/>
                </a:tabLst>
                <a:defRPr sz="1200" b="1">
                  <a:solidFill>
                    <a:schemeClr val="tx1"/>
                  </a:solidFill>
                  <a:latin typeface="Arial" panose="020B0604020202020204" pitchFamily="34" charset="0"/>
                  <a:cs typeface="Arial" panose="020B0604020202020204" pitchFamily="34" charset="0"/>
                </a:defRPr>
              </a:lvl7pPr>
              <a:lvl8pPr marL="3429000" indent="-228600" defTabSz="893763" eaLnBrk="0" fontAlgn="base" hangingPunct="0">
                <a:spcBef>
                  <a:spcPct val="0"/>
                </a:spcBef>
                <a:spcAft>
                  <a:spcPct val="0"/>
                </a:spcAft>
                <a:tabLst>
                  <a:tab pos="611188" algn="l"/>
                </a:tabLst>
                <a:defRPr sz="1200" b="1">
                  <a:solidFill>
                    <a:schemeClr val="tx1"/>
                  </a:solidFill>
                  <a:latin typeface="Arial" panose="020B0604020202020204" pitchFamily="34" charset="0"/>
                  <a:cs typeface="Arial" panose="020B0604020202020204" pitchFamily="34" charset="0"/>
                </a:defRPr>
              </a:lvl8pPr>
              <a:lvl9pPr marL="3886200" indent="-228600" defTabSz="893763" eaLnBrk="0" fontAlgn="base" hangingPunct="0">
                <a:spcBef>
                  <a:spcPct val="0"/>
                </a:spcBef>
                <a:spcAft>
                  <a:spcPct val="0"/>
                </a:spcAft>
                <a:tabLst>
                  <a:tab pos="611188" algn="l"/>
                </a:tabLst>
                <a:defRPr sz="1200" b="1">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r>
                <a:rPr lang="en-US" altLang="es-MX" sz="1020" b="0" smtClean="0">
                  <a:solidFill>
                    <a:srgbClr val="000000"/>
                  </a:solidFill>
                </a:rPr>
                <a:t>SOURCE: Source</a:t>
              </a:r>
            </a:p>
          </p:txBody>
        </p:sp>
      </p:grpSp>
      <p:sp>
        <p:nvSpPr>
          <p:cNvPr id="21" name="SlideLogoSeparator"/>
          <p:cNvSpPr>
            <a:spLocks noChangeArrowheads="1"/>
          </p:cNvSpPr>
          <p:nvPr userDrawn="1">
            <p:custDataLst>
              <p:tags r:id="rId18"/>
            </p:custDataLst>
          </p:nvPr>
        </p:nvSpPr>
        <p:spPr bwMode="auto">
          <a:xfrm>
            <a:off x="11507282" y="6527326"/>
            <a:ext cx="65" cy="188385"/>
          </a:xfrm>
          <a:prstGeom prst="rect">
            <a:avLst/>
          </a:prstGeom>
          <a:solidFill>
            <a:schemeClr val="tx2">
              <a:lumMod val="90000"/>
              <a:lumOff val="10000"/>
            </a:schemeClr>
          </a:solidFill>
          <a:ln w="9525">
            <a:noFill/>
            <a:miter lim="800000"/>
            <a:headEnd/>
            <a:tailEnd/>
          </a:ln>
          <a:effectLst/>
          <a:extLst/>
        </p:spPr>
        <p:txBody>
          <a:bodyPr wrap="none" lIns="0" tIns="0" rIns="0" bIns="0" anchor="ctr">
            <a:spAutoFit/>
          </a:bodyPr>
          <a:lstStyle/>
          <a:p>
            <a:pPr algn="r" defTabSz="912944" fontAlgn="base">
              <a:spcBef>
                <a:spcPct val="0"/>
              </a:spcBef>
              <a:spcAft>
                <a:spcPct val="0"/>
              </a:spcAft>
              <a:defRPr/>
            </a:pPr>
            <a:endParaRPr lang="en-US" sz="1224" b="1" dirty="0">
              <a:solidFill>
                <a:srgbClr val="E0EDFD">
                  <a:lumMod val="25000"/>
                </a:srgbClr>
              </a:solidFill>
            </a:endParaRPr>
          </a:p>
        </p:txBody>
      </p:sp>
      <p:sp>
        <p:nvSpPr>
          <p:cNvPr id="23" name="Slide Number Placeholder 2"/>
          <p:cNvSpPr>
            <a:spLocks noGrp="1"/>
          </p:cNvSpPr>
          <p:nvPr>
            <p:ph type="sldNum" sz="quarter" idx="4"/>
          </p:nvPr>
        </p:nvSpPr>
        <p:spPr>
          <a:xfrm>
            <a:off x="11630455" y="6381796"/>
            <a:ext cx="611219" cy="411415"/>
          </a:xfrm>
          <a:prstGeom prst="rect">
            <a:avLst/>
          </a:prstGeom>
        </p:spPr>
        <p:txBody>
          <a:bodyPr vert="horz" wrap="square" lIns="89564" tIns="44782" rIns="89564" bIns="44782" numCol="1" anchor="t" anchorCtr="0" compatLnSpc="1">
            <a:prstTxWarp prst="textNoShape">
              <a:avLst/>
            </a:prstTxWarp>
          </a:bodyPr>
          <a:lstStyle>
            <a:lvl1pPr defTabSz="913526" eaLnBrk="1" hangingPunct="1">
              <a:defRPr sz="1428" b="0">
                <a:solidFill>
                  <a:srgbClr val="000000"/>
                </a:solidFill>
              </a:defRPr>
            </a:lvl1pPr>
          </a:lstStyle>
          <a:p>
            <a:pPr fontAlgn="base">
              <a:spcBef>
                <a:spcPct val="0"/>
              </a:spcBef>
              <a:spcAft>
                <a:spcPct val="0"/>
              </a:spcAft>
              <a:defRPr/>
            </a:pPr>
            <a:fld id="{1AFB53ED-0629-449A-B255-97D893598FCD}" type="slidenum">
              <a:rPr lang="en-US" altLang="es-MX"/>
              <a:pPr fontAlgn="base">
                <a:spcBef>
                  <a:spcPct val="0"/>
                </a:spcBef>
                <a:spcAft>
                  <a:spcPct val="0"/>
                </a:spcAft>
                <a:defRPr/>
              </a:pPr>
              <a:t>‹Nº›</a:t>
            </a:fld>
            <a:r>
              <a:rPr lang="en-US" altLang="es-MX">
                <a:solidFill>
                  <a:srgbClr val="FFFFFF"/>
                </a:solidFill>
              </a:rPr>
              <a:t> </a:t>
            </a:r>
          </a:p>
        </p:txBody>
      </p:sp>
      <p:pic>
        <p:nvPicPr>
          <p:cNvPr id="6158" name="Picture 1"/>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9503065" y="6389894"/>
            <a:ext cx="1820701" cy="432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918344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hf hdr="0" ftr="0" dt="0"/>
  <p:txStyles>
    <p:titleStyle>
      <a:lvl1pPr algn="l" defTabSz="911906" rtl="0" eaLnBrk="0" fontAlgn="base" hangingPunct="0">
        <a:spcBef>
          <a:spcPct val="0"/>
        </a:spcBef>
        <a:spcAft>
          <a:spcPct val="0"/>
        </a:spcAft>
        <a:defRPr sz="1939" b="1">
          <a:solidFill>
            <a:schemeClr val="tx2"/>
          </a:solidFill>
          <a:latin typeface="+mj-lt"/>
          <a:ea typeface="MS PGothic" pitchFamily="34" charset="-128"/>
          <a:cs typeface="+mj-cs"/>
        </a:defRPr>
      </a:lvl1pPr>
      <a:lvl2pPr algn="l" defTabSz="911906" rtl="0" eaLnBrk="0" fontAlgn="base" hangingPunct="0">
        <a:spcBef>
          <a:spcPct val="0"/>
        </a:spcBef>
        <a:spcAft>
          <a:spcPct val="0"/>
        </a:spcAft>
        <a:defRPr sz="1939" b="1">
          <a:solidFill>
            <a:schemeClr val="tx2"/>
          </a:solidFill>
          <a:latin typeface="Arial" charset="0"/>
          <a:ea typeface="MS PGothic" pitchFamily="34" charset="-128"/>
          <a:cs typeface="Arial" charset="0"/>
        </a:defRPr>
      </a:lvl2pPr>
      <a:lvl3pPr algn="l" defTabSz="911906" rtl="0" eaLnBrk="0" fontAlgn="base" hangingPunct="0">
        <a:spcBef>
          <a:spcPct val="0"/>
        </a:spcBef>
        <a:spcAft>
          <a:spcPct val="0"/>
        </a:spcAft>
        <a:defRPr sz="1939" b="1">
          <a:solidFill>
            <a:schemeClr val="tx2"/>
          </a:solidFill>
          <a:latin typeface="Arial" charset="0"/>
          <a:ea typeface="MS PGothic" pitchFamily="34" charset="-128"/>
          <a:cs typeface="Arial" charset="0"/>
        </a:defRPr>
      </a:lvl3pPr>
      <a:lvl4pPr algn="l" defTabSz="911906" rtl="0" eaLnBrk="0" fontAlgn="base" hangingPunct="0">
        <a:spcBef>
          <a:spcPct val="0"/>
        </a:spcBef>
        <a:spcAft>
          <a:spcPct val="0"/>
        </a:spcAft>
        <a:defRPr sz="1939" b="1">
          <a:solidFill>
            <a:schemeClr val="tx2"/>
          </a:solidFill>
          <a:latin typeface="Arial" charset="0"/>
          <a:ea typeface="MS PGothic" pitchFamily="34" charset="-128"/>
          <a:cs typeface="Arial" charset="0"/>
        </a:defRPr>
      </a:lvl4pPr>
      <a:lvl5pPr algn="l" defTabSz="911906" rtl="0" eaLnBrk="0" fontAlgn="base" hangingPunct="0">
        <a:spcBef>
          <a:spcPct val="0"/>
        </a:spcBef>
        <a:spcAft>
          <a:spcPct val="0"/>
        </a:spcAft>
        <a:defRPr sz="1939" b="1">
          <a:solidFill>
            <a:schemeClr val="tx2"/>
          </a:solidFill>
          <a:latin typeface="Arial" charset="0"/>
          <a:ea typeface="MS PGothic" pitchFamily="34" charset="-128"/>
          <a:cs typeface="Arial" charset="0"/>
        </a:defRPr>
      </a:lvl5pPr>
      <a:lvl6pPr marL="465915" algn="l" defTabSz="912409" rtl="0" fontAlgn="base">
        <a:spcBef>
          <a:spcPct val="0"/>
        </a:spcBef>
        <a:spcAft>
          <a:spcPct val="0"/>
        </a:spcAft>
        <a:defRPr sz="1939" b="1">
          <a:solidFill>
            <a:schemeClr val="tx2"/>
          </a:solidFill>
          <a:latin typeface="Arial" charset="0"/>
          <a:ea typeface="ＭＳ Ｐゴシック" charset="0"/>
          <a:cs typeface="Arial" charset="0"/>
        </a:defRPr>
      </a:lvl6pPr>
      <a:lvl7pPr marL="931828" algn="l" defTabSz="912409" rtl="0" fontAlgn="base">
        <a:spcBef>
          <a:spcPct val="0"/>
        </a:spcBef>
        <a:spcAft>
          <a:spcPct val="0"/>
        </a:spcAft>
        <a:defRPr sz="1939" b="1">
          <a:solidFill>
            <a:schemeClr val="tx2"/>
          </a:solidFill>
          <a:latin typeface="Arial" charset="0"/>
          <a:ea typeface="ＭＳ Ｐゴシック" charset="0"/>
          <a:cs typeface="Arial" charset="0"/>
        </a:defRPr>
      </a:lvl7pPr>
      <a:lvl8pPr marL="1397732" algn="l" defTabSz="912409" rtl="0" fontAlgn="base">
        <a:spcBef>
          <a:spcPct val="0"/>
        </a:spcBef>
        <a:spcAft>
          <a:spcPct val="0"/>
        </a:spcAft>
        <a:defRPr sz="1939" b="1">
          <a:solidFill>
            <a:schemeClr val="tx2"/>
          </a:solidFill>
          <a:latin typeface="Arial" charset="0"/>
          <a:ea typeface="ＭＳ Ｐゴシック" charset="0"/>
          <a:cs typeface="Arial" charset="0"/>
        </a:defRPr>
      </a:lvl8pPr>
      <a:lvl9pPr marL="1863647" algn="l" defTabSz="912409" rtl="0" fontAlgn="base">
        <a:spcBef>
          <a:spcPct val="0"/>
        </a:spcBef>
        <a:spcAft>
          <a:spcPct val="0"/>
        </a:spcAft>
        <a:defRPr sz="1939" b="1">
          <a:solidFill>
            <a:schemeClr val="tx2"/>
          </a:solidFill>
          <a:latin typeface="Arial" charset="0"/>
          <a:ea typeface="ＭＳ Ｐゴシック" charset="0"/>
          <a:cs typeface="Arial" charset="0"/>
        </a:defRPr>
      </a:lvl9pPr>
    </p:titleStyle>
    <p:bodyStyle>
      <a:lvl1pPr marL="349861" indent="-349861" algn="l" defTabSz="911906" rtl="0" eaLnBrk="0" fontAlgn="base" hangingPunct="0">
        <a:spcBef>
          <a:spcPct val="0"/>
        </a:spcBef>
        <a:spcAft>
          <a:spcPct val="0"/>
        </a:spcAft>
        <a:buClr>
          <a:schemeClr val="tx2"/>
        </a:buClr>
        <a:defRPr sz="1632">
          <a:solidFill>
            <a:schemeClr val="tx1"/>
          </a:solidFill>
          <a:latin typeface="+mn-lt"/>
          <a:ea typeface="MS PGothic" pitchFamily="34" charset="-128"/>
          <a:cs typeface="+mn-cs"/>
        </a:defRPr>
      </a:lvl1pPr>
      <a:lvl2pPr marL="195987" indent="-194367" algn="l" defTabSz="911906" rtl="0" eaLnBrk="0" fontAlgn="base" hangingPunct="0">
        <a:spcBef>
          <a:spcPct val="0"/>
        </a:spcBef>
        <a:spcAft>
          <a:spcPct val="0"/>
        </a:spcAft>
        <a:buClr>
          <a:schemeClr val="tx2"/>
        </a:buClr>
        <a:buSzPct val="125000"/>
        <a:buFont typeface="Arial" panose="020B0604020202020204" pitchFamily="34" charset="0"/>
        <a:buChar char="▪"/>
        <a:defRPr sz="1632">
          <a:solidFill>
            <a:schemeClr val="tx1"/>
          </a:solidFill>
          <a:latin typeface="+mn-lt"/>
          <a:ea typeface="Arial" charset="0"/>
          <a:cs typeface="+mn-cs"/>
        </a:defRPr>
      </a:lvl2pPr>
      <a:lvl3pPr marL="464862" indent="-265635" algn="l" defTabSz="911906" rtl="0" eaLnBrk="0" fontAlgn="base" hangingPunct="0">
        <a:spcBef>
          <a:spcPct val="0"/>
        </a:spcBef>
        <a:spcAft>
          <a:spcPct val="0"/>
        </a:spcAft>
        <a:buClr>
          <a:schemeClr val="tx2"/>
        </a:buClr>
        <a:buSzPct val="120000"/>
        <a:buFont typeface="Arial" panose="020B0604020202020204" pitchFamily="34" charset="0"/>
        <a:buChar char="–"/>
        <a:defRPr sz="1632">
          <a:solidFill>
            <a:schemeClr val="tx1"/>
          </a:solidFill>
          <a:latin typeface="+mn-lt"/>
          <a:ea typeface="Arial" charset="0"/>
          <a:cs typeface="+mn-cs"/>
        </a:defRPr>
      </a:lvl3pPr>
      <a:lvl4pPr marL="625214" indent="-157114" algn="l" defTabSz="911906" rtl="0" eaLnBrk="0" fontAlgn="base" hangingPunct="0">
        <a:spcBef>
          <a:spcPct val="0"/>
        </a:spcBef>
        <a:spcAft>
          <a:spcPct val="0"/>
        </a:spcAft>
        <a:buClr>
          <a:schemeClr val="tx2"/>
        </a:buClr>
        <a:buSzPct val="120000"/>
        <a:buFont typeface="Arial" panose="020B0604020202020204" pitchFamily="34" charset="0"/>
        <a:buChar char="▫"/>
        <a:defRPr sz="1632">
          <a:solidFill>
            <a:schemeClr val="tx1"/>
          </a:solidFill>
          <a:latin typeface="+mn-lt"/>
          <a:ea typeface="Arial" charset="0"/>
          <a:cs typeface="+mn-cs"/>
        </a:defRPr>
      </a:lvl4pPr>
      <a:lvl5pPr marL="759652" indent="-131198" algn="l" defTabSz="911906" rtl="0" eaLnBrk="0" fontAlgn="base" hangingPunct="0">
        <a:spcBef>
          <a:spcPct val="0"/>
        </a:spcBef>
        <a:spcAft>
          <a:spcPct val="0"/>
        </a:spcAft>
        <a:buClr>
          <a:schemeClr val="tx2"/>
        </a:buClr>
        <a:buSzPct val="89000"/>
        <a:buFont typeface="Arial" panose="020B0604020202020204" pitchFamily="34" charset="0"/>
        <a:buChar char="-"/>
        <a:defRPr sz="1632">
          <a:solidFill>
            <a:schemeClr val="tx1"/>
          </a:solidFill>
          <a:latin typeface="+mn-lt"/>
          <a:ea typeface="Arial" charset="0"/>
          <a:cs typeface="+mn-cs"/>
        </a:defRPr>
      </a:lvl5pPr>
      <a:lvl6pPr marL="1226255" indent="-132655" algn="l" defTabSz="912409" rtl="0" fontAlgn="base">
        <a:spcBef>
          <a:spcPct val="0"/>
        </a:spcBef>
        <a:spcAft>
          <a:spcPct val="0"/>
        </a:spcAft>
        <a:buClr>
          <a:schemeClr val="tx2"/>
        </a:buClr>
        <a:buSzPct val="89000"/>
        <a:buFont typeface="Arial" charset="0"/>
        <a:buChar char="-"/>
        <a:defRPr sz="1632">
          <a:solidFill>
            <a:schemeClr val="tx1"/>
          </a:solidFill>
          <a:latin typeface="+mn-lt"/>
          <a:ea typeface="Arial" charset="0"/>
          <a:cs typeface="+mn-cs"/>
        </a:defRPr>
      </a:lvl6pPr>
      <a:lvl7pPr marL="1692167" indent="-132655" algn="l" defTabSz="912409" rtl="0" fontAlgn="base">
        <a:spcBef>
          <a:spcPct val="0"/>
        </a:spcBef>
        <a:spcAft>
          <a:spcPct val="0"/>
        </a:spcAft>
        <a:buClr>
          <a:schemeClr val="tx2"/>
        </a:buClr>
        <a:buSzPct val="89000"/>
        <a:buFont typeface="Arial" charset="0"/>
        <a:buChar char="-"/>
        <a:defRPr sz="1632">
          <a:solidFill>
            <a:schemeClr val="tx1"/>
          </a:solidFill>
          <a:latin typeface="+mn-lt"/>
          <a:ea typeface="Arial" charset="0"/>
          <a:cs typeface="+mn-cs"/>
        </a:defRPr>
      </a:lvl7pPr>
      <a:lvl8pPr marL="2158079" indent="-132655" algn="l" defTabSz="912409" rtl="0" fontAlgn="base">
        <a:spcBef>
          <a:spcPct val="0"/>
        </a:spcBef>
        <a:spcAft>
          <a:spcPct val="0"/>
        </a:spcAft>
        <a:buClr>
          <a:schemeClr val="tx2"/>
        </a:buClr>
        <a:buSzPct val="89000"/>
        <a:buFont typeface="Arial" charset="0"/>
        <a:buChar char="-"/>
        <a:defRPr sz="1632">
          <a:solidFill>
            <a:schemeClr val="tx1"/>
          </a:solidFill>
          <a:latin typeface="+mn-lt"/>
          <a:ea typeface="Arial" charset="0"/>
          <a:cs typeface="+mn-cs"/>
        </a:defRPr>
      </a:lvl8pPr>
      <a:lvl9pPr marL="2623991" indent="-132655" algn="l" defTabSz="912409" rtl="0" fontAlgn="base">
        <a:spcBef>
          <a:spcPct val="0"/>
        </a:spcBef>
        <a:spcAft>
          <a:spcPct val="0"/>
        </a:spcAft>
        <a:buClr>
          <a:schemeClr val="tx2"/>
        </a:buClr>
        <a:buSzPct val="89000"/>
        <a:buFont typeface="Arial" charset="0"/>
        <a:buChar char="-"/>
        <a:defRPr sz="1632">
          <a:solidFill>
            <a:schemeClr val="tx1"/>
          </a:solidFill>
          <a:latin typeface="+mn-lt"/>
          <a:ea typeface="Arial" charset="0"/>
          <a:cs typeface="+mn-cs"/>
        </a:defRPr>
      </a:lvl9pPr>
    </p:bodyStyle>
    <p:otherStyle>
      <a:defPPr>
        <a:defRPr lang="en-US"/>
      </a:defPPr>
      <a:lvl1pPr marL="0" algn="l" defTabSz="465915" rtl="0" eaLnBrk="1" latinLnBrk="0" hangingPunct="1">
        <a:defRPr sz="1837" kern="1200">
          <a:solidFill>
            <a:schemeClr val="tx1"/>
          </a:solidFill>
          <a:latin typeface="+mn-lt"/>
          <a:ea typeface="+mn-ea"/>
          <a:cs typeface="+mn-cs"/>
        </a:defRPr>
      </a:lvl1pPr>
      <a:lvl2pPr marL="465915" algn="l" defTabSz="465915" rtl="0" eaLnBrk="1" latinLnBrk="0" hangingPunct="1">
        <a:defRPr sz="1837" kern="1200">
          <a:solidFill>
            <a:schemeClr val="tx1"/>
          </a:solidFill>
          <a:latin typeface="+mn-lt"/>
          <a:ea typeface="+mn-ea"/>
          <a:cs typeface="+mn-cs"/>
        </a:defRPr>
      </a:lvl2pPr>
      <a:lvl3pPr marL="931828" algn="l" defTabSz="465915" rtl="0" eaLnBrk="1" latinLnBrk="0" hangingPunct="1">
        <a:defRPr sz="1837" kern="1200">
          <a:solidFill>
            <a:schemeClr val="tx1"/>
          </a:solidFill>
          <a:latin typeface="+mn-lt"/>
          <a:ea typeface="+mn-ea"/>
          <a:cs typeface="+mn-cs"/>
        </a:defRPr>
      </a:lvl3pPr>
      <a:lvl4pPr marL="1397732" algn="l" defTabSz="465915" rtl="0" eaLnBrk="1" latinLnBrk="0" hangingPunct="1">
        <a:defRPr sz="1837" kern="1200">
          <a:solidFill>
            <a:schemeClr val="tx1"/>
          </a:solidFill>
          <a:latin typeface="+mn-lt"/>
          <a:ea typeface="+mn-ea"/>
          <a:cs typeface="+mn-cs"/>
        </a:defRPr>
      </a:lvl4pPr>
      <a:lvl5pPr marL="1863647" algn="l" defTabSz="465915" rtl="0" eaLnBrk="1" latinLnBrk="0" hangingPunct="1">
        <a:defRPr sz="1837" kern="1200">
          <a:solidFill>
            <a:schemeClr val="tx1"/>
          </a:solidFill>
          <a:latin typeface="+mn-lt"/>
          <a:ea typeface="+mn-ea"/>
          <a:cs typeface="+mn-cs"/>
        </a:defRPr>
      </a:lvl5pPr>
      <a:lvl6pPr marL="2329564" algn="l" defTabSz="465915" rtl="0" eaLnBrk="1" latinLnBrk="0" hangingPunct="1">
        <a:defRPr sz="1837" kern="1200">
          <a:solidFill>
            <a:schemeClr val="tx1"/>
          </a:solidFill>
          <a:latin typeface="+mn-lt"/>
          <a:ea typeface="+mn-ea"/>
          <a:cs typeface="+mn-cs"/>
        </a:defRPr>
      </a:lvl6pPr>
      <a:lvl7pPr marL="2795476" algn="l" defTabSz="465915" rtl="0" eaLnBrk="1" latinLnBrk="0" hangingPunct="1">
        <a:defRPr sz="1837" kern="1200">
          <a:solidFill>
            <a:schemeClr val="tx1"/>
          </a:solidFill>
          <a:latin typeface="+mn-lt"/>
          <a:ea typeface="+mn-ea"/>
          <a:cs typeface="+mn-cs"/>
        </a:defRPr>
      </a:lvl7pPr>
      <a:lvl8pPr marL="3261386" algn="l" defTabSz="465915" rtl="0" eaLnBrk="1" latinLnBrk="0" hangingPunct="1">
        <a:defRPr sz="1837" kern="1200">
          <a:solidFill>
            <a:schemeClr val="tx1"/>
          </a:solidFill>
          <a:latin typeface="+mn-lt"/>
          <a:ea typeface="+mn-ea"/>
          <a:cs typeface="+mn-cs"/>
        </a:defRPr>
      </a:lvl8pPr>
      <a:lvl9pPr marL="3727295" algn="l" defTabSz="465915" rtl="0" eaLnBrk="1" latinLnBrk="0" hangingPunct="1">
        <a:defRPr sz="183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7" name="McK 2. Slide Title"/>
          <p:cNvSpPr>
            <a:spLocks noGrp="1" noChangeArrowheads="1"/>
          </p:cNvSpPr>
          <p:nvPr>
            <p:ph type="title"/>
          </p:nvPr>
        </p:nvSpPr>
        <p:spPr bwMode="auto">
          <a:xfrm>
            <a:off x="161985" y="234864"/>
            <a:ext cx="10334582" cy="298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77829" name="McK 1. On-page tracker" hidden="1"/>
          <p:cNvSpPr>
            <a:spLocks noChangeArrowheads="1"/>
          </p:cNvSpPr>
          <p:nvPr/>
        </p:nvSpPr>
        <p:spPr bwMode="auto">
          <a:xfrm>
            <a:off x="161986" y="27536"/>
            <a:ext cx="876843" cy="219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1428" dirty="0">
                <a:solidFill>
                  <a:srgbClr val="808080"/>
                </a:solidFill>
              </a:rPr>
              <a:t>TRACKER</a:t>
            </a:r>
          </a:p>
        </p:txBody>
      </p:sp>
      <p:sp>
        <p:nvSpPr>
          <p:cNvPr id="77830" name="McK 3. Unit of measure" hidden="1"/>
          <p:cNvSpPr txBox="1">
            <a:spLocks noChangeArrowheads="1"/>
          </p:cNvSpPr>
          <p:nvPr/>
        </p:nvSpPr>
        <p:spPr bwMode="auto">
          <a:xfrm>
            <a:off x="161985" y="542615"/>
            <a:ext cx="4973989" cy="224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defTabSz="895350">
              <a:defRPr sz="2400">
                <a:solidFill>
                  <a:schemeClr val="tx1"/>
                </a:solidFill>
                <a:latin typeface="Arial" charset="0"/>
                <a:ea typeface="ＭＳ Ｐゴシック" charset="0"/>
              </a:defRPr>
            </a:lvl1pPr>
            <a:lvl2pPr marL="447675" defTabSz="895350">
              <a:defRPr sz="2400">
                <a:solidFill>
                  <a:schemeClr val="tx1"/>
                </a:solidFill>
                <a:latin typeface="Arial" charset="0"/>
                <a:ea typeface="ＭＳ Ｐゴシック" charset="0"/>
              </a:defRPr>
            </a:lvl2pPr>
            <a:lvl3pPr marL="895350" defTabSz="895350">
              <a:defRPr sz="2400">
                <a:solidFill>
                  <a:schemeClr val="tx1"/>
                </a:solidFill>
                <a:latin typeface="Arial" charset="0"/>
                <a:ea typeface="ＭＳ Ｐゴシック" charset="0"/>
              </a:defRPr>
            </a:lvl3pPr>
            <a:lvl4pPr marL="1344613" defTabSz="895350">
              <a:defRPr sz="2400">
                <a:solidFill>
                  <a:schemeClr val="tx1"/>
                </a:solidFill>
                <a:latin typeface="Arial" charset="0"/>
                <a:ea typeface="ＭＳ Ｐゴシック" charset="0"/>
              </a:defRPr>
            </a:lvl4pPr>
            <a:lvl5pPr marL="1792288" defTabSz="895350">
              <a:defRPr sz="2400">
                <a:solidFill>
                  <a:schemeClr val="tx1"/>
                </a:solidFill>
                <a:latin typeface="Arial" charset="0"/>
                <a:ea typeface="ＭＳ Ｐゴシック" charset="0"/>
              </a:defRPr>
            </a:lvl5pPr>
            <a:lvl6pPr marL="2249488" defTabSz="895350" fontAlgn="base">
              <a:spcBef>
                <a:spcPct val="0"/>
              </a:spcBef>
              <a:spcAft>
                <a:spcPct val="0"/>
              </a:spcAft>
              <a:defRPr sz="2400">
                <a:solidFill>
                  <a:schemeClr val="tx1"/>
                </a:solidFill>
                <a:latin typeface="Arial" charset="0"/>
                <a:ea typeface="ＭＳ Ｐゴシック" charset="0"/>
              </a:defRPr>
            </a:lvl6pPr>
            <a:lvl7pPr marL="2706688" defTabSz="895350" fontAlgn="base">
              <a:spcBef>
                <a:spcPct val="0"/>
              </a:spcBef>
              <a:spcAft>
                <a:spcPct val="0"/>
              </a:spcAft>
              <a:defRPr sz="2400">
                <a:solidFill>
                  <a:schemeClr val="tx1"/>
                </a:solidFill>
                <a:latin typeface="Arial" charset="0"/>
                <a:ea typeface="ＭＳ Ｐゴシック" charset="0"/>
              </a:defRPr>
            </a:lvl7pPr>
            <a:lvl8pPr marL="3163888" defTabSz="895350" fontAlgn="base">
              <a:spcBef>
                <a:spcPct val="0"/>
              </a:spcBef>
              <a:spcAft>
                <a:spcPct val="0"/>
              </a:spcAft>
              <a:defRPr sz="2400">
                <a:solidFill>
                  <a:schemeClr val="tx1"/>
                </a:solidFill>
                <a:latin typeface="Arial" charset="0"/>
                <a:ea typeface="ＭＳ Ｐゴシック" charset="0"/>
              </a:defRPr>
            </a:lvl8pPr>
            <a:lvl9pPr marL="3621088" defTabSz="895350" fontAlgn="base">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defRPr/>
            </a:pPr>
            <a:r>
              <a:rPr lang="en-US" sz="1428" dirty="0">
                <a:solidFill>
                  <a:srgbClr val="808080"/>
                </a:solidFill>
              </a:rPr>
              <a:t>Unit of measure</a:t>
            </a:r>
          </a:p>
        </p:txBody>
      </p:sp>
      <p:grpSp>
        <p:nvGrpSpPr>
          <p:cNvPr id="6149" name="ACET" hidden="1"/>
          <p:cNvGrpSpPr>
            <a:grpSpLocks/>
          </p:cNvGrpSpPr>
          <p:nvPr/>
        </p:nvGrpSpPr>
        <p:grpSpPr bwMode="auto">
          <a:xfrm>
            <a:off x="1976207" y="1137061"/>
            <a:ext cx="5801189" cy="531276"/>
            <a:chOff x="915" y="702"/>
            <a:chExt cx="2686" cy="328"/>
          </a:xfrm>
        </p:grpSpPr>
        <p:cxnSp>
          <p:nvCxnSpPr>
            <p:cNvPr id="77835" name="AutoShape 11" hidden="1"/>
            <p:cNvCxnSpPr>
              <a:cxnSpLocks noChangeShapeType="1"/>
              <a:stCxn id="77836" idx="4"/>
              <a:endCxn id="77836" idx="6"/>
            </p:cNvCxnSpPr>
            <p:nvPr/>
          </p:nvCxnSpPr>
          <p:spPr bwMode="auto">
            <a:xfrm>
              <a:off x="915" y="1030"/>
              <a:ext cx="2686"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77836" name="AutoShape 12" hidden="1"/>
            <p:cNvSpPr>
              <a:spLocks noChangeArrowheads="1"/>
            </p:cNvSpPr>
            <p:nvPr/>
          </p:nvSpPr>
          <p:spPr bwMode="auto">
            <a:xfrm>
              <a:off x="915" y="702"/>
              <a:ext cx="2686" cy="328"/>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18288" anchor="b">
              <a:spAutoFit/>
            </a:bodyPr>
            <a:lstStyle/>
            <a:p>
              <a:pPr defTabSz="913285" fontAlgn="base">
                <a:spcBef>
                  <a:spcPct val="0"/>
                </a:spcBef>
                <a:spcAft>
                  <a:spcPct val="0"/>
                </a:spcAft>
                <a:defRPr/>
              </a:pPr>
              <a:r>
                <a:rPr lang="en-US" sz="1632" b="1" dirty="0">
                  <a:solidFill>
                    <a:srgbClr val="000000"/>
                  </a:solidFill>
                </a:rPr>
                <a:t>Title</a:t>
              </a:r>
            </a:p>
            <a:p>
              <a:pPr defTabSz="913285" fontAlgn="base">
                <a:spcBef>
                  <a:spcPct val="0"/>
                </a:spcBef>
                <a:spcAft>
                  <a:spcPct val="0"/>
                </a:spcAft>
                <a:defRPr/>
              </a:pPr>
              <a:r>
                <a:rPr lang="en-US" sz="1632" dirty="0">
                  <a:solidFill>
                    <a:srgbClr val="808080"/>
                  </a:solidFill>
                </a:rPr>
                <a:t>Unit of measure</a:t>
              </a:r>
            </a:p>
          </p:txBody>
        </p:sp>
      </p:grpSp>
      <p:sp>
        <p:nvSpPr>
          <p:cNvPr id="77839" name="Working Draft" hidden="1"/>
          <p:cNvSpPr txBox="1">
            <a:spLocks noChangeArrowheads="1"/>
          </p:cNvSpPr>
          <p:nvPr/>
        </p:nvSpPr>
        <p:spPr bwMode="auto">
          <a:xfrm rot="5400000">
            <a:off x="11192075" y="2811754"/>
            <a:ext cx="1809791" cy="94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612" dirty="0">
                <a:solidFill>
                  <a:srgbClr val="000000"/>
                </a:solidFill>
              </a:rPr>
              <a:t>Working Draft - Last Modified 4/15/2010 2:58:37 PM</a:t>
            </a:r>
            <a:endParaRPr lang="en-US" sz="1632" dirty="0">
              <a:solidFill>
                <a:srgbClr val="000000"/>
              </a:solidFill>
            </a:endParaRPr>
          </a:p>
        </p:txBody>
      </p:sp>
      <p:sp>
        <p:nvSpPr>
          <p:cNvPr id="77840" name="Printed" hidden="1"/>
          <p:cNvSpPr txBox="1">
            <a:spLocks noChangeArrowheads="1"/>
          </p:cNvSpPr>
          <p:nvPr/>
        </p:nvSpPr>
        <p:spPr bwMode="auto">
          <a:xfrm rot="5400000">
            <a:off x="11575192" y="4305969"/>
            <a:ext cx="1043555" cy="94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612" dirty="0">
                <a:solidFill>
                  <a:srgbClr val="000000"/>
                </a:solidFill>
              </a:rPr>
              <a:t>Printed 4/15/2010 2:29:22 PM</a:t>
            </a:r>
            <a:endParaRPr lang="en-US" sz="1632" dirty="0">
              <a:solidFill>
                <a:srgbClr val="000000"/>
              </a:solidFill>
            </a:endParaRPr>
          </a:p>
        </p:txBody>
      </p:sp>
      <p:sp>
        <p:nvSpPr>
          <p:cNvPr id="77841" name="Rectangle 17"/>
          <p:cNvSpPr>
            <a:spLocks noGrp="1" noChangeArrowheads="1"/>
          </p:cNvSpPr>
          <p:nvPr>
            <p:ph type="body" idx="1"/>
          </p:nvPr>
        </p:nvSpPr>
        <p:spPr bwMode="auto">
          <a:xfrm>
            <a:off x="1976207" y="1990667"/>
            <a:ext cx="5853024" cy="1247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BottomBar"/>
          <p:cNvSpPr>
            <a:spLocks noChangeArrowheads="1"/>
          </p:cNvSpPr>
          <p:nvPr userDrawn="1"/>
        </p:nvSpPr>
        <p:spPr bwMode="auto">
          <a:xfrm>
            <a:off x="0" y="6355880"/>
            <a:ext cx="12192000" cy="502121"/>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03583" tIns="51793" rIns="103583" bIns="51793" anchor="ctr"/>
          <a:lstStyle/>
          <a:p>
            <a:pPr algn="ctr" defTabSz="1034527">
              <a:defRPr/>
            </a:pPr>
            <a:endParaRPr lang="en-US" sz="1837" dirty="0">
              <a:solidFill>
                <a:srgbClr val="000000"/>
              </a:solidFill>
            </a:endParaRPr>
          </a:p>
        </p:txBody>
      </p:sp>
      <p:sp>
        <p:nvSpPr>
          <p:cNvPr id="17" name="Rectangle 16"/>
          <p:cNvSpPr/>
          <p:nvPr userDrawn="1"/>
        </p:nvSpPr>
        <p:spPr>
          <a:xfrm>
            <a:off x="9259009" y="6125875"/>
            <a:ext cx="2308812" cy="732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83" tIns="45692" rIns="91383" bIns="45692" anchor="ctr"/>
          <a:lstStyle/>
          <a:p>
            <a:pPr algn="ctr" defTabSz="913818">
              <a:defRPr/>
            </a:pPr>
            <a:endParaRPr lang="es-MX" sz="1837" dirty="0">
              <a:solidFill>
                <a:srgbClr val="FFFFFF"/>
              </a:solidFill>
            </a:endParaRPr>
          </a:p>
        </p:txBody>
      </p:sp>
      <p:grpSp>
        <p:nvGrpSpPr>
          <p:cNvPr id="6155" name="McK Slide Elements"/>
          <p:cNvGrpSpPr>
            <a:grpSpLocks/>
          </p:cNvGrpSpPr>
          <p:nvPr userDrawn="1"/>
        </p:nvGrpSpPr>
        <p:grpSpPr bwMode="auto">
          <a:xfrm>
            <a:off x="161985" y="6198770"/>
            <a:ext cx="11630454" cy="526418"/>
            <a:chOff x="75" y="3827"/>
            <a:chExt cx="5385" cy="325"/>
          </a:xfrm>
        </p:grpSpPr>
        <p:sp>
          <p:nvSpPr>
            <p:cNvPr id="19" name="McK 4. Footnote" hidden="1"/>
            <p:cNvSpPr txBox="1">
              <a:spLocks noChangeArrowheads="1"/>
            </p:cNvSpPr>
            <p:nvPr userDrawn="1"/>
          </p:nvSpPr>
          <p:spPr bwMode="auto">
            <a:xfrm>
              <a:off x="75" y="3827"/>
              <a:ext cx="5385"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1020" dirty="0">
                  <a:solidFill>
                    <a:srgbClr val="000000"/>
                  </a:solidFill>
                </a:rPr>
                <a:t>1 Footnote</a:t>
              </a:r>
            </a:p>
          </p:txBody>
        </p:sp>
        <p:sp>
          <p:nvSpPr>
            <p:cNvPr id="6160" name="McK 5. Source" hidden="1"/>
            <p:cNvSpPr>
              <a:spLocks noChangeArrowheads="1"/>
            </p:cNvSpPr>
            <p:nvPr userDrawn="1"/>
          </p:nvSpPr>
          <p:spPr bwMode="auto">
            <a:xfrm>
              <a:off x="75" y="4053"/>
              <a:ext cx="4323"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marL="608013" indent="-608013" defTabSz="893763" eaLnBrk="0" hangingPunct="0">
                <a:tabLst>
                  <a:tab pos="611188" algn="l"/>
                </a:tabLst>
                <a:defRPr sz="1200" b="1">
                  <a:solidFill>
                    <a:schemeClr val="tx1"/>
                  </a:solidFill>
                  <a:latin typeface="Arial" panose="020B0604020202020204" pitchFamily="34" charset="0"/>
                  <a:cs typeface="Arial" panose="020B0604020202020204" pitchFamily="34" charset="0"/>
                </a:defRPr>
              </a:lvl1pPr>
              <a:lvl2pPr marL="742950" indent="-285750" defTabSz="893763" eaLnBrk="0" hangingPunct="0">
                <a:tabLst>
                  <a:tab pos="611188" algn="l"/>
                </a:tabLst>
                <a:defRPr sz="1200" b="1">
                  <a:solidFill>
                    <a:schemeClr val="tx1"/>
                  </a:solidFill>
                  <a:latin typeface="Arial" panose="020B0604020202020204" pitchFamily="34" charset="0"/>
                  <a:cs typeface="Arial" panose="020B0604020202020204" pitchFamily="34" charset="0"/>
                </a:defRPr>
              </a:lvl2pPr>
              <a:lvl3pPr marL="1143000" indent="-228600" defTabSz="893763" eaLnBrk="0" hangingPunct="0">
                <a:tabLst>
                  <a:tab pos="611188" algn="l"/>
                </a:tabLst>
                <a:defRPr sz="1200" b="1">
                  <a:solidFill>
                    <a:schemeClr val="tx1"/>
                  </a:solidFill>
                  <a:latin typeface="Arial" panose="020B0604020202020204" pitchFamily="34" charset="0"/>
                  <a:cs typeface="Arial" panose="020B0604020202020204" pitchFamily="34" charset="0"/>
                </a:defRPr>
              </a:lvl3pPr>
              <a:lvl4pPr marL="1600200" indent="-228600" defTabSz="893763" eaLnBrk="0" hangingPunct="0">
                <a:tabLst>
                  <a:tab pos="611188" algn="l"/>
                </a:tabLst>
                <a:defRPr sz="1200" b="1">
                  <a:solidFill>
                    <a:schemeClr val="tx1"/>
                  </a:solidFill>
                  <a:latin typeface="Arial" panose="020B0604020202020204" pitchFamily="34" charset="0"/>
                  <a:cs typeface="Arial" panose="020B0604020202020204" pitchFamily="34" charset="0"/>
                </a:defRPr>
              </a:lvl4pPr>
              <a:lvl5pPr marL="2057400" indent="-228600" defTabSz="893763" eaLnBrk="0" hangingPunct="0">
                <a:tabLst>
                  <a:tab pos="611188" algn="l"/>
                </a:tabLst>
                <a:defRPr sz="1200" b="1">
                  <a:solidFill>
                    <a:schemeClr val="tx1"/>
                  </a:solidFill>
                  <a:latin typeface="Arial" panose="020B0604020202020204" pitchFamily="34" charset="0"/>
                  <a:cs typeface="Arial" panose="020B0604020202020204" pitchFamily="34" charset="0"/>
                </a:defRPr>
              </a:lvl5pPr>
              <a:lvl6pPr marL="2514600" indent="-228600" defTabSz="893763" eaLnBrk="0" fontAlgn="base" hangingPunct="0">
                <a:spcBef>
                  <a:spcPct val="0"/>
                </a:spcBef>
                <a:spcAft>
                  <a:spcPct val="0"/>
                </a:spcAft>
                <a:tabLst>
                  <a:tab pos="611188" algn="l"/>
                </a:tabLst>
                <a:defRPr sz="1200" b="1">
                  <a:solidFill>
                    <a:schemeClr val="tx1"/>
                  </a:solidFill>
                  <a:latin typeface="Arial" panose="020B0604020202020204" pitchFamily="34" charset="0"/>
                  <a:cs typeface="Arial" panose="020B0604020202020204" pitchFamily="34" charset="0"/>
                </a:defRPr>
              </a:lvl6pPr>
              <a:lvl7pPr marL="2971800" indent="-228600" defTabSz="893763" eaLnBrk="0" fontAlgn="base" hangingPunct="0">
                <a:spcBef>
                  <a:spcPct val="0"/>
                </a:spcBef>
                <a:spcAft>
                  <a:spcPct val="0"/>
                </a:spcAft>
                <a:tabLst>
                  <a:tab pos="611188" algn="l"/>
                </a:tabLst>
                <a:defRPr sz="1200" b="1">
                  <a:solidFill>
                    <a:schemeClr val="tx1"/>
                  </a:solidFill>
                  <a:latin typeface="Arial" panose="020B0604020202020204" pitchFamily="34" charset="0"/>
                  <a:cs typeface="Arial" panose="020B0604020202020204" pitchFamily="34" charset="0"/>
                </a:defRPr>
              </a:lvl7pPr>
              <a:lvl8pPr marL="3429000" indent="-228600" defTabSz="893763" eaLnBrk="0" fontAlgn="base" hangingPunct="0">
                <a:spcBef>
                  <a:spcPct val="0"/>
                </a:spcBef>
                <a:spcAft>
                  <a:spcPct val="0"/>
                </a:spcAft>
                <a:tabLst>
                  <a:tab pos="611188" algn="l"/>
                </a:tabLst>
                <a:defRPr sz="1200" b="1">
                  <a:solidFill>
                    <a:schemeClr val="tx1"/>
                  </a:solidFill>
                  <a:latin typeface="Arial" panose="020B0604020202020204" pitchFamily="34" charset="0"/>
                  <a:cs typeface="Arial" panose="020B0604020202020204" pitchFamily="34" charset="0"/>
                </a:defRPr>
              </a:lvl8pPr>
              <a:lvl9pPr marL="3886200" indent="-228600" defTabSz="893763" eaLnBrk="0" fontAlgn="base" hangingPunct="0">
                <a:spcBef>
                  <a:spcPct val="0"/>
                </a:spcBef>
                <a:spcAft>
                  <a:spcPct val="0"/>
                </a:spcAft>
                <a:tabLst>
                  <a:tab pos="611188" algn="l"/>
                </a:tabLst>
                <a:defRPr sz="1200" b="1">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r>
                <a:rPr lang="en-US" altLang="es-MX" sz="1020" b="0" smtClean="0">
                  <a:solidFill>
                    <a:srgbClr val="000000"/>
                  </a:solidFill>
                </a:rPr>
                <a:t>SOURCE: Source</a:t>
              </a:r>
            </a:p>
          </p:txBody>
        </p:sp>
      </p:grpSp>
      <p:sp>
        <p:nvSpPr>
          <p:cNvPr id="21" name="SlideLogoSeparator"/>
          <p:cNvSpPr>
            <a:spLocks noChangeArrowheads="1"/>
          </p:cNvSpPr>
          <p:nvPr userDrawn="1">
            <p:custDataLst>
              <p:tags r:id="rId18"/>
            </p:custDataLst>
          </p:nvPr>
        </p:nvSpPr>
        <p:spPr bwMode="auto">
          <a:xfrm>
            <a:off x="11507282" y="6527326"/>
            <a:ext cx="65" cy="188385"/>
          </a:xfrm>
          <a:prstGeom prst="rect">
            <a:avLst/>
          </a:prstGeom>
          <a:solidFill>
            <a:schemeClr val="tx2">
              <a:lumMod val="90000"/>
              <a:lumOff val="10000"/>
            </a:schemeClr>
          </a:solidFill>
          <a:ln w="9525">
            <a:noFill/>
            <a:miter lim="800000"/>
            <a:headEnd/>
            <a:tailEnd/>
          </a:ln>
          <a:effectLst/>
          <a:extLst/>
        </p:spPr>
        <p:txBody>
          <a:bodyPr wrap="none" lIns="0" tIns="0" rIns="0" bIns="0" anchor="ctr">
            <a:spAutoFit/>
          </a:bodyPr>
          <a:lstStyle/>
          <a:p>
            <a:pPr algn="r" defTabSz="912944" fontAlgn="base">
              <a:spcBef>
                <a:spcPct val="0"/>
              </a:spcBef>
              <a:spcAft>
                <a:spcPct val="0"/>
              </a:spcAft>
              <a:defRPr/>
            </a:pPr>
            <a:endParaRPr lang="en-US" sz="1224" b="1" dirty="0">
              <a:solidFill>
                <a:srgbClr val="E0EDFD">
                  <a:lumMod val="25000"/>
                </a:srgbClr>
              </a:solidFill>
            </a:endParaRPr>
          </a:p>
        </p:txBody>
      </p:sp>
      <p:sp>
        <p:nvSpPr>
          <p:cNvPr id="23" name="Slide Number Placeholder 2"/>
          <p:cNvSpPr>
            <a:spLocks noGrp="1"/>
          </p:cNvSpPr>
          <p:nvPr>
            <p:ph type="sldNum" sz="quarter" idx="4"/>
          </p:nvPr>
        </p:nvSpPr>
        <p:spPr>
          <a:xfrm>
            <a:off x="11630455" y="6381796"/>
            <a:ext cx="611219" cy="411415"/>
          </a:xfrm>
          <a:prstGeom prst="rect">
            <a:avLst/>
          </a:prstGeom>
        </p:spPr>
        <p:txBody>
          <a:bodyPr vert="horz" wrap="square" lIns="89564" tIns="44782" rIns="89564" bIns="44782" numCol="1" anchor="t" anchorCtr="0" compatLnSpc="1">
            <a:prstTxWarp prst="textNoShape">
              <a:avLst/>
            </a:prstTxWarp>
          </a:bodyPr>
          <a:lstStyle>
            <a:lvl1pPr defTabSz="913526" eaLnBrk="1" hangingPunct="1">
              <a:defRPr sz="1428" b="0">
                <a:solidFill>
                  <a:srgbClr val="000000"/>
                </a:solidFill>
              </a:defRPr>
            </a:lvl1pPr>
          </a:lstStyle>
          <a:p>
            <a:pPr fontAlgn="base">
              <a:spcBef>
                <a:spcPct val="0"/>
              </a:spcBef>
              <a:spcAft>
                <a:spcPct val="0"/>
              </a:spcAft>
              <a:defRPr/>
            </a:pPr>
            <a:fld id="{1AFB53ED-0629-449A-B255-97D893598FCD}" type="slidenum">
              <a:rPr lang="en-US" altLang="es-MX"/>
              <a:pPr fontAlgn="base">
                <a:spcBef>
                  <a:spcPct val="0"/>
                </a:spcBef>
                <a:spcAft>
                  <a:spcPct val="0"/>
                </a:spcAft>
                <a:defRPr/>
              </a:pPr>
              <a:t>‹Nº›</a:t>
            </a:fld>
            <a:r>
              <a:rPr lang="en-US" altLang="es-MX">
                <a:solidFill>
                  <a:srgbClr val="FFFFFF"/>
                </a:solidFill>
              </a:rPr>
              <a:t> </a:t>
            </a:r>
          </a:p>
        </p:txBody>
      </p:sp>
      <p:pic>
        <p:nvPicPr>
          <p:cNvPr id="6158" name="Picture 1"/>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9503065" y="6389894"/>
            <a:ext cx="1820701" cy="432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772550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Lst>
  <p:hf hdr="0" ftr="0" dt="0"/>
  <p:txStyles>
    <p:titleStyle>
      <a:lvl1pPr algn="l" defTabSz="911906" rtl="0" eaLnBrk="0" fontAlgn="base" hangingPunct="0">
        <a:spcBef>
          <a:spcPct val="0"/>
        </a:spcBef>
        <a:spcAft>
          <a:spcPct val="0"/>
        </a:spcAft>
        <a:defRPr sz="1939" b="1">
          <a:solidFill>
            <a:schemeClr val="tx2"/>
          </a:solidFill>
          <a:latin typeface="+mj-lt"/>
          <a:ea typeface="MS PGothic" pitchFamily="34" charset="-128"/>
          <a:cs typeface="+mj-cs"/>
        </a:defRPr>
      </a:lvl1pPr>
      <a:lvl2pPr algn="l" defTabSz="911906" rtl="0" eaLnBrk="0" fontAlgn="base" hangingPunct="0">
        <a:spcBef>
          <a:spcPct val="0"/>
        </a:spcBef>
        <a:spcAft>
          <a:spcPct val="0"/>
        </a:spcAft>
        <a:defRPr sz="1939" b="1">
          <a:solidFill>
            <a:schemeClr val="tx2"/>
          </a:solidFill>
          <a:latin typeface="Arial" charset="0"/>
          <a:ea typeface="MS PGothic" pitchFamily="34" charset="-128"/>
          <a:cs typeface="Arial" charset="0"/>
        </a:defRPr>
      </a:lvl2pPr>
      <a:lvl3pPr algn="l" defTabSz="911906" rtl="0" eaLnBrk="0" fontAlgn="base" hangingPunct="0">
        <a:spcBef>
          <a:spcPct val="0"/>
        </a:spcBef>
        <a:spcAft>
          <a:spcPct val="0"/>
        </a:spcAft>
        <a:defRPr sz="1939" b="1">
          <a:solidFill>
            <a:schemeClr val="tx2"/>
          </a:solidFill>
          <a:latin typeface="Arial" charset="0"/>
          <a:ea typeface="MS PGothic" pitchFamily="34" charset="-128"/>
          <a:cs typeface="Arial" charset="0"/>
        </a:defRPr>
      </a:lvl3pPr>
      <a:lvl4pPr algn="l" defTabSz="911906" rtl="0" eaLnBrk="0" fontAlgn="base" hangingPunct="0">
        <a:spcBef>
          <a:spcPct val="0"/>
        </a:spcBef>
        <a:spcAft>
          <a:spcPct val="0"/>
        </a:spcAft>
        <a:defRPr sz="1939" b="1">
          <a:solidFill>
            <a:schemeClr val="tx2"/>
          </a:solidFill>
          <a:latin typeface="Arial" charset="0"/>
          <a:ea typeface="MS PGothic" pitchFamily="34" charset="-128"/>
          <a:cs typeface="Arial" charset="0"/>
        </a:defRPr>
      </a:lvl4pPr>
      <a:lvl5pPr algn="l" defTabSz="911906" rtl="0" eaLnBrk="0" fontAlgn="base" hangingPunct="0">
        <a:spcBef>
          <a:spcPct val="0"/>
        </a:spcBef>
        <a:spcAft>
          <a:spcPct val="0"/>
        </a:spcAft>
        <a:defRPr sz="1939" b="1">
          <a:solidFill>
            <a:schemeClr val="tx2"/>
          </a:solidFill>
          <a:latin typeface="Arial" charset="0"/>
          <a:ea typeface="MS PGothic" pitchFamily="34" charset="-128"/>
          <a:cs typeface="Arial" charset="0"/>
        </a:defRPr>
      </a:lvl5pPr>
      <a:lvl6pPr marL="465915" algn="l" defTabSz="912409" rtl="0" fontAlgn="base">
        <a:spcBef>
          <a:spcPct val="0"/>
        </a:spcBef>
        <a:spcAft>
          <a:spcPct val="0"/>
        </a:spcAft>
        <a:defRPr sz="1939" b="1">
          <a:solidFill>
            <a:schemeClr val="tx2"/>
          </a:solidFill>
          <a:latin typeface="Arial" charset="0"/>
          <a:ea typeface="ＭＳ Ｐゴシック" charset="0"/>
          <a:cs typeface="Arial" charset="0"/>
        </a:defRPr>
      </a:lvl6pPr>
      <a:lvl7pPr marL="931828" algn="l" defTabSz="912409" rtl="0" fontAlgn="base">
        <a:spcBef>
          <a:spcPct val="0"/>
        </a:spcBef>
        <a:spcAft>
          <a:spcPct val="0"/>
        </a:spcAft>
        <a:defRPr sz="1939" b="1">
          <a:solidFill>
            <a:schemeClr val="tx2"/>
          </a:solidFill>
          <a:latin typeface="Arial" charset="0"/>
          <a:ea typeface="ＭＳ Ｐゴシック" charset="0"/>
          <a:cs typeface="Arial" charset="0"/>
        </a:defRPr>
      </a:lvl7pPr>
      <a:lvl8pPr marL="1397732" algn="l" defTabSz="912409" rtl="0" fontAlgn="base">
        <a:spcBef>
          <a:spcPct val="0"/>
        </a:spcBef>
        <a:spcAft>
          <a:spcPct val="0"/>
        </a:spcAft>
        <a:defRPr sz="1939" b="1">
          <a:solidFill>
            <a:schemeClr val="tx2"/>
          </a:solidFill>
          <a:latin typeface="Arial" charset="0"/>
          <a:ea typeface="ＭＳ Ｐゴシック" charset="0"/>
          <a:cs typeface="Arial" charset="0"/>
        </a:defRPr>
      </a:lvl8pPr>
      <a:lvl9pPr marL="1863647" algn="l" defTabSz="912409" rtl="0" fontAlgn="base">
        <a:spcBef>
          <a:spcPct val="0"/>
        </a:spcBef>
        <a:spcAft>
          <a:spcPct val="0"/>
        </a:spcAft>
        <a:defRPr sz="1939" b="1">
          <a:solidFill>
            <a:schemeClr val="tx2"/>
          </a:solidFill>
          <a:latin typeface="Arial" charset="0"/>
          <a:ea typeface="ＭＳ Ｐゴシック" charset="0"/>
          <a:cs typeface="Arial" charset="0"/>
        </a:defRPr>
      </a:lvl9pPr>
    </p:titleStyle>
    <p:bodyStyle>
      <a:lvl1pPr marL="349861" indent="-349861" algn="l" defTabSz="911906" rtl="0" eaLnBrk="0" fontAlgn="base" hangingPunct="0">
        <a:spcBef>
          <a:spcPct val="0"/>
        </a:spcBef>
        <a:spcAft>
          <a:spcPct val="0"/>
        </a:spcAft>
        <a:buClr>
          <a:schemeClr val="tx2"/>
        </a:buClr>
        <a:defRPr sz="1632">
          <a:solidFill>
            <a:schemeClr val="tx1"/>
          </a:solidFill>
          <a:latin typeface="+mn-lt"/>
          <a:ea typeface="MS PGothic" pitchFamily="34" charset="-128"/>
          <a:cs typeface="+mn-cs"/>
        </a:defRPr>
      </a:lvl1pPr>
      <a:lvl2pPr marL="195987" indent="-194367" algn="l" defTabSz="911906" rtl="0" eaLnBrk="0" fontAlgn="base" hangingPunct="0">
        <a:spcBef>
          <a:spcPct val="0"/>
        </a:spcBef>
        <a:spcAft>
          <a:spcPct val="0"/>
        </a:spcAft>
        <a:buClr>
          <a:schemeClr val="tx2"/>
        </a:buClr>
        <a:buSzPct val="125000"/>
        <a:buFont typeface="Arial" panose="020B0604020202020204" pitchFamily="34" charset="0"/>
        <a:buChar char="▪"/>
        <a:defRPr sz="1632">
          <a:solidFill>
            <a:schemeClr val="tx1"/>
          </a:solidFill>
          <a:latin typeface="+mn-lt"/>
          <a:ea typeface="Arial" charset="0"/>
          <a:cs typeface="+mn-cs"/>
        </a:defRPr>
      </a:lvl2pPr>
      <a:lvl3pPr marL="464862" indent="-265635" algn="l" defTabSz="911906" rtl="0" eaLnBrk="0" fontAlgn="base" hangingPunct="0">
        <a:spcBef>
          <a:spcPct val="0"/>
        </a:spcBef>
        <a:spcAft>
          <a:spcPct val="0"/>
        </a:spcAft>
        <a:buClr>
          <a:schemeClr val="tx2"/>
        </a:buClr>
        <a:buSzPct val="120000"/>
        <a:buFont typeface="Arial" panose="020B0604020202020204" pitchFamily="34" charset="0"/>
        <a:buChar char="–"/>
        <a:defRPr sz="1632">
          <a:solidFill>
            <a:schemeClr val="tx1"/>
          </a:solidFill>
          <a:latin typeface="+mn-lt"/>
          <a:ea typeface="Arial" charset="0"/>
          <a:cs typeface="+mn-cs"/>
        </a:defRPr>
      </a:lvl3pPr>
      <a:lvl4pPr marL="625214" indent="-157114" algn="l" defTabSz="911906" rtl="0" eaLnBrk="0" fontAlgn="base" hangingPunct="0">
        <a:spcBef>
          <a:spcPct val="0"/>
        </a:spcBef>
        <a:spcAft>
          <a:spcPct val="0"/>
        </a:spcAft>
        <a:buClr>
          <a:schemeClr val="tx2"/>
        </a:buClr>
        <a:buSzPct val="120000"/>
        <a:buFont typeface="Arial" panose="020B0604020202020204" pitchFamily="34" charset="0"/>
        <a:buChar char="▫"/>
        <a:defRPr sz="1632">
          <a:solidFill>
            <a:schemeClr val="tx1"/>
          </a:solidFill>
          <a:latin typeface="+mn-lt"/>
          <a:ea typeface="Arial" charset="0"/>
          <a:cs typeface="+mn-cs"/>
        </a:defRPr>
      </a:lvl4pPr>
      <a:lvl5pPr marL="759652" indent="-131198" algn="l" defTabSz="911906" rtl="0" eaLnBrk="0" fontAlgn="base" hangingPunct="0">
        <a:spcBef>
          <a:spcPct val="0"/>
        </a:spcBef>
        <a:spcAft>
          <a:spcPct val="0"/>
        </a:spcAft>
        <a:buClr>
          <a:schemeClr val="tx2"/>
        </a:buClr>
        <a:buSzPct val="89000"/>
        <a:buFont typeface="Arial" panose="020B0604020202020204" pitchFamily="34" charset="0"/>
        <a:buChar char="-"/>
        <a:defRPr sz="1632">
          <a:solidFill>
            <a:schemeClr val="tx1"/>
          </a:solidFill>
          <a:latin typeface="+mn-lt"/>
          <a:ea typeface="Arial" charset="0"/>
          <a:cs typeface="+mn-cs"/>
        </a:defRPr>
      </a:lvl5pPr>
      <a:lvl6pPr marL="1226255" indent="-132655" algn="l" defTabSz="912409" rtl="0" fontAlgn="base">
        <a:spcBef>
          <a:spcPct val="0"/>
        </a:spcBef>
        <a:spcAft>
          <a:spcPct val="0"/>
        </a:spcAft>
        <a:buClr>
          <a:schemeClr val="tx2"/>
        </a:buClr>
        <a:buSzPct val="89000"/>
        <a:buFont typeface="Arial" charset="0"/>
        <a:buChar char="-"/>
        <a:defRPr sz="1632">
          <a:solidFill>
            <a:schemeClr val="tx1"/>
          </a:solidFill>
          <a:latin typeface="+mn-lt"/>
          <a:ea typeface="Arial" charset="0"/>
          <a:cs typeface="+mn-cs"/>
        </a:defRPr>
      </a:lvl6pPr>
      <a:lvl7pPr marL="1692167" indent="-132655" algn="l" defTabSz="912409" rtl="0" fontAlgn="base">
        <a:spcBef>
          <a:spcPct val="0"/>
        </a:spcBef>
        <a:spcAft>
          <a:spcPct val="0"/>
        </a:spcAft>
        <a:buClr>
          <a:schemeClr val="tx2"/>
        </a:buClr>
        <a:buSzPct val="89000"/>
        <a:buFont typeface="Arial" charset="0"/>
        <a:buChar char="-"/>
        <a:defRPr sz="1632">
          <a:solidFill>
            <a:schemeClr val="tx1"/>
          </a:solidFill>
          <a:latin typeface="+mn-lt"/>
          <a:ea typeface="Arial" charset="0"/>
          <a:cs typeface="+mn-cs"/>
        </a:defRPr>
      </a:lvl7pPr>
      <a:lvl8pPr marL="2158079" indent="-132655" algn="l" defTabSz="912409" rtl="0" fontAlgn="base">
        <a:spcBef>
          <a:spcPct val="0"/>
        </a:spcBef>
        <a:spcAft>
          <a:spcPct val="0"/>
        </a:spcAft>
        <a:buClr>
          <a:schemeClr val="tx2"/>
        </a:buClr>
        <a:buSzPct val="89000"/>
        <a:buFont typeface="Arial" charset="0"/>
        <a:buChar char="-"/>
        <a:defRPr sz="1632">
          <a:solidFill>
            <a:schemeClr val="tx1"/>
          </a:solidFill>
          <a:latin typeface="+mn-lt"/>
          <a:ea typeface="Arial" charset="0"/>
          <a:cs typeface="+mn-cs"/>
        </a:defRPr>
      </a:lvl8pPr>
      <a:lvl9pPr marL="2623991" indent="-132655" algn="l" defTabSz="912409" rtl="0" fontAlgn="base">
        <a:spcBef>
          <a:spcPct val="0"/>
        </a:spcBef>
        <a:spcAft>
          <a:spcPct val="0"/>
        </a:spcAft>
        <a:buClr>
          <a:schemeClr val="tx2"/>
        </a:buClr>
        <a:buSzPct val="89000"/>
        <a:buFont typeface="Arial" charset="0"/>
        <a:buChar char="-"/>
        <a:defRPr sz="1632">
          <a:solidFill>
            <a:schemeClr val="tx1"/>
          </a:solidFill>
          <a:latin typeface="+mn-lt"/>
          <a:ea typeface="Arial" charset="0"/>
          <a:cs typeface="+mn-cs"/>
        </a:defRPr>
      </a:lvl9pPr>
    </p:bodyStyle>
    <p:otherStyle>
      <a:defPPr>
        <a:defRPr lang="en-US"/>
      </a:defPPr>
      <a:lvl1pPr marL="0" algn="l" defTabSz="465915" rtl="0" eaLnBrk="1" latinLnBrk="0" hangingPunct="1">
        <a:defRPr sz="1837" kern="1200">
          <a:solidFill>
            <a:schemeClr val="tx1"/>
          </a:solidFill>
          <a:latin typeface="+mn-lt"/>
          <a:ea typeface="+mn-ea"/>
          <a:cs typeface="+mn-cs"/>
        </a:defRPr>
      </a:lvl1pPr>
      <a:lvl2pPr marL="465915" algn="l" defTabSz="465915" rtl="0" eaLnBrk="1" latinLnBrk="0" hangingPunct="1">
        <a:defRPr sz="1837" kern="1200">
          <a:solidFill>
            <a:schemeClr val="tx1"/>
          </a:solidFill>
          <a:latin typeface="+mn-lt"/>
          <a:ea typeface="+mn-ea"/>
          <a:cs typeface="+mn-cs"/>
        </a:defRPr>
      </a:lvl2pPr>
      <a:lvl3pPr marL="931828" algn="l" defTabSz="465915" rtl="0" eaLnBrk="1" latinLnBrk="0" hangingPunct="1">
        <a:defRPr sz="1837" kern="1200">
          <a:solidFill>
            <a:schemeClr val="tx1"/>
          </a:solidFill>
          <a:latin typeface="+mn-lt"/>
          <a:ea typeface="+mn-ea"/>
          <a:cs typeface="+mn-cs"/>
        </a:defRPr>
      </a:lvl3pPr>
      <a:lvl4pPr marL="1397732" algn="l" defTabSz="465915" rtl="0" eaLnBrk="1" latinLnBrk="0" hangingPunct="1">
        <a:defRPr sz="1837" kern="1200">
          <a:solidFill>
            <a:schemeClr val="tx1"/>
          </a:solidFill>
          <a:latin typeface="+mn-lt"/>
          <a:ea typeface="+mn-ea"/>
          <a:cs typeface="+mn-cs"/>
        </a:defRPr>
      </a:lvl4pPr>
      <a:lvl5pPr marL="1863647" algn="l" defTabSz="465915" rtl="0" eaLnBrk="1" latinLnBrk="0" hangingPunct="1">
        <a:defRPr sz="1837" kern="1200">
          <a:solidFill>
            <a:schemeClr val="tx1"/>
          </a:solidFill>
          <a:latin typeface="+mn-lt"/>
          <a:ea typeface="+mn-ea"/>
          <a:cs typeface="+mn-cs"/>
        </a:defRPr>
      </a:lvl5pPr>
      <a:lvl6pPr marL="2329564" algn="l" defTabSz="465915" rtl="0" eaLnBrk="1" latinLnBrk="0" hangingPunct="1">
        <a:defRPr sz="1837" kern="1200">
          <a:solidFill>
            <a:schemeClr val="tx1"/>
          </a:solidFill>
          <a:latin typeface="+mn-lt"/>
          <a:ea typeface="+mn-ea"/>
          <a:cs typeface="+mn-cs"/>
        </a:defRPr>
      </a:lvl6pPr>
      <a:lvl7pPr marL="2795476" algn="l" defTabSz="465915" rtl="0" eaLnBrk="1" latinLnBrk="0" hangingPunct="1">
        <a:defRPr sz="1837" kern="1200">
          <a:solidFill>
            <a:schemeClr val="tx1"/>
          </a:solidFill>
          <a:latin typeface="+mn-lt"/>
          <a:ea typeface="+mn-ea"/>
          <a:cs typeface="+mn-cs"/>
        </a:defRPr>
      </a:lvl7pPr>
      <a:lvl8pPr marL="3261386" algn="l" defTabSz="465915" rtl="0" eaLnBrk="1" latinLnBrk="0" hangingPunct="1">
        <a:defRPr sz="1837" kern="1200">
          <a:solidFill>
            <a:schemeClr val="tx1"/>
          </a:solidFill>
          <a:latin typeface="+mn-lt"/>
          <a:ea typeface="+mn-ea"/>
          <a:cs typeface="+mn-cs"/>
        </a:defRPr>
      </a:lvl8pPr>
      <a:lvl9pPr marL="3727295" algn="l" defTabSz="465915" rtl="0" eaLnBrk="1" latinLnBrk="0" hangingPunct="1">
        <a:defRPr sz="183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7" name="McK 2. Slide Title"/>
          <p:cNvSpPr>
            <a:spLocks noGrp="1" noChangeArrowheads="1"/>
          </p:cNvSpPr>
          <p:nvPr>
            <p:ph type="title"/>
          </p:nvPr>
        </p:nvSpPr>
        <p:spPr bwMode="auto">
          <a:xfrm>
            <a:off x="161985" y="234864"/>
            <a:ext cx="10334582" cy="298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77829" name="McK 1. On-page tracker" hidden="1"/>
          <p:cNvSpPr>
            <a:spLocks noChangeArrowheads="1"/>
          </p:cNvSpPr>
          <p:nvPr/>
        </p:nvSpPr>
        <p:spPr bwMode="auto">
          <a:xfrm>
            <a:off x="161986" y="27536"/>
            <a:ext cx="876843" cy="219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1428" dirty="0">
                <a:solidFill>
                  <a:srgbClr val="808080"/>
                </a:solidFill>
              </a:rPr>
              <a:t>TRACKER</a:t>
            </a:r>
          </a:p>
        </p:txBody>
      </p:sp>
      <p:sp>
        <p:nvSpPr>
          <p:cNvPr id="77830" name="McK 3. Unit of measure" hidden="1"/>
          <p:cNvSpPr txBox="1">
            <a:spLocks noChangeArrowheads="1"/>
          </p:cNvSpPr>
          <p:nvPr/>
        </p:nvSpPr>
        <p:spPr bwMode="auto">
          <a:xfrm>
            <a:off x="161985" y="542615"/>
            <a:ext cx="4973989" cy="224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defTabSz="895350">
              <a:defRPr sz="2400">
                <a:solidFill>
                  <a:schemeClr val="tx1"/>
                </a:solidFill>
                <a:latin typeface="Arial" charset="0"/>
                <a:ea typeface="ＭＳ Ｐゴシック" charset="0"/>
              </a:defRPr>
            </a:lvl1pPr>
            <a:lvl2pPr marL="447675" defTabSz="895350">
              <a:defRPr sz="2400">
                <a:solidFill>
                  <a:schemeClr val="tx1"/>
                </a:solidFill>
                <a:latin typeface="Arial" charset="0"/>
                <a:ea typeface="ＭＳ Ｐゴシック" charset="0"/>
              </a:defRPr>
            </a:lvl2pPr>
            <a:lvl3pPr marL="895350" defTabSz="895350">
              <a:defRPr sz="2400">
                <a:solidFill>
                  <a:schemeClr val="tx1"/>
                </a:solidFill>
                <a:latin typeface="Arial" charset="0"/>
                <a:ea typeface="ＭＳ Ｐゴシック" charset="0"/>
              </a:defRPr>
            </a:lvl3pPr>
            <a:lvl4pPr marL="1344613" defTabSz="895350">
              <a:defRPr sz="2400">
                <a:solidFill>
                  <a:schemeClr val="tx1"/>
                </a:solidFill>
                <a:latin typeface="Arial" charset="0"/>
                <a:ea typeface="ＭＳ Ｐゴシック" charset="0"/>
              </a:defRPr>
            </a:lvl4pPr>
            <a:lvl5pPr marL="1792288" defTabSz="895350">
              <a:defRPr sz="2400">
                <a:solidFill>
                  <a:schemeClr val="tx1"/>
                </a:solidFill>
                <a:latin typeface="Arial" charset="0"/>
                <a:ea typeface="ＭＳ Ｐゴシック" charset="0"/>
              </a:defRPr>
            </a:lvl5pPr>
            <a:lvl6pPr marL="2249488" defTabSz="895350" fontAlgn="base">
              <a:spcBef>
                <a:spcPct val="0"/>
              </a:spcBef>
              <a:spcAft>
                <a:spcPct val="0"/>
              </a:spcAft>
              <a:defRPr sz="2400">
                <a:solidFill>
                  <a:schemeClr val="tx1"/>
                </a:solidFill>
                <a:latin typeface="Arial" charset="0"/>
                <a:ea typeface="ＭＳ Ｐゴシック" charset="0"/>
              </a:defRPr>
            </a:lvl6pPr>
            <a:lvl7pPr marL="2706688" defTabSz="895350" fontAlgn="base">
              <a:spcBef>
                <a:spcPct val="0"/>
              </a:spcBef>
              <a:spcAft>
                <a:spcPct val="0"/>
              </a:spcAft>
              <a:defRPr sz="2400">
                <a:solidFill>
                  <a:schemeClr val="tx1"/>
                </a:solidFill>
                <a:latin typeface="Arial" charset="0"/>
                <a:ea typeface="ＭＳ Ｐゴシック" charset="0"/>
              </a:defRPr>
            </a:lvl7pPr>
            <a:lvl8pPr marL="3163888" defTabSz="895350" fontAlgn="base">
              <a:spcBef>
                <a:spcPct val="0"/>
              </a:spcBef>
              <a:spcAft>
                <a:spcPct val="0"/>
              </a:spcAft>
              <a:defRPr sz="2400">
                <a:solidFill>
                  <a:schemeClr val="tx1"/>
                </a:solidFill>
                <a:latin typeface="Arial" charset="0"/>
                <a:ea typeface="ＭＳ Ｐゴシック" charset="0"/>
              </a:defRPr>
            </a:lvl8pPr>
            <a:lvl9pPr marL="3621088" defTabSz="895350" fontAlgn="base">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defRPr/>
            </a:pPr>
            <a:r>
              <a:rPr lang="en-US" sz="1428" dirty="0">
                <a:solidFill>
                  <a:srgbClr val="808080"/>
                </a:solidFill>
              </a:rPr>
              <a:t>Unit of measure</a:t>
            </a:r>
          </a:p>
        </p:txBody>
      </p:sp>
      <p:grpSp>
        <p:nvGrpSpPr>
          <p:cNvPr id="6149" name="ACET" hidden="1"/>
          <p:cNvGrpSpPr>
            <a:grpSpLocks/>
          </p:cNvGrpSpPr>
          <p:nvPr/>
        </p:nvGrpSpPr>
        <p:grpSpPr bwMode="auto">
          <a:xfrm>
            <a:off x="1976207" y="1137061"/>
            <a:ext cx="5801189" cy="531276"/>
            <a:chOff x="915" y="702"/>
            <a:chExt cx="2686" cy="328"/>
          </a:xfrm>
        </p:grpSpPr>
        <p:cxnSp>
          <p:nvCxnSpPr>
            <p:cNvPr id="77835" name="AutoShape 11" hidden="1"/>
            <p:cNvCxnSpPr>
              <a:cxnSpLocks noChangeShapeType="1"/>
              <a:stCxn id="77836" idx="4"/>
              <a:endCxn id="77836" idx="6"/>
            </p:cNvCxnSpPr>
            <p:nvPr/>
          </p:nvCxnSpPr>
          <p:spPr bwMode="auto">
            <a:xfrm>
              <a:off x="915" y="1030"/>
              <a:ext cx="2686"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77836" name="AutoShape 12" hidden="1"/>
            <p:cNvSpPr>
              <a:spLocks noChangeArrowheads="1"/>
            </p:cNvSpPr>
            <p:nvPr/>
          </p:nvSpPr>
          <p:spPr bwMode="auto">
            <a:xfrm>
              <a:off x="915" y="702"/>
              <a:ext cx="2686" cy="328"/>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18288" anchor="b">
              <a:spAutoFit/>
            </a:bodyPr>
            <a:lstStyle/>
            <a:p>
              <a:pPr defTabSz="913285" fontAlgn="base">
                <a:spcBef>
                  <a:spcPct val="0"/>
                </a:spcBef>
                <a:spcAft>
                  <a:spcPct val="0"/>
                </a:spcAft>
                <a:defRPr/>
              </a:pPr>
              <a:r>
                <a:rPr lang="en-US" sz="1632" b="1" dirty="0">
                  <a:solidFill>
                    <a:srgbClr val="000000"/>
                  </a:solidFill>
                </a:rPr>
                <a:t>Title</a:t>
              </a:r>
            </a:p>
            <a:p>
              <a:pPr defTabSz="913285" fontAlgn="base">
                <a:spcBef>
                  <a:spcPct val="0"/>
                </a:spcBef>
                <a:spcAft>
                  <a:spcPct val="0"/>
                </a:spcAft>
                <a:defRPr/>
              </a:pPr>
              <a:r>
                <a:rPr lang="en-US" sz="1632" dirty="0">
                  <a:solidFill>
                    <a:srgbClr val="808080"/>
                  </a:solidFill>
                </a:rPr>
                <a:t>Unit of measure</a:t>
              </a:r>
            </a:p>
          </p:txBody>
        </p:sp>
      </p:grpSp>
      <p:sp>
        <p:nvSpPr>
          <p:cNvPr id="77839" name="Working Draft" hidden="1"/>
          <p:cNvSpPr txBox="1">
            <a:spLocks noChangeArrowheads="1"/>
          </p:cNvSpPr>
          <p:nvPr/>
        </p:nvSpPr>
        <p:spPr bwMode="auto">
          <a:xfrm rot="5400000">
            <a:off x="11192075" y="2811754"/>
            <a:ext cx="1809791" cy="94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612" dirty="0">
                <a:solidFill>
                  <a:srgbClr val="000000"/>
                </a:solidFill>
              </a:rPr>
              <a:t>Working Draft - Last Modified 4/15/2010 2:58:37 PM</a:t>
            </a:r>
            <a:endParaRPr lang="en-US" sz="1632" dirty="0">
              <a:solidFill>
                <a:srgbClr val="000000"/>
              </a:solidFill>
            </a:endParaRPr>
          </a:p>
        </p:txBody>
      </p:sp>
      <p:sp>
        <p:nvSpPr>
          <p:cNvPr id="77840" name="Printed" hidden="1"/>
          <p:cNvSpPr txBox="1">
            <a:spLocks noChangeArrowheads="1"/>
          </p:cNvSpPr>
          <p:nvPr/>
        </p:nvSpPr>
        <p:spPr bwMode="auto">
          <a:xfrm rot="5400000">
            <a:off x="11575192" y="4305969"/>
            <a:ext cx="1043555" cy="94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612" dirty="0">
                <a:solidFill>
                  <a:srgbClr val="000000"/>
                </a:solidFill>
              </a:rPr>
              <a:t>Printed 4/15/2010 2:29:22 PM</a:t>
            </a:r>
            <a:endParaRPr lang="en-US" sz="1632" dirty="0">
              <a:solidFill>
                <a:srgbClr val="000000"/>
              </a:solidFill>
            </a:endParaRPr>
          </a:p>
        </p:txBody>
      </p:sp>
      <p:sp>
        <p:nvSpPr>
          <p:cNvPr id="77841" name="Rectangle 17"/>
          <p:cNvSpPr>
            <a:spLocks noGrp="1" noChangeArrowheads="1"/>
          </p:cNvSpPr>
          <p:nvPr>
            <p:ph type="body" idx="1"/>
          </p:nvPr>
        </p:nvSpPr>
        <p:spPr bwMode="auto">
          <a:xfrm>
            <a:off x="1976207" y="1990667"/>
            <a:ext cx="5853024" cy="1247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BottomBar"/>
          <p:cNvSpPr>
            <a:spLocks noChangeArrowheads="1"/>
          </p:cNvSpPr>
          <p:nvPr userDrawn="1"/>
        </p:nvSpPr>
        <p:spPr bwMode="auto">
          <a:xfrm>
            <a:off x="0" y="6355880"/>
            <a:ext cx="12192000" cy="502121"/>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03583" tIns="51793" rIns="103583" bIns="51793" anchor="ctr"/>
          <a:lstStyle/>
          <a:p>
            <a:pPr algn="ctr" defTabSz="1034527">
              <a:defRPr/>
            </a:pPr>
            <a:endParaRPr lang="en-US" sz="1837" dirty="0">
              <a:solidFill>
                <a:srgbClr val="000000"/>
              </a:solidFill>
            </a:endParaRPr>
          </a:p>
        </p:txBody>
      </p:sp>
      <p:sp>
        <p:nvSpPr>
          <p:cNvPr id="17" name="Rectangle 16"/>
          <p:cNvSpPr/>
          <p:nvPr userDrawn="1"/>
        </p:nvSpPr>
        <p:spPr>
          <a:xfrm>
            <a:off x="9259009" y="6125875"/>
            <a:ext cx="2308812" cy="732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83" tIns="45692" rIns="91383" bIns="45692" anchor="ctr"/>
          <a:lstStyle/>
          <a:p>
            <a:pPr algn="ctr" defTabSz="913818">
              <a:defRPr/>
            </a:pPr>
            <a:endParaRPr lang="es-MX" sz="1837" dirty="0">
              <a:solidFill>
                <a:srgbClr val="FFFFFF"/>
              </a:solidFill>
            </a:endParaRPr>
          </a:p>
        </p:txBody>
      </p:sp>
      <p:grpSp>
        <p:nvGrpSpPr>
          <p:cNvPr id="6155" name="McK Slide Elements"/>
          <p:cNvGrpSpPr>
            <a:grpSpLocks/>
          </p:cNvGrpSpPr>
          <p:nvPr userDrawn="1"/>
        </p:nvGrpSpPr>
        <p:grpSpPr bwMode="auto">
          <a:xfrm>
            <a:off x="161985" y="6198770"/>
            <a:ext cx="11630454" cy="526418"/>
            <a:chOff x="75" y="3827"/>
            <a:chExt cx="5385" cy="325"/>
          </a:xfrm>
        </p:grpSpPr>
        <p:sp>
          <p:nvSpPr>
            <p:cNvPr id="19" name="McK 4. Footnote" hidden="1"/>
            <p:cNvSpPr txBox="1">
              <a:spLocks noChangeArrowheads="1"/>
            </p:cNvSpPr>
            <p:nvPr userDrawn="1"/>
          </p:nvSpPr>
          <p:spPr bwMode="auto">
            <a:xfrm>
              <a:off x="75" y="3827"/>
              <a:ext cx="5385"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1020" dirty="0">
                  <a:solidFill>
                    <a:srgbClr val="000000"/>
                  </a:solidFill>
                </a:rPr>
                <a:t>1 Footnote</a:t>
              </a:r>
            </a:p>
          </p:txBody>
        </p:sp>
        <p:sp>
          <p:nvSpPr>
            <p:cNvPr id="6160" name="McK 5. Source" hidden="1"/>
            <p:cNvSpPr>
              <a:spLocks noChangeArrowheads="1"/>
            </p:cNvSpPr>
            <p:nvPr userDrawn="1"/>
          </p:nvSpPr>
          <p:spPr bwMode="auto">
            <a:xfrm>
              <a:off x="75" y="4053"/>
              <a:ext cx="4323"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marL="608013" indent="-608013" defTabSz="893763" eaLnBrk="0" hangingPunct="0">
                <a:tabLst>
                  <a:tab pos="611188" algn="l"/>
                </a:tabLst>
                <a:defRPr sz="1200" b="1">
                  <a:solidFill>
                    <a:schemeClr val="tx1"/>
                  </a:solidFill>
                  <a:latin typeface="Arial" panose="020B0604020202020204" pitchFamily="34" charset="0"/>
                  <a:cs typeface="Arial" panose="020B0604020202020204" pitchFamily="34" charset="0"/>
                </a:defRPr>
              </a:lvl1pPr>
              <a:lvl2pPr marL="742950" indent="-285750" defTabSz="893763" eaLnBrk="0" hangingPunct="0">
                <a:tabLst>
                  <a:tab pos="611188" algn="l"/>
                </a:tabLst>
                <a:defRPr sz="1200" b="1">
                  <a:solidFill>
                    <a:schemeClr val="tx1"/>
                  </a:solidFill>
                  <a:latin typeface="Arial" panose="020B0604020202020204" pitchFamily="34" charset="0"/>
                  <a:cs typeface="Arial" panose="020B0604020202020204" pitchFamily="34" charset="0"/>
                </a:defRPr>
              </a:lvl2pPr>
              <a:lvl3pPr marL="1143000" indent="-228600" defTabSz="893763" eaLnBrk="0" hangingPunct="0">
                <a:tabLst>
                  <a:tab pos="611188" algn="l"/>
                </a:tabLst>
                <a:defRPr sz="1200" b="1">
                  <a:solidFill>
                    <a:schemeClr val="tx1"/>
                  </a:solidFill>
                  <a:latin typeface="Arial" panose="020B0604020202020204" pitchFamily="34" charset="0"/>
                  <a:cs typeface="Arial" panose="020B0604020202020204" pitchFamily="34" charset="0"/>
                </a:defRPr>
              </a:lvl3pPr>
              <a:lvl4pPr marL="1600200" indent="-228600" defTabSz="893763" eaLnBrk="0" hangingPunct="0">
                <a:tabLst>
                  <a:tab pos="611188" algn="l"/>
                </a:tabLst>
                <a:defRPr sz="1200" b="1">
                  <a:solidFill>
                    <a:schemeClr val="tx1"/>
                  </a:solidFill>
                  <a:latin typeface="Arial" panose="020B0604020202020204" pitchFamily="34" charset="0"/>
                  <a:cs typeface="Arial" panose="020B0604020202020204" pitchFamily="34" charset="0"/>
                </a:defRPr>
              </a:lvl4pPr>
              <a:lvl5pPr marL="2057400" indent="-228600" defTabSz="893763" eaLnBrk="0" hangingPunct="0">
                <a:tabLst>
                  <a:tab pos="611188" algn="l"/>
                </a:tabLst>
                <a:defRPr sz="1200" b="1">
                  <a:solidFill>
                    <a:schemeClr val="tx1"/>
                  </a:solidFill>
                  <a:latin typeface="Arial" panose="020B0604020202020204" pitchFamily="34" charset="0"/>
                  <a:cs typeface="Arial" panose="020B0604020202020204" pitchFamily="34" charset="0"/>
                </a:defRPr>
              </a:lvl5pPr>
              <a:lvl6pPr marL="2514600" indent="-228600" defTabSz="893763" eaLnBrk="0" fontAlgn="base" hangingPunct="0">
                <a:spcBef>
                  <a:spcPct val="0"/>
                </a:spcBef>
                <a:spcAft>
                  <a:spcPct val="0"/>
                </a:spcAft>
                <a:tabLst>
                  <a:tab pos="611188" algn="l"/>
                </a:tabLst>
                <a:defRPr sz="1200" b="1">
                  <a:solidFill>
                    <a:schemeClr val="tx1"/>
                  </a:solidFill>
                  <a:latin typeface="Arial" panose="020B0604020202020204" pitchFamily="34" charset="0"/>
                  <a:cs typeface="Arial" panose="020B0604020202020204" pitchFamily="34" charset="0"/>
                </a:defRPr>
              </a:lvl6pPr>
              <a:lvl7pPr marL="2971800" indent="-228600" defTabSz="893763" eaLnBrk="0" fontAlgn="base" hangingPunct="0">
                <a:spcBef>
                  <a:spcPct val="0"/>
                </a:spcBef>
                <a:spcAft>
                  <a:spcPct val="0"/>
                </a:spcAft>
                <a:tabLst>
                  <a:tab pos="611188" algn="l"/>
                </a:tabLst>
                <a:defRPr sz="1200" b="1">
                  <a:solidFill>
                    <a:schemeClr val="tx1"/>
                  </a:solidFill>
                  <a:latin typeface="Arial" panose="020B0604020202020204" pitchFamily="34" charset="0"/>
                  <a:cs typeface="Arial" panose="020B0604020202020204" pitchFamily="34" charset="0"/>
                </a:defRPr>
              </a:lvl7pPr>
              <a:lvl8pPr marL="3429000" indent="-228600" defTabSz="893763" eaLnBrk="0" fontAlgn="base" hangingPunct="0">
                <a:spcBef>
                  <a:spcPct val="0"/>
                </a:spcBef>
                <a:spcAft>
                  <a:spcPct val="0"/>
                </a:spcAft>
                <a:tabLst>
                  <a:tab pos="611188" algn="l"/>
                </a:tabLst>
                <a:defRPr sz="1200" b="1">
                  <a:solidFill>
                    <a:schemeClr val="tx1"/>
                  </a:solidFill>
                  <a:latin typeface="Arial" panose="020B0604020202020204" pitchFamily="34" charset="0"/>
                  <a:cs typeface="Arial" panose="020B0604020202020204" pitchFamily="34" charset="0"/>
                </a:defRPr>
              </a:lvl8pPr>
              <a:lvl9pPr marL="3886200" indent="-228600" defTabSz="893763" eaLnBrk="0" fontAlgn="base" hangingPunct="0">
                <a:spcBef>
                  <a:spcPct val="0"/>
                </a:spcBef>
                <a:spcAft>
                  <a:spcPct val="0"/>
                </a:spcAft>
                <a:tabLst>
                  <a:tab pos="611188" algn="l"/>
                </a:tabLst>
                <a:defRPr sz="1200" b="1">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r>
                <a:rPr lang="en-US" altLang="es-MX" sz="1020" b="0" smtClean="0">
                  <a:solidFill>
                    <a:srgbClr val="000000"/>
                  </a:solidFill>
                </a:rPr>
                <a:t>SOURCE: Source</a:t>
              </a:r>
            </a:p>
          </p:txBody>
        </p:sp>
      </p:grpSp>
      <p:sp>
        <p:nvSpPr>
          <p:cNvPr id="21" name="SlideLogoSeparator"/>
          <p:cNvSpPr>
            <a:spLocks noChangeArrowheads="1"/>
          </p:cNvSpPr>
          <p:nvPr userDrawn="1">
            <p:custDataLst>
              <p:tags r:id="rId18"/>
            </p:custDataLst>
          </p:nvPr>
        </p:nvSpPr>
        <p:spPr bwMode="auto">
          <a:xfrm>
            <a:off x="11507282" y="6527326"/>
            <a:ext cx="65" cy="188385"/>
          </a:xfrm>
          <a:prstGeom prst="rect">
            <a:avLst/>
          </a:prstGeom>
          <a:solidFill>
            <a:schemeClr val="tx2">
              <a:lumMod val="90000"/>
              <a:lumOff val="10000"/>
            </a:schemeClr>
          </a:solidFill>
          <a:ln w="9525">
            <a:noFill/>
            <a:miter lim="800000"/>
            <a:headEnd/>
            <a:tailEnd/>
          </a:ln>
          <a:effectLst/>
          <a:extLst/>
        </p:spPr>
        <p:txBody>
          <a:bodyPr wrap="none" lIns="0" tIns="0" rIns="0" bIns="0" anchor="ctr">
            <a:spAutoFit/>
          </a:bodyPr>
          <a:lstStyle/>
          <a:p>
            <a:pPr algn="r" defTabSz="912944" fontAlgn="base">
              <a:spcBef>
                <a:spcPct val="0"/>
              </a:spcBef>
              <a:spcAft>
                <a:spcPct val="0"/>
              </a:spcAft>
              <a:defRPr/>
            </a:pPr>
            <a:endParaRPr lang="en-US" sz="1224" b="1" dirty="0">
              <a:solidFill>
                <a:srgbClr val="E0EDFD">
                  <a:lumMod val="25000"/>
                </a:srgbClr>
              </a:solidFill>
            </a:endParaRPr>
          </a:p>
        </p:txBody>
      </p:sp>
      <p:sp>
        <p:nvSpPr>
          <p:cNvPr id="23" name="Slide Number Placeholder 2"/>
          <p:cNvSpPr>
            <a:spLocks noGrp="1"/>
          </p:cNvSpPr>
          <p:nvPr>
            <p:ph type="sldNum" sz="quarter" idx="4"/>
          </p:nvPr>
        </p:nvSpPr>
        <p:spPr>
          <a:xfrm>
            <a:off x="11630455" y="6381796"/>
            <a:ext cx="611219" cy="411415"/>
          </a:xfrm>
          <a:prstGeom prst="rect">
            <a:avLst/>
          </a:prstGeom>
        </p:spPr>
        <p:txBody>
          <a:bodyPr vert="horz" wrap="square" lIns="89564" tIns="44782" rIns="89564" bIns="44782" numCol="1" anchor="t" anchorCtr="0" compatLnSpc="1">
            <a:prstTxWarp prst="textNoShape">
              <a:avLst/>
            </a:prstTxWarp>
          </a:bodyPr>
          <a:lstStyle>
            <a:lvl1pPr defTabSz="913526" eaLnBrk="1" hangingPunct="1">
              <a:defRPr sz="1428" b="0">
                <a:solidFill>
                  <a:srgbClr val="000000"/>
                </a:solidFill>
              </a:defRPr>
            </a:lvl1pPr>
          </a:lstStyle>
          <a:p>
            <a:pPr fontAlgn="base">
              <a:spcBef>
                <a:spcPct val="0"/>
              </a:spcBef>
              <a:spcAft>
                <a:spcPct val="0"/>
              </a:spcAft>
              <a:defRPr/>
            </a:pPr>
            <a:fld id="{1AFB53ED-0629-449A-B255-97D893598FCD}" type="slidenum">
              <a:rPr lang="en-US" altLang="es-MX"/>
              <a:pPr fontAlgn="base">
                <a:spcBef>
                  <a:spcPct val="0"/>
                </a:spcBef>
                <a:spcAft>
                  <a:spcPct val="0"/>
                </a:spcAft>
                <a:defRPr/>
              </a:pPr>
              <a:t>‹Nº›</a:t>
            </a:fld>
            <a:r>
              <a:rPr lang="en-US" altLang="es-MX">
                <a:solidFill>
                  <a:srgbClr val="FFFFFF"/>
                </a:solidFill>
              </a:rPr>
              <a:t> </a:t>
            </a:r>
          </a:p>
        </p:txBody>
      </p:sp>
      <p:pic>
        <p:nvPicPr>
          <p:cNvPr id="6158" name="Picture 1"/>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9503065" y="6389894"/>
            <a:ext cx="1820701" cy="432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0185985"/>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Lst>
  <p:hf hdr="0" ftr="0" dt="0"/>
  <p:txStyles>
    <p:titleStyle>
      <a:lvl1pPr algn="l" defTabSz="911906" rtl="0" eaLnBrk="0" fontAlgn="base" hangingPunct="0">
        <a:spcBef>
          <a:spcPct val="0"/>
        </a:spcBef>
        <a:spcAft>
          <a:spcPct val="0"/>
        </a:spcAft>
        <a:defRPr sz="1939" b="1">
          <a:solidFill>
            <a:schemeClr val="tx2"/>
          </a:solidFill>
          <a:latin typeface="+mj-lt"/>
          <a:ea typeface="MS PGothic" pitchFamily="34" charset="-128"/>
          <a:cs typeface="+mj-cs"/>
        </a:defRPr>
      </a:lvl1pPr>
      <a:lvl2pPr algn="l" defTabSz="911906" rtl="0" eaLnBrk="0" fontAlgn="base" hangingPunct="0">
        <a:spcBef>
          <a:spcPct val="0"/>
        </a:spcBef>
        <a:spcAft>
          <a:spcPct val="0"/>
        </a:spcAft>
        <a:defRPr sz="1939" b="1">
          <a:solidFill>
            <a:schemeClr val="tx2"/>
          </a:solidFill>
          <a:latin typeface="Arial" charset="0"/>
          <a:ea typeface="MS PGothic" pitchFamily="34" charset="-128"/>
          <a:cs typeface="Arial" charset="0"/>
        </a:defRPr>
      </a:lvl2pPr>
      <a:lvl3pPr algn="l" defTabSz="911906" rtl="0" eaLnBrk="0" fontAlgn="base" hangingPunct="0">
        <a:spcBef>
          <a:spcPct val="0"/>
        </a:spcBef>
        <a:spcAft>
          <a:spcPct val="0"/>
        </a:spcAft>
        <a:defRPr sz="1939" b="1">
          <a:solidFill>
            <a:schemeClr val="tx2"/>
          </a:solidFill>
          <a:latin typeface="Arial" charset="0"/>
          <a:ea typeface="MS PGothic" pitchFamily="34" charset="-128"/>
          <a:cs typeface="Arial" charset="0"/>
        </a:defRPr>
      </a:lvl3pPr>
      <a:lvl4pPr algn="l" defTabSz="911906" rtl="0" eaLnBrk="0" fontAlgn="base" hangingPunct="0">
        <a:spcBef>
          <a:spcPct val="0"/>
        </a:spcBef>
        <a:spcAft>
          <a:spcPct val="0"/>
        </a:spcAft>
        <a:defRPr sz="1939" b="1">
          <a:solidFill>
            <a:schemeClr val="tx2"/>
          </a:solidFill>
          <a:latin typeface="Arial" charset="0"/>
          <a:ea typeface="MS PGothic" pitchFamily="34" charset="-128"/>
          <a:cs typeface="Arial" charset="0"/>
        </a:defRPr>
      </a:lvl4pPr>
      <a:lvl5pPr algn="l" defTabSz="911906" rtl="0" eaLnBrk="0" fontAlgn="base" hangingPunct="0">
        <a:spcBef>
          <a:spcPct val="0"/>
        </a:spcBef>
        <a:spcAft>
          <a:spcPct val="0"/>
        </a:spcAft>
        <a:defRPr sz="1939" b="1">
          <a:solidFill>
            <a:schemeClr val="tx2"/>
          </a:solidFill>
          <a:latin typeface="Arial" charset="0"/>
          <a:ea typeface="MS PGothic" pitchFamily="34" charset="-128"/>
          <a:cs typeface="Arial" charset="0"/>
        </a:defRPr>
      </a:lvl5pPr>
      <a:lvl6pPr marL="465915" algn="l" defTabSz="912409" rtl="0" fontAlgn="base">
        <a:spcBef>
          <a:spcPct val="0"/>
        </a:spcBef>
        <a:spcAft>
          <a:spcPct val="0"/>
        </a:spcAft>
        <a:defRPr sz="1939" b="1">
          <a:solidFill>
            <a:schemeClr val="tx2"/>
          </a:solidFill>
          <a:latin typeface="Arial" charset="0"/>
          <a:ea typeface="ＭＳ Ｐゴシック" charset="0"/>
          <a:cs typeface="Arial" charset="0"/>
        </a:defRPr>
      </a:lvl6pPr>
      <a:lvl7pPr marL="931828" algn="l" defTabSz="912409" rtl="0" fontAlgn="base">
        <a:spcBef>
          <a:spcPct val="0"/>
        </a:spcBef>
        <a:spcAft>
          <a:spcPct val="0"/>
        </a:spcAft>
        <a:defRPr sz="1939" b="1">
          <a:solidFill>
            <a:schemeClr val="tx2"/>
          </a:solidFill>
          <a:latin typeface="Arial" charset="0"/>
          <a:ea typeface="ＭＳ Ｐゴシック" charset="0"/>
          <a:cs typeface="Arial" charset="0"/>
        </a:defRPr>
      </a:lvl7pPr>
      <a:lvl8pPr marL="1397732" algn="l" defTabSz="912409" rtl="0" fontAlgn="base">
        <a:spcBef>
          <a:spcPct val="0"/>
        </a:spcBef>
        <a:spcAft>
          <a:spcPct val="0"/>
        </a:spcAft>
        <a:defRPr sz="1939" b="1">
          <a:solidFill>
            <a:schemeClr val="tx2"/>
          </a:solidFill>
          <a:latin typeface="Arial" charset="0"/>
          <a:ea typeface="ＭＳ Ｐゴシック" charset="0"/>
          <a:cs typeface="Arial" charset="0"/>
        </a:defRPr>
      </a:lvl8pPr>
      <a:lvl9pPr marL="1863647" algn="l" defTabSz="912409" rtl="0" fontAlgn="base">
        <a:spcBef>
          <a:spcPct val="0"/>
        </a:spcBef>
        <a:spcAft>
          <a:spcPct val="0"/>
        </a:spcAft>
        <a:defRPr sz="1939" b="1">
          <a:solidFill>
            <a:schemeClr val="tx2"/>
          </a:solidFill>
          <a:latin typeface="Arial" charset="0"/>
          <a:ea typeface="ＭＳ Ｐゴシック" charset="0"/>
          <a:cs typeface="Arial" charset="0"/>
        </a:defRPr>
      </a:lvl9pPr>
    </p:titleStyle>
    <p:bodyStyle>
      <a:lvl1pPr marL="349861" indent="-349861" algn="l" defTabSz="911906" rtl="0" eaLnBrk="0" fontAlgn="base" hangingPunct="0">
        <a:spcBef>
          <a:spcPct val="0"/>
        </a:spcBef>
        <a:spcAft>
          <a:spcPct val="0"/>
        </a:spcAft>
        <a:buClr>
          <a:schemeClr val="tx2"/>
        </a:buClr>
        <a:defRPr sz="1632">
          <a:solidFill>
            <a:schemeClr val="tx1"/>
          </a:solidFill>
          <a:latin typeface="+mn-lt"/>
          <a:ea typeface="MS PGothic" pitchFamily="34" charset="-128"/>
          <a:cs typeface="+mn-cs"/>
        </a:defRPr>
      </a:lvl1pPr>
      <a:lvl2pPr marL="195987" indent="-194367" algn="l" defTabSz="911906" rtl="0" eaLnBrk="0" fontAlgn="base" hangingPunct="0">
        <a:spcBef>
          <a:spcPct val="0"/>
        </a:spcBef>
        <a:spcAft>
          <a:spcPct val="0"/>
        </a:spcAft>
        <a:buClr>
          <a:schemeClr val="tx2"/>
        </a:buClr>
        <a:buSzPct val="125000"/>
        <a:buFont typeface="Arial" panose="020B0604020202020204" pitchFamily="34" charset="0"/>
        <a:buChar char="▪"/>
        <a:defRPr sz="1632">
          <a:solidFill>
            <a:schemeClr val="tx1"/>
          </a:solidFill>
          <a:latin typeface="+mn-lt"/>
          <a:ea typeface="Arial" charset="0"/>
          <a:cs typeface="+mn-cs"/>
        </a:defRPr>
      </a:lvl2pPr>
      <a:lvl3pPr marL="464862" indent="-265635" algn="l" defTabSz="911906" rtl="0" eaLnBrk="0" fontAlgn="base" hangingPunct="0">
        <a:spcBef>
          <a:spcPct val="0"/>
        </a:spcBef>
        <a:spcAft>
          <a:spcPct val="0"/>
        </a:spcAft>
        <a:buClr>
          <a:schemeClr val="tx2"/>
        </a:buClr>
        <a:buSzPct val="120000"/>
        <a:buFont typeface="Arial" panose="020B0604020202020204" pitchFamily="34" charset="0"/>
        <a:buChar char="–"/>
        <a:defRPr sz="1632">
          <a:solidFill>
            <a:schemeClr val="tx1"/>
          </a:solidFill>
          <a:latin typeface="+mn-lt"/>
          <a:ea typeface="Arial" charset="0"/>
          <a:cs typeface="+mn-cs"/>
        </a:defRPr>
      </a:lvl3pPr>
      <a:lvl4pPr marL="625214" indent="-157114" algn="l" defTabSz="911906" rtl="0" eaLnBrk="0" fontAlgn="base" hangingPunct="0">
        <a:spcBef>
          <a:spcPct val="0"/>
        </a:spcBef>
        <a:spcAft>
          <a:spcPct val="0"/>
        </a:spcAft>
        <a:buClr>
          <a:schemeClr val="tx2"/>
        </a:buClr>
        <a:buSzPct val="120000"/>
        <a:buFont typeface="Arial" panose="020B0604020202020204" pitchFamily="34" charset="0"/>
        <a:buChar char="▫"/>
        <a:defRPr sz="1632">
          <a:solidFill>
            <a:schemeClr val="tx1"/>
          </a:solidFill>
          <a:latin typeface="+mn-lt"/>
          <a:ea typeface="Arial" charset="0"/>
          <a:cs typeface="+mn-cs"/>
        </a:defRPr>
      </a:lvl4pPr>
      <a:lvl5pPr marL="759652" indent="-131198" algn="l" defTabSz="911906" rtl="0" eaLnBrk="0" fontAlgn="base" hangingPunct="0">
        <a:spcBef>
          <a:spcPct val="0"/>
        </a:spcBef>
        <a:spcAft>
          <a:spcPct val="0"/>
        </a:spcAft>
        <a:buClr>
          <a:schemeClr val="tx2"/>
        </a:buClr>
        <a:buSzPct val="89000"/>
        <a:buFont typeface="Arial" panose="020B0604020202020204" pitchFamily="34" charset="0"/>
        <a:buChar char="-"/>
        <a:defRPr sz="1632">
          <a:solidFill>
            <a:schemeClr val="tx1"/>
          </a:solidFill>
          <a:latin typeface="+mn-lt"/>
          <a:ea typeface="Arial" charset="0"/>
          <a:cs typeface="+mn-cs"/>
        </a:defRPr>
      </a:lvl5pPr>
      <a:lvl6pPr marL="1226255" indent="-132655" algn="l" defTabSz="912409" rtl="0" fontAlgn="base">
        <a:spcBef>
          <a:spcPct val="0"/>
        </a:spcBef>
        <a:spcAft>
          <a:spcPct val="0"/>
        </a:spcAft>
        <a:buClr>
          <a:schemeClr val="tx2"/>
        </a:buClr>
        <a:buSzPct val="89000"/>
        <a:buFont typeface="Arial" charset="0"/>
        <a:buChar char="-"/>
        <a:defRPr sz="1632">
          <a:solidFill>
            <a:schemeClr val="tx1"/>
          </a:solidFill>
          <a:latin typeface="+mn-lt"/>
          <a:ea typeface="Arial" charset="0"/>
          <a:cs typeface="+mn-cs"/>
        </a:defRPr>
      </a:lvl6pPr>
      <a:lvl7pPr marL="1692167" indent="-132655" algn="l" defTabSz="912409" rtl="0" fontAlgn="base">
        <a:spcBef>
          <a:spcPct val="0"/>
        </a:spcBef>
        <a:spcAft>
          <a:spcPct val="0"/>
        </a:spcAft>
        <a:buClr>
          <a:schemeClr val="tx2"/>
        </a:buClr>
        <a:buSzPct val="89000"/>
        <a:buFont typeface="Arial" charset="0"/>
        <a:buChar char="-"/>
        <a:defRPr sz="1632">
          <a:solidFill>
            <a:schemeClr val="tx1"/>
          </a:solidFill>
          <a:latin typeface="+mn-lt"/>
          <a:ea typeface="Arial" charset="0"/>
          <a:cs typeface="+mn-cs"/>
        </a:defRPr>
      </a:lvl7pPr>
      <a:lvl8pPr marL="2158079" indent="-132655" algn="l" defTabSz="912409" rtl="0" fontAlgn="base">
        <a:spcBef>
          <a:spcPct val="0"/>
        </a:spcBef>
        <a:spcAft>
          <a:spcPct val="0"/>
        </a:spcAft>
        <a:buClr>
          <a:schemeClr val="tx2"/>
        </a:buClr>
        <a:buSzPct val="89000"/>
        <a:buFont typeface="Arial" charset="0"/>
        <a:buChar char="-"/>
        <a:defRPr sz="1632">
          <a:solidFill>
            <a:schemeClr val="tx1"/>
          </a:solidFill>
          <a:latin typeface="+mn-lt"/>
          <a:ea typeface="Arial" charset="0"/>
          <a:cs typeface="+mn-cs"/>
        </a:defRPr>
      </a:lvl8pPr>
      <a:lvl9pPr marL="2623991" indent="-132655" algn="l" defTabSz="912409" rtl="0" fontAlgn="base">
        <a:spcBef>
          <a:spcPct val="0"/>
        </a:spcBef>
        <a:spcAft>
          <a:spcPct val="0"/>
        </a:spcAft>
        <a:buClr>
          <a:schemeClr val="tx2"/>
        </a:buClr>
        <a:buSzPct val="89000"/>
        <a:buFont typeface="Arial" charset="0"/>
        <a:buChar char="-"/>
        <a:defRPr sz="1632">
          <a:solidFill>
            <a:schemeClr val="tx1"/>
          </a:solidFill>
          <a:latin typeface="+mn-lt"/>
          <a:ea typeface="Arial" charset="0"/>
          <a:cs typeface="+mn-cs"/>
        </a:defRPr>
      </a:lvl9pPr>
    </p:bodyStyle>
    <p:otherStyle>
      <a:defPPr>
        <a:defRPr lang="en-US"/>
      </a:defPPr>
      <a:lvl1pPr marL="0" algn="l" defTabSz="465915" rtl="0" eaLnBrk="1" latinLnBrk="0" hangingPunct="1">
        <a:defRPr sz="1837" kern="1200">
          <a:solidFill>
            <a:schemeClr val="tx1"/>
          </a:solidFill>
          <a:latin typeface="+mn-lt"/>
          <a:ea typeface="+mn-ea"/>
          <a:cs typeface="+mn-cs"/>
        </a:defRPr>
      </a:lvl1pPr>
      <a:lvl2pPr marL="465915" algn="l" defTabSz="465915" rtl="0" eaLnBrk="1" latinLnBrk="0" hangingPunct="1">
        <a:defRPr sz="1837" kern="1200">
          <a:solidFill>
            <a:schemeClr val="tx1"/>
          </a:solidFill>
          <a:latin typeface="+mn-lt"/>
          <a:ea typeface="+mn-ea"/>
          <a:cs typeface="+mn-cs"/>
        </a:defRPr>
      </a:lvl2pPr>
      <a:lvl3pPr marL="931828" algn="l" defTabSz="465915" rtl="0" eaLnBrk="1" latinLnBrk="0" hangingPunct="1">
        <a:defRPr sz="1837" kern="1200">
          <a:solidFill>
            <a:schemeClr val="tx1"/>
          </a:solidFill>
          <a:latin typeface="+mn-lt"/>
          <a:ea typeface="+mn-ea"/>
          <a:cs typeface="+mn-cs"/>
        </a:defRPr>
      </a:lvl3pPr>
      <a:lvl4pPr marL="1397732" algn="l" defTabSz="465915" rtl="0" eaLnBrk="1" latinLnBrk="0" hangingPunct="1">
        <a:defRPr sz="1837" kern="1200">
          <a:solidFill>
            <a:schemeClr val="tx1"/>
          </a:solidFill>
          <a:latin typeface="+mn-lt"/>
          <a:ea typeface="+mn-ea"/>
          <a:cs typeface="+mn-cs"/>
        </a:defRPr>
      </a:lvl4pPr>
      <a:lvl5pPr marL="1863647" algn="l" defTabSz="465915" rtl="0" eaLnBrk="1" latinLnBrk="0" hangingPunct="1">
        <a:defRPr sz="1837" kern="1200">
          <a:solidFill>
            <a:schemeClr val="tx1"/>
          </a:solidFill>
          <a:latin typeface="+mn-lt"/>
          <a:ea typeface="+mn-ea"/>
          <a:cs typeface="+mn-cs"/>
        </a:defRPr>
      </a:lvl5pPr>
      <a:lvl6pPr marL="2329564" algn="l" defTabSz="465915" rtl="0" eaLnBrk="1" latinLnBrk="0" hangingPunct="1">
        <a:defRPr sz="1837" kern="1200">
          <a:solidFill>
            <a:schemeClr val="tx1"/>
          </a:solidFill>
          <a:latin typeface="+mn-lt"/>
          <a:ea typeface="+mn-ea"/>
          <a:cs typeface="+mn-cs"/>
        </a:defRPr>
      </a:lvl6pPr>
      <a:lvl7pPr marL="2795476" algn="l" defTabSz="465915" rtl="0" eaLnBrk="1" latinLnBrk="0" hangingPunct="1">
        <a:defRPr sz="1837" kern="1200">
          <a:solidFill>
            <a:schemeClr val="tx1"/>
          </a:solidFill>
          <a:latin typeface="+mn-lt"/>
          <a:ea typeface="+mn-ea"/>
          <a:cs typeface="+mn-cs"/>
        </a:defRPr>
      </a:lvl7pPr>
      <a:lvl8pPr marL="3261386" algn="l" defTabSz="465915" rtl="0" eaLnBrk="1" latinLnBrk="0" hangingPunct="1">
        <a:defRPr sz="1837" kern="1200">
          <a:solidFill>
            <a:schemeClr val="tx1"/>
          </a:solidFill>
          <a:latin typeface="+mn-lt"/>
          <a:ea typeface="+mn-ea"/>
          <a:cs typeface="+mn-cs"/>
        </a:defRPr>
      </a:lvl8pPr>
      <a:lvl9pPr marL="3727295" algn="l" defTabSz="465915" rtl="0" eaLnBrk="1" latinLnBrk="0" hangingPunct="1">
        <a:defRPr sz="183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7" name="McK 2. Slide Title"/>
          <p:cNvSpPr>
            <a:spLocks noGrp="1" noChangeArrowheads="1"/>
          </p:cNvSpPr>
          <p:nvPr>
            <p:ph type="title"/>
          </p:nvPr>
        </p:nvSpPr>
        <p:spPr bwMode="auto">
          <a:xfrm>
            <a:off x="161985" y="234864"/>
            <a:ext cx="10334582" cy="298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77829" name="McK 1. On-page tracker" hidden="1"/>
          <p:cNvSpPr>
            <a:spLocks noChangeArrowheads="1"/>
          </p:cNvSpPr>
          <p:nvPr/>
        </p:nvSpPr>
        <p:spPr bwMode="auto">
          <a:xfrm>
            <a:off x="161986" y="27536"/>
            <a:ext cx="876843" cy="219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1428" dirty="0">
                <a:solidFill>
                  <a:srgbClr val="808080"/>
                </a:solidFill>
              </a:rPr>
              <a:t>TRACKER</a:t>
            </a:r>
          </a:p>
        </p:txBody>
      </p:sp>
      <p:sp>
        <p:nvSpPr>
          <p:cNvPr id="77830" name="McK 3. Unit of measure" hidden="1"/>
          <p:cNvSpPr txBox="1">
            <a:spLocks noChangeArrowheads="1"/>
          </p:cNvSpPr>
          <p:nvPr/>
        </p:nvSpPr>
        <p:spPr bwMode="auto">
          <a:xfrm>
            <a:off x="161985" y="542615"/>
            <a:ext cx="4973989" cy="224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defTabSz="895350">
              <a:defRPr sz="2400">
                <a:solidFill>
                  <a:schemeClr val="tx1"/>
                </a:solidFill>
                <a:latin typeface="Arial" charset="0"/>
                <a:ea typeface="ＭＳ Ｐゴシック" charset="0"/>
              </a:defRPr>
            </a:lvl1pPr>
            <a:lvl2pPr marL="447675" defTabSz="895350">
              <a:defRPr sz="2400">
                <a:solidFill>
                  <a:schemeClr val="tx1"/>
                </a:solidFill>
                <a:latin typeface="Arial" charset="0"/>
                <a:ea typeface="ＭＳ Ｐゴシック" charset="0"/>
              </a:defRPr>
            </a:lvl2pPr>
            <a:lvl3pPr marL="895350" defTabSz="895350">
              <a:defRPr sz="2400">
                <a:solidFill>
                  <a:schemeClr val="tx1"/>
                </a:solidFill>
                <a:latin typeface="Arial" charset="0"/>
                <a:ea typeface="ＭＳ Ｐゴシック" charset="0"/>
              </a:defRPr>
            </a:lvl3pPr>
            <a:lvl4pPr marL="1344613" defTabSz="895350">
              <a:defRPr sz="2400">
                <a:solidFill>
                  <a:schemeClr val="tx1"/>
                </a:solidFill>
                <a:latin typeface="Arial" charset="0"/>
                <a:ea typeface="ＭＳ Ｐゴシック" charset="0"/>
              </a:defRPr>
            </a:lvl4pPr>
            <a:lvl5pPr marL="1792288" defTabSz="895350">
              <a:defRPr sz="2400">
                <a:solidFill>
                  <a:schemeClr val="tx1"/>
                </a:solidFill>
                <a:latin typeface="Arial" charset="0"/>
                <a:ea typeface="ＭＳ Ｐゴシック" charset="0"/>
              </a:defRPr>
            </a:lvl5pPr>
            <a:lvl6pPr marL="2249488" defTabSz="895350" fontAlgn="base">
              <a:spcBef>
                <a:spcPct val="0"/>
              </a:spcBef>
              <a:spcAft>
                <a:spcPct val="0"/>
              </a:spcAft>
              <a:defRPr sz="2400">
                <a:solidFill>
                  <a:schemeClr val="tx1"/>
                </a:solidFill>
                <a:latin typeface="Arial" charset="0"/>
                <a:ea typeface="ＭＳ Ｐゴシック" charset="0"/>
              </a:defRPr>
            </a:lvl6pPr>
            <a:lvl7pPr marL="2706688" defTabSz="895350" fontAlgn="base">
              <a:spcBef>
                <a:spcPct val="0"/>
              </a:spcBef>
              <a:spcAft>
                <a:spcPct val="0"/>
              </a:spcAft>
              <a:defRPr sz="2400">
                <a:solidFill>
                  <a:schemeClr val="tx1"/>
                </a:solidFill>
                <a:latin typeface="Arial" charset="0"/>
                <a:ea typeface="ＭＳ Ｐゴシック" charset="0"/>
              </a:defRPr>
            </a:lvl7pPr>
            <a:lvl8pPr marL="3163888" defTabSz="895350" fontAlgn="base">
              <a:spcBef>
                <a:spcPct val="0"/>
              </a:spcBef>
              <a:spcAft>
                <a:spcPct val="0"/>
              </a:spcAft>
              <a:defRPr sz="2400">
                <a:solidFill>
                  <a:schemeClr val="tx1"/>
                </a:solidFill>
                <a:latin typeface="Arial" charset="0"/>
                <a:ea typeface="ＭＳ Ｐゴシック" charset="0"/>
              </a:defRPr>
            </a:lvl8pPr>
            <a:lvl9pPr marL="3621088" defTabSz="895350" fontAlgn="base">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defRPr/>
            </a:pPr>
            <a:r>
              <a:rPr lang="en-US" sz="1428" dirty="0">
                <a:solidFill>
                  <a:srgbClr val="808080"/>
                </a:solidFill>
              </a:rPr>
              <a:t>Unit of measure</a:t>
            </a:r>
          </a:p>
        </p:txBody>
      </p:sp>
      <p:grpSp>
        <p:nvGrpSpPr>
          <p:cNvPr id="6149" name="ACET" hidden="1"/>
          <p:cNvGrpSpPr>
            <a:grpSpLocks/>
          </p:cNvGrpSpPr>
          <p:nvPr/>
        </p:nvGrpSpPr>
        <p:grpSpPr bwMode="auto">
          <a:xfrm>
            <a:off x="1976207" y="1137061"/>
            <a:ext cx="5801189" cy="531276"/>
            <a:chOff x="915" y="702"/>
            <a:chExt cx="2686" cy="328"/>
          </a:xfrm>
        </p:grpSpPr>
        <p:cxnSp>
          <p:nvCxnSpPr>
            <p:cNvPr id="77835" name="AutoShape 11" hidden="1"/>
            <p:cNvCxnSpPr>
              <a:cxnSpLocks noChangeShapeType="1"/>
              <a:stCxn id="77836" idx="4"/>
              <a:endCxn id="77836" idx="6"/>
            </p:cNvCxnSpPr>
            <p:nvPr/>
          </p:nvCxnSpPr>
          <p:spPr bwMode="auto">
            <a:xfrm>
              <a:off x="915" y="1030"/>
              <a:ext cx="2686"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77836" name="AutoShape 12" hidden="1"/>
            <p:cNvSpPr>
              <a:spLocks noChangeArrowheads="1"/>
            </p:cNvSpPr>
            <p:nvPr/>
          </p:nvSpPr>
          <p:spPr bwMode="auto">
            <a:xfrm>
              <a:off x="915" y="702"/>
              <a:ext cx="2686" cy="328"/>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18288" anchor="b">
              <a:spAutoFit/>
            </a:bodyPr>
            <a:lstStyle/>
            <a:p>
              <a:pPr defTabSz="913285" fontAlgn="base">
                <a:spcBef>
                  <a:spcPct val="0"/>
                </a:spcBef>
                <a:spcAft>
                  <a:spcPct val="0"/>
                </a:spcAft>
                <a:defRPr/>
              </a:pPr>
              <a:r>
                <a:rPr lang="en-US" sz="1632" b="1" dirty="0">
                  <a:solidFill>
                    <a:srgbClr val="000000"/>
                  </a:solidFill>
                </a:rPr>
                <a:t>Title</a:t>
              </a:r>
            </a:p>
            <a:p>
              <a:pPr defTabSz="913285" fontAlgn="base">
                <a:spcBef>
                  <a:spcPct val="0"/>
                </a:spcBef>
                <a:spcAft>
                  <a:spcPct val="0"/>
                </a:spcAft>
                <a:defRPr/>
              </a:pPr>
              <a:r>
                <a:rPr lang="en-US" sz="1632" dirty="0">
                  <a:solidFill>
                    <a:srgbClr val="808080"/>
                  </a:solidFill>
                </a:rPr>
                <a:t>Unit of measure</a:t>
              </a:r>
            </a:p>
          </p:txBody>
        </p:sp>
      </p:grpSp>
      <p:sp>
        <p:nvSpPr>
          <p:cNvPr id="77839" name="Working Draft" hidden="1"/>
          <p:cNvSpPr txBox="1">
            <a:spLocks noChangeArrowheads="1"/>
          </p:cNvSpPr>
          <p:nvPr/>
        </p:nvSpPr>
        <p:spPr bwMode="auto">
          <a:xfrm rot="5400000">
            <a:off x="11192075" y="2811754"/>
            <a:ext cx="1809791" cy="94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612" dirty="0">
                <a:solidFill>
                  <a:srgbClr val="000000"/>
                </a:solidFill>
              </a:rPr>
              <a:t>Working Draft - Last Modified 4/15/2010 2:58:37 PM</a:t>
            </a:r>
            <a:endParaRPr lang="en-US" sz="1632" dirty="0">
              <a:solidFill>
                <a:srgbClr val="000000"/>
              </a:solidFill>
            </a:endParaRPr>
          </a:p>
        </p:txBody>
      </p:sp>
      <p:sp>
        <p:nvSpPr>
          <p:cNvPr id="77840" name="Printed" hidden="1"/>
          <p:cNvSpPr txBox="1">
            <a:spLocks noChangeArrowheads="1"/>
          </p:cNvSpPr>
          <p:nvPr/>
        </p:nvSpPr>
        <p:spPr bwMode="auto">
          <a:xfrm rot="5400000">
            <a:off x="11575192" y="4305969"/>
            <a:ext cx="1043555" cy="94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612" dirty="0">
                <a:solidFill>
                  <a:srgbClr val="000000"/>
                </a:solidFill>
              </a:rPr>
              <a:t>Printed 4/15/2010 2:29:22 PM</a:t>
            </a:r>
            <a:endParaRPr lang="en-US" sz="1632" dirty="0">
              <a:solidFill>
                <a:srgbClr val="000000"/>
              </a:solidFill>
            </a:endParaRPr>
          </a:p>
        </p:txBody>
      </p:sp>
      <p:sp>
        <p:nvSpPr>
          <p:cNvPr id="77841" name="Rectangle 17"/>
          <p:cNvSpPr>
            <a:spLocks noGrp="1" noChangeArrowheads="1"/>
          </p:cNvSpPr>
          <p:nvPr>
            <p:ph type="body" idx="1"/>
          </p:nvPr>
        </p:nvSpPr>
        <p:spPr bwMode="auto">
          <a:xfrm>
            <a:off x="1976207" y="1990667"/>
            <a:ext cx="5853024" cy="1247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BottomBar"/>
          <p:cNvSpPr>
            <a:spLocks noChangeArrowheads="1"/>
          </p:cNvSpPr>
          <p:nvPr userDrawn="1"/>
        </p:nvSpPr>
        <p:spPr bwMode="auto">
          <a:xfrm>
            <a:off x="0" y="6355880"/>
            <a:ext cx="12192000" cy="502121"/>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03583" tIns="51793" rIns="103583" bIns="51793" anchor="ctr"/>
          <a:lstStyle/>
          <a:p>
            <a:pPr algn="ctr" defTabSz="1034527">
              <a:defRPr/>
            </a:pPr>
            <a:endParaRPr lang="en-US" sz="1837" dirty="0">
              <a:solidFill>
                <a:srgbClr val="000000"/>
              </a:solidFill>
            </a:endParaRPr>
          </a:p>
        </p:txBody>
      </p:sp>
      <p:sp>
        <p:nvSpPr>
          <p:cNvPr id="17" name="Rectangle 16"/>
          <p:cNvSpPr/>
          <p:nvPr userDrawn="1"/>
        </p:nvSpPr>
        <p:spPr>
          <a:xfrm>
            <a:off x="9259009" y="6125875"/>
            <a:ext cx="2308812" cy="732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83" tIns="45692" rIns="91383" bIns="45692" anchor="ctr"/>
          <a:lstStyle/>
          <a:p>
            <a:pPr algn="ctr" defTabSz="913818">
              <a:defRPr/>
            </a:pPr>
            <a:endParaRPr lang="es-MX" sz="1837" dirty="0">
              <a:solidFill>
                <a:srgbClr val="FFFFFF"/>
              </a:solidFill>
            </a:endParaRPr>
          </a:p>
        </p:txBody>
      </p:sp>
      <p:grpSp>
        <p:nvGrpSpPr>
          <p:cNvPr id="6155" name="McK Slide Elements"/>
          <p:cNvGrpSpPr>
            <a:grpSpLocks/>
          </p:cNvGrpSpPr>
          <p:nvPr userDrawn="1"/>
        </p:nvGrpSpPr>
        <p:grpSpPr bwMode="auto">
          <a:xfrm>
            <a:off x="161985" y="6198770"/>
            <a:ext cx="11630454" cy="526418"/>
            <a:chOff x="75" y="3827"/>
            <a:chExt cx="5385" cy="325"/>
          </a:xfrm>
        </p:grpSpPr>
        <p:sp>
          <p:nvSpPr>
            <p:cNvPr id="19" name="McK 4. Footnote" hidden="1"/>
            <p:cNvSpPr txBox="1">
              <a:spLocks noChangeArrowheads="1"/>
            </p:cNvSpPr>
            <p:nvPr userDrawn="1"/>
          </p:nvSpPr>
          <p:spPr bwMode="auto">
            <a:xfrm>
              <a:off x="75" y="3827"/>
              <a:ext cx="5385"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1020" dirty="0">
                  <a:solidFill>
                    <a:srgbClr val="000000"/>
                  </a:solidFill>
                </a:rPr>
                <a:t>1 Footnote</a:t>
              </a:r>
            </a:p>
          </p:txBody>
        </p:sp>
        <p:sp>
          <p:nvSpPr>
            <p:cNvPr id="6160" name="McK 5. Source" hidden="1"/>
            <p:cNvSpPr>
              <a:spLocks noChangeArrowheads="1"/>
            </p:cNvSpPr>
            <p:nvPr userDrawn="1"/>
          </p:nvSpPr>
          <p:spPr bwMode="auto">
            <a:xfrm>
              <a:off x="75" y="4053"/>
              <a:ext cx="4323"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marL="608013" indent="-608013" defTabSz="893763" eaLnBrk="0" hangingPunct="0">
                <a:tabLst>
                  <a:tab pos="611188" algn="l"/>
                </a:tabLst>
                <a:defRPr sz="1200" b="1">
                  <a:solidFill>
                    <a:schemeClr val="tx1"/>
                  </a:solidFill>
                  <a:latin typeface="Arial" panose="020B0604020202020204" pitchFamily="34" charset="0"/>
                  <a:cs typeface="Arial" panose="020B0604020202020204" pitchFamily="34" charset="0"/>
                </a:defRPr>
              </a:lvl1pPr>
              <a:lvl2pPr marL="742950" indent="-285750" defTabSz="893763" eaLnBrk="0" hangingPunct="0">
                <a:tabLst>
                  <a:tab pos="611188" algn="l"/>
                </a:tabLst>
                <a:defRPr sz="1200" b="1">
                  <a:solidFill>
                    <a:schemeClr val="tx1"/>
                  </a:solidFill>
                  <a:latin typeface="Arial" panose="020B0604020202020204" pitchFamily="34" charset="0"/>
                  <a:cs typeface="Arial" panose="020B0604020202020204" pitchFamily="34" charset="0"/>
                </a:defRPr>
              </a:lvl2pPr>
              <a:lvl3pPr marL="1143000" indent="-228600" defTabSz="893763" eaLnBrk="0" hangingPunct="0">
                <a:tabLst>
                  <a:tab pos="611188" algn="l"/>
                </a:tabLst>
                <a:defRPr sz="1200" b="1">
                  <a:solidFill>
                    <a:schemeClr val="tx1"/>
                  </a:solidFill>
                  <a:latin typeface="Arial" panose="020B0604020202020204" pitchFamily="34" charset="0"/>
                  <a:cs typeface="Arial" panose="020B0604020202020204" pitchFamily="34" charset="0"/>
                </a:defRPr>
              </a:lvl3pPr>
              <a:lvl4pPr marL="1600200" indent="-228600" defTabSz="893763" eaLnBrk="0" hangingPunct="0">
                <a:tabLst>
                  <a:tab pos="611188" algn="l"/>
                </a:tabLst>
                <a:defRPr sz="1200" b="1">
                  <a:solidFill>
                    <a:schemeClr val="tx1"/>
                  </a:solidFill>
                  <a:latin typeface="Arial" panose="020B0604020202020204" pitchFamily="34" charset="0"/>
                  <a:cs typeface="Arial" panose="020B0604020202020204" pitchFamily="34" charset="0"/>
                </a:defRPr>
              </a:lvl4pPr>
              <a:lvl5pPr marL="2057400" indent="-228600" defTabSz="893763" eaLnBrk="0" hangingPunct="0">
                <a:tabLst>
                  <a:tab pos="611188" algn="l"/>
                </a:tabLst>
                <a:defRPr sz="1200" b="1">
                  <a:solidFill>
                    <a:schemeClr val="tx1"/>
                  </a:solidFill>
                  <a:latin typeface="Arial" panose="020B0604020202020204" pitchFamily="34" charset="0"/>
                  <a:cs typeface="Arial" panose="020B0604020202020204" pitchFamily="34" charset="0"/>
                </a:defRPr>
              </a:lvl5pPr>
              <a:lvl6pPr marL="2514600" indent="-228600" defTabSz="893763" eaLnBrk="0" fontAlgn="base" hangingPunct="0">
                <a:spcBef>
                  <a:spcPct val="0"/>
                </a:spcBef>
                <a:spcAft>
                  <a:spcPct val="0"/>
                </a:spcAft>
                <a:tabLst>
                  <a:tab pos="611188" algn="l"/>
                </a:tabLst>
                <a:defRPr sz="1200" b="1">
                  <a:solidFill>
                    <a:schemeClr val="tx1"/>
                  </a:solidFill>
                  <a:latin typeface="Arial" panose="020B0604020202020204" pitchFamily="34" charset="0"/>
                  <a:cs typeface="Arial" panose="020B0604020202020204" pitchFamily="34" charset="0"/>
                </a:defRPr>
              </a:lvl6pPr>
              <a:lvl7pPr marL="2971800" indent="-228600" defTabSz="893763" eaLnBrk="0" fontAlgn="base" hangingPunct="0">
                <a:spcBef>
                  <a:spcPct val="0"/>
                </a:spcBef>
                <a:spcAft>
                  <a:spcPct val="0"/>
                </a:spcAft>
                <a:tabLst>
                  <a:tab pos="611188" algn="l"/>
                </a:tabLst>
                <a:defRPr sz="1200" b="1">
                  <a:solidFill>
                    <a:schemeClr val="tx1"/>
                  </a:solidFill>
                  <a:latin typeface="Arial" panose="020B0604020202020204" pitchFamily="34" charset="0"/>
                  <a:cs typeface="Arial" panose="020B0604020202020204" pitchFamily="34" charset="0"/>
                </a:defRPr>
              </a:lvl7pPr>
              <a:lvl8pPr marL="3429000" indent="-228600" defTabSz="893763" eaLnBrk="0" fontAlgn="base" hangingPunct="0">
                <a:spcBef>
                  <a:spcPct val="0"/>
                </a:spcBef>
                <a:spcAft>
                  <a:spcPct val="0"/>
                </a:spcAft>
                <a:tabLst>
                  <a:tab pos="611188" algn="l"/>
                </a:tabLst>
                <a:defRPr sz="1200" b="1">
                  <a:solidFill>
                    <a:schemeClr val="tx1"/>
                  </a:solidFill>
                  <a:latin typeface="Arial" panose="020B0604020202020204" pitchFamily="34" charset="0"/>
                  <a:cs typeface="Arial" panose="020B0604020202020204" pitchFamily="34" charset="0"/>
                </a:defRPr>
              </a:lvl8pPr>
              <a:lvl9pPr marL="3886200" indent="-228600" defTabSz="893763" eaLnBrk="0" fontAlgn="base" hangingPunct="0">
                <a:spcBef>
                  <a:spcPct val="0"/>
                </a:spcBef>
                <a:spcAft>
                  <a:spcPct val="0"/>
                </a:spcAft>
                <a:tabLst>
                  <a:tab pos="611188" algn="l"/>
                </a:tabLst>
                <a:defRPr sz="1200" b="1">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r>
                <a:rPr lang="en-US" altLang="es-MX" sz="1020" b="0" smtClean="0">
                  <a:solidFill>
                    <a:srgbClr val="000000"/>
                  </a:solidFill>
                </a:rPr>
                <a:t>SOURCE: Source</a:t>
              </a:r>
            </a:p>
          </p:txBody>
        </p:sp>
      </p:grpSp>
      <p:sp>
        <p:nvSpPr>
          <p:cNvPr id="21" name="SlideLogoSeparator"/>
          <p:cNvSpPr>
            <a:spLocks noChangeArrowheads="1"/>
          </p:cNvSpPr>
          <p:nvPr userDrawn="1">
            <p:custDataLst>
              <p:tags r:id="rId18"/>
            </p:custDataLst>
          </p:nvPr>
        </p:nvSpPr>
        <p:spPr bwMode="auto">
          <a:xfrm>
            <a:off x="11507282" y="6527326"/>
            <a:ext cx="65" cy="188385"/>
          </a:xfrm>
          <a:prstGeom prst="rect">
            <a:avLst/>
          </a:prstGeom>
          <a:solidFill>
            <a:schemeClr val="tx2">
              <a:lumMod val="90000"/>
              <a:lumOff val="10000"/>
            </a:schemeClr>
          </a:solidFill>
          <a:ln w="9525">
            <a:noFill/>
            <a:miter lim="800000"/>
            <a:headEnd/>
            <a:tailEnd/>
          </a:ln>
          <a:effectLst/>
          <a:extLst/>
        </p:spPr>
        <p:txBody>
          <a:bodyPr wrap="none" lIns="0" tIns="0" rIns="0" bIns="0" anchor="ctr">
            <a:spAutoFit/>
          </a:bodyPr>
          <a:lstStyle/>
          <a:p>
            <a:pPr algn="r" defTabSz="912944" fontAlgn="base">
              <a:spcBef>
                <a:spcPct val="0"/>
              </a:spcBef>
              <a:spcAft>
                <a:spcPct val="0"/>
              </a:spcAft>
              <a:defRPr/>
            </a:pPr>
            <a:endParaRPr lang="en-US" sz="1224" b="1" dirty="0">
              <a:solidFill>
                <a:srgbClr val="E0EDFD">
                  <a:lumMod val="25000"/>
                </a:srgbClr>
              </a:solidFill>
            </a:endParaRPr>
          </a:p>
        </p:txBody>
      </p:sp>
      <p:sp>
        <p:nvSpPr>
          <p:cNvPr id="23" name="Slide Number Placeholder 2"/>
          <p:cNvSpPr>
            <a:spLocks noGrp="1"/>
          </p:cNvSpPr>
          <p:nvPr>
            <p:ph type="sldNum" sz="quarter" idx="4"/>
          </p:nvPr>
        </p:nvSpPr>
        <p:spPr>
          <a:xfrm>
            <a:off x="11630455" y="6381796"/>
            <a:ext cx="611219" cy="411415"/>
          </a:xfrm>
          <a:prstGeom prst="rect">
            <a:avLst/>
          </a:prstGeom>
        </p:spPr>
        <p:txBody>
          <a:bodyPr vert="horz" wrap="square" lIns="89564" tIns="44782" rIns="89564" bIns="44782" numCol="1" anchor="t" anchorCtr="0" compatLnSpc="1">
            <a:prstTxWarp prst="textNoShape">
              <a:avLst/>
            </a:prstTxWarp>
          </a:bodyPr>
          <a:lstStyle>
            <a:lvl1pPr defTabSz="913526" eaLnBrk="1" hangingPunct="1">
              <a:defRPr sz="1428" b="0">
                <a:solidFill>
                  <a:srgbClr val="000000"/>
                </a:solidFill>
              </a:defRPr>
            </a:lvl1pPr>
          </a:lstStyle>
          <a:p>
            <a:pPr fontAlgn="base">
              <a:spcBef>
                <a:spcPct val="0"/>
              </a:spcBef>
              <a:spcAft>
                <a:spcPct val="0"/>
              </a:spcAft>
              <a:defRPr/>
            </a:pPr>
            <a:fld id="{1AFB53ED-0629-449A-B255-97D893598FCD}" type="slidenum">
              <a:rPr lang="en-US" altLang="es-MX"/>
              <a:pPr fontAlgn="base">
                <a:spcBef>
                  <a:spcPct val="0"/>
                </a:spcBef>
                <a:spcAft>
                  <a:spcPct val="0"/>
                </a:spcAft>
                <a:defRPr/>
              </a:pPr>
              <a:t>‹Nº›</a:t>
            </a:fld>
            <a:r>
              <a:rPr lang="en-US" altLang="es-MX">
                <a:solidFill>
                  <a:srgbClr val="FFFFFF"/>
                </a:solidFill>
              </a:rPr>
              <a:t> </a:t>
            </a:r>
          </a:p>
        </p:txBody>
      </p:sp>
      <p:pic>
        <p:nvPicPr>
          <p:cNvPr id="6158" name="Picture 1"/>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9503065" y="6389894"/>
            <a:ext cx="1820701" cy="432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617249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Lst>
  <p:hf hdr="0" ftr="0" dt="0"/>
  <p:txStyles>
    <p:titleStyle>
      <a:lvl1pPr algn="l" defTabSz="911906" rtl="0" eaLnBrk="0" fontAlgn="base" hangingPunct="0">
        <a:spcBef>
          <a:spcPct val="0"/>
        </a:spcBef>
        <a:spcAft>
          <a:spcPct val="0"/>
        </a:spcAft>
        <a:defRPr sz="1939" b="1">
          <a:solidFill>
            <a:schemeClr val="tx2"/>
          </a:solidFill>
          <a:latin typeface="+mj-lt"/>
          <a:ea typeface="MS PGothic" pitchFamily="34" charset="-128"/>
          <a:cs typeface="+mj-cs"/>
        </a:defRPr>
      </a:lvl1pPr>
      <a:lvl2pPr algn="l" defTabSz="911906" rtl="0" eaLnBrk="0" fontAlgn="base" hangingPunct="0">
        <a:spcBef>
          <a:spcPct val="0"/>
        </a:spcBef>
        <a:spcAft>
          <a:spcPct val="0"/>
        </a:spcAft>
        <a:defRPr sz="1939" b="1">
          <a:solidFill>
            <a:schemeClr val="tx2"/>
          </a:solidFill>
          <a:latin typeface="Arial" charset="0"/>
          <a:ea typeface="MS PGothic" pitchFamily="34" charset="-128"/>
          <a:cs typeface="Arial" charset="0"/>
        </a:defRPr>
      </a:lvl2pPr>
      <a:lvl3pPr algn="l" defTabSz="911906" rtl="0" eaLnBrk="0" fontAlgn="base" hangingPunct="0">
        <a:spcBef>
          <a:spcPct val="0"/>
        </a:spcBef>
        <a:spcAft>
          <a:spcPct val="0"/>
        </a:spcAft>
        <a:defRPr sz="1939" b="1">
          <a:solidFill>
            <a:schemeClr val="tx2"/>
          </a:solidFill>
          <a:latin typeface="Arial" charset="0"/>
          <a:ea typeface="MS PGothic" pitchFamily="34" charset="-128"/>
          <a:cs typeface="Arial" charset="0"/>
        </a:defRPr>
      </a:lvl3pPr>
      <a:lvl4pPr algn="l" defTabSz="911906" rtl="0" eaLnBrk="0" fontAlgn="base" hangingPunct="0">
        <a:spcBef>
          <a:spcPct val="0"/>
        </a:spcBef>
        <a:spcAft>
          <a:spcPct val="0"/>
        </a:spcAft>
        <a:defRPr sz="1939" b="1">
          <a:solidFill>
            <a:schemeClr val="tx2"/>
          </a:solidFill>
          <a:latin typeface="Arial" charset="0"/>
          <a:ea typeface="MS PGothic" pitchFamily="34" charset="-128"/>
          <a:cs typeface="Arial" charset="0"/>
        </a:defRPr>
      </a:lvl4pPr>
      <a:lvl5pPr algn="l" defTabSz="911906" rtl="0" eaLnBrk="0" fontAlgn="base" hangingPunct="0">
        <a:spcBef>
          <a:spcPct val="0"/>
        </a:spcBef>
        <a:spcAft>
          <a:spcPct val="0"/>
        </a:spcAft>
        <a:defRPr sz="1939" b="1">
          <a:solidFill>
            <a:schemeClr val="tx2"/>
          </a:solidFill>
          <a:latin typeface="Arial" charset="0"/>
          <a:ea typeface="MS PGothic" pitchFamily="34" charset="-128"/>
          <a:cs typeface="Arial" charset="0"/>
        </a:defRPr>
      </a:lvl5pPr>
      <a:lvl6pPr marL="465915" algn="l" defTabSz="912409" rtl="0" fontAlgn="base">
        <a:spcBef>
          <a:spcPct val="0"/>
        </a:spcBef>
        <a:spcAft>
          <a:spcPct val="0"/>
        </a:spcAft>
        <a:defRPr sz="1939" b="1">
          <a:solidFill>
            <a:schemeClr val="tx2"/>
          </a:solidFill>
          <a:latin typeface="Arial" charset="0"/>
          <a:ea typeface="ＭＳ Ｐゴシック" charset="0"/>
          <a:cs typeface="Arial" charset="0"/>
        </a:defRPr>
      </a:lvl6pPr>
      <a:lvl7pPr marL="931828" algn="l" defTabSz="912409" rtl="0" fontAlgn="base">
        <a:spcBef>
          <a:spcPct val="0"/>
        </a:spcBef>
        <a:spcAft>
          <a:spcPct val="0"/>
        </a:spcAft>
        <a:defRPr sz="1939" b="1">
          <a:solidFill>
            <a:schemeClr val="tx2"/>
          </a:solidFill>
          <a:latin typeface="Arial" charset="0"/>
          <a:ea typeface="ＭＳ Ｐゴシック" charset="0"/>
          <a:cs typeface="Arial" charset="0"/>
        </a:defRPr>
      </a:lvl7pPr>
      <a:lvl8pPr marL="1397732" algn="l" defTabSz="912409" rtl="0" fontAlgn="base">
        <a:spcBef>
          <a:spcPct val="0"/>
        </a:spcBef>
        <a:spcAft>
          <a:spcPct val="0"/>
        </a:spcAft>
        <a:defRPr sz="1939" b="1">
          <a:solidFill>
            <a:schemeClr val="tx2"/>
          </a:solidFill>
          <a:latin typeface="Arial" charset="0"/>
          <a:ea typeface="ＭＳ Ｐゴシック" charset="0"/>
          <a:cs typeface="Arial" charset="0"/>
        </a:defRPr>
      </a:lvl8pPr>
      <a:lvl9pPr marL="1863647" algn="l" defTabSz="912409" rtl="0" fontAlgn="base">
        <a:spcBef>
          <a:spcPct val="0"/>
        </a:spcBef>
        <a:spcAft>
          <a:spcPct val="0"/>
        </a:spcAft>
        <a:defRPr sz="1939" b="1">
          <a:solidFill>
            <a:schemeClr val="tx2"/>
          </a:solidFill>
          <a:latin typeface="Arial" charset="0"/>
          <a:ea typeface="ＭＳ Ｐゴシック" charset="0"/>
          <a:cs typeface="Arial" charset="0"/>
        </a:defRPr>
      </a:lvl9pPr>
    </p:titleStyle>
    <p:bodyStyle>
      <a:lvl1pPr marL="349861" indent="-349861" algn="l" defTabSz="911906" rtl="0" eaLnBrk="0" fontAlgn="base" hangingPunct="0">
        <a:spcBef>
          <a:spcPct val="0"/>
        </a:spcBef>
        <a:spcAft>
          <a:spcPct val="0"/>
        </a:spcAft>
        <a:buClr>
          <a:schemeClr val="tx2"/>
        </a:buClr>
        <a:defRPr sz="1632">
          <a:solidFill>
            <a:schemeClr val="tx1"/>
          </a:solidFill>
          <a:latin typeface="+mn-lt"/>
          <a:ea typeface="MS PGothic" pitchFamily="34" charset="-128"/>
          <a:cs typeface="+mn-cs"/>
        </a:defRPr>
      </a:lvl1pPr>
      <a:lvl2pPr marL="195987" indent="-194367" algn="l" defTabSz="911906" rtl="0" eaLnBrk="0" fontAlgn="base" hangingPunct="0">
        <a:spcBef>
          <a:spcPct val="0"/>
        </a:spcBef>
        <a:spcAft>
          <a:spcPct val="0"/>
        </a:spcAft>
        <a:buClr>
          <a:schemeClr val="tx2"/>
        </a:buClr>
        <a:buSzPct val="125000"/>
        <a:buFont typeface="Arial" panose="020B0604020202020204" pitchFamily="34" charset="0"/>
        <a:buChar char="▪"/>
        <a:defRPr sz="1632">
          <a:solidFill>
            <a:schemeClr val="tx1"/>
          </a:solidFill>
          <a:latin typeface="+mn-lt"/>
          <a:ea typeface="Arial" charset="0"/>
          <a:cs typeface="+mn-cs"/>
        </a:defRPr>
      </a:lvl2pPr>
      <a:lvl3pPr marL="464862" indent="-265635" algn="l" defTabSz="911906" rtl="0" eaLnBrk="0" fontAlgn="base" hangingPunct="0">
        <a:spcBef>
          <a:spcPct val="0"/>
        </a:spcBef>
        <a:spcAft>
          <a:spcPct val="0"/>
        </a:spcAft>
        <a:buClr>
          <a:schemeClr val="tx2"/>
        </a:buClr>
        <a:buSzPct val="120000"/>
        <a:buFont typeface="Arial" panose="020B0604020202020204" pitchFamily="34" charset="0"/>
        <a:buChar char="–"/>
        <a:defRPr sz="1632">
          <a:solidFill>
            <a:schemeClr val="tx1"/>
          </a:solidFill>
          <a:latin typeface="+mn-lt"/>
          <a:ea typeface="Arial" charset="0"/>
          <a:cs typeface="+mn-cs"/>
        </a:defRPr>
      </a:lvl3pPr>
      <a:lvl4pPr marL="625214" indent="-157114" algn="l" defTabSz="911906" rtl="0" eaLnBrk="0" fontAlgn="base" hangingPunct="0">
        <a:spcBef>
          <a:spcPct val="0"/>
        </a:spcBef>
        <a:spcAft>
          <a:spcPct val="0"/>
        </a:spcAft>
        <a:buClr>
          <a:schemeClr val="tx2"/>
        </a:buClr>
        <a:buSzPct val="120000"/>
        <a:buFont typeface="Arial" panose="020B0604020202020204" pitchFamily="34" charset="0"/>
        <a:buChar char="▫"/>
        <a:defRPr sz="1632">
          <a:solidFill>
            <a:schemeClr val="tx1"/>
          </a:solidFill>
          <a:latin typeface="+mn-lt"/>
          <a:ea typeface="Arial" charset="0"/>
          <a:cs typeface="+mn-cs"/>
        </a:defRPr>
      </a:lvl4pPr>
      <a:lvl5pPr marL="759652" indent="-131198" algn="l" defTabSz="911906" rtl="0" eaLnBrk="0" fontAlgn="base" hangingPunct="0">
        <a:spcBef>
          <a:spcPct val="0"/>
        </a:spcBef>
        <a:spcAft>
          <a:spcPct val="0"/>
        </a:spcAft>
        <a:buClr>
          <a:schemeClr val="tx2"/>
        </a:buClr>
        <a:buSzPct val="89000"/>
        <a:buFont typeface="Arial" panose="020B0604020202020204" pitchFamily="34" charset="0"/>
        <a:buChar char="-"/>
        <a:defRPr sz="1632">
          <a:solidFill>
            <a:schemeClr val="tx1"/>
          </a:solidFill>
          <a:latin typeface="+mn-lt"/>
          <a:ea typeface="Arial" charset="0"/>
          <a:cs typeface="+mn-cs"/>
        </a:defRPr>
      </a:lvl5pPr>
      <a:lvl6pPr marL="1226255" indent="-132655" algn="l" defTabSz="912409" rtl="0" fontAlgn="base">
        <a:spcBef>
          <a:spcPct val="0"/>
        </a:spcBef>
        <a:spcAft>
          <a:spcPct val="0"/>
        </a:spcAft>
        <a:buClr>
          <a:schemeClr val="tx2"/>
        </a:buClr>
        <a:buSzPct val="89000"/>
        <a:buFont typeface="Arial" charset="0"/>
        <a:buChar char="-"/>
        <a:defRPr sz="1632">
          <a:solidFill>
            <a:schemeClr val="tx1"/>
          </a:solidFill>
          <a:latin typeface="+mn-lt"/>
          <a:ea typeface="Arial" charset="0"/>
          <a:cs typeface="+mn-cs"/>
        </a:defRPr>
      </a:lvl6pPr>
      <a:lvl7pPr marL="1692167" indent="-132655" algn="l" defTabSz="912409" rtl="0" fontAlgn="base">
        <a:spcBef>
          <a:spcPct val="0"/>
        </a:spcBef>
        <a:spcAft>
          <a:spcPct val="0"/>
        </a:spcAft>
        <a:buClr>
          <a:schemeClr val="tx2"/>
        </a:buClr>
        <a:buSzPct val="89000"/>
        <a:buFont typeface="Arial" charset="0"/>
        <a:buChar char="-"/>
        <a:defRPr sz="1632">
          <a:solidFill>
            <a:schemeClr val="tx1"/>
          </a:solidFill>
          <a:latin typeface="+mn-lt"/>
          <a:ea typeface="Arial" charset="0"/>
          <a:cs typeface="+mn-cs"/>
        </a:defRPr>
      </a:lvl7pPr>
      <a:lvl8pPr marL="2158079" indent="-132655" algn="l" defTabSz="912409" rtl="0" fontAlgn="base">
        <a:spcBef>
          <a:spcPct val="0"/>
        </a:spcBef>
        <a:spcAft>
          <a:spcPct val="0"/>
        </a:spcAft>
        <a:buClr>
          <a:schemeClr val="tx2"/>
        </a:buClr>
        <a:buSzPct val="89000"/>
        <a:buFont typeface="Arial" charset="0"/>
        <a:buChar char="-"/>
        <a:defRPr sz="1632">
          <a:solidFill>
            <a:schemeClr val="tx1"/>
          </a:solidFill>
          <a:latin typeface="+mn-lt"/>
          <a:ea typeface="Arial" charset="0"/>
          <a:cs typeface="+mn-cs"/>
        </a:defRPr>
      </a:lvl8pPr>
      <a:lvl9pPr marL="2623991" indent="-132655" algn="l" defTabSz="912409" rtl="0" fontAlgn="base">
        <a:spcBef>
          <a:spcPct val="0"/>
        </a:spcBef>
        <a:spcAft>
          <a:spcPct val="0"/>
        </a:spcAft>
        <a:buClr>
          <a:schemeClr val="tx2"/>
        </a:buClr>
        <a:buSzPct val="89000"/>
        <a:buFont typeface="Arial" charset="0"/>
        <a:buChar char="-"/>
        <a:defRPr sz="1632">
          <a:solidFill>
            <a:schemeClr val="tx1"/>
          </a:solidFill>
          <a:latin typeface="+mn-lt"/>
          <a:ea typeface="Arial" charset="0"/>
          <a:cs typeface="+mn-cs"/>
        </a:defRPr>
      </a:lvl9pPr>
    </p:bodyStyle>
    <p:otherStyle>
      <a:defPPr>
        <a:defRPr lang="en-US"/>
      </a:defPPr>
      <a:lvl1pPr marL="0" algn="l" defTabSz="465915" rtl="0" eaLnBrk="1" latinLnBrk="0" hangingPunct="1">
        <a:defRPr sz="1837" kern="1200">
          <a:solidFill>
            <a:schemeClr val="tx1"/>
          </a:solidFill>
          <a:latin typeface="+mn-lt"/>
          <a:ea typeface="+mn-ea"/>
          <a:cs typeface="+mn-cs"/>
        </a:defRPr>
      </a:lvl1pPr>
      <a:lvl2pPr marL="465915" algn="l" defTabSz="465915" rtl="0" eaLnBrk="1" latinLnBrk="0" hangingPunct="1">
        <a:defRPr sz="1837" kern="1200">
          <a:solidFill>
            <a:schemeClr val="tx1"/>
          </a:solidFill>
          <a:latin typeface="+mn-lt"/>
          <a:ea typeface="+mn-ea"/>
          <a:cs typeface="+mn-cs"/>
        </a:defRPr>
      </a:lvl2pPr>
      <a:lvl3pPr marL="931828" algn="l" defTabSz="465915" rtl="0" eaLnBrk="1" latinLnBrk="0" hangingPunct="1">
        <a:defRPr sz="1837" kern="1200">
          <a:solidFill>
            <a:schemeClr val="tx1"/>
          </a:solidFill>
          <a:latin typeface="+mn-lt"/>
          <a:ea typeface="+mn-ea"/>
          <a:cs typeface="+mn-cs"/>
        </a:defRPr>
      </a:lvl3pPr>
      <a:lvl4pPr marL="1397732" algn="l" defTabSz="465915" rtl="0" eaLnBrk="1" latinLnBrk="0" hangingPunct="1">
        <a:defRPr sz="1837" kern="1200">
          <a:solidFill>
            <a:schemeClr val="tx1"/>
          </a:solidFill>
          <a:latin typeface="+mn-lt"/>
          <a:ea typeface="+mn-ea"/>
          <a:cs typeface="+mn-cs"/>
        </a:defRPr>
      </a:lvl4pPr>
      <a:lvl5pPr marL="1863647" algn="l" defTabSz="465915" rtl="0" eaLnBrk="1" latinLnBrk="0" hangingPunct="1">
        <a:defRPr sz="1837" kern="1200">
          <a:solidFill>
            <a:schemeClr val="tx1"/>
          </a:solidFill>
          <a:latin typeface="+mn-lt"/>
          <a:ea typeface="+mn-ea"/>
          <a:cs typeface="+mn-cs"/>
        </a:defRPr>
      </a:lvl5pPr>
      <a:lvl6pPr marL="2329564" algn="l" defTabSz="465915" rtl="0" eaLnBrk="1" latinLnBrk="0" hangingPunct="1">
        <a:defRPr sz="1837" kern="1200">
          <a:solidFill>
            <a:schemeClr val="tx1"/>
          </a:solidFill>
          <a:latin typeface="+mn-lt"/>
          <a:ea typeface="+mn-ea"/>
          <a:cs typeface="+mn-cs"/>
        </a:defRPr>
      </a:lvl6pPr>
      <a:lvl7pPr marL="2795476" algn="l" defTabSz="465915" rtl="0" eaLnBrk="1" latinLnBrk="0" hangingPunct="1">
        <a:defRPr sz="1837" kern="1200">
          <a:solidFill>
            <a:schemeClr val="tx1"/>
          </a:solidFill>
          <a:latin typeface="+mn-lt"/>
          <a:ea typeface="+mn-ea"/>
          <a:cs typeface="+mn-cs"/>
        </a:defRPr>
      </a:lvl7pPr>
      <a:lvl8pPr marL="3261386" algn="l" defTabSz="465915" rtl="0" eaLnBrk="1" latinLnBrk="0" hangingPunct="1">
        <a:defRPr sz="1837" kern="1200">
          <a:solidFill>
            <a:schemeClr val="tx1"/>
          </a:solidFill>
          <a:latin typeface="+mn-lt"/>
          <a:ea typeface="+mn-ea"/>
          <a:cs typeface="+mn-cs"/>
        </a:defRPr>
      </a:lvl8pPr>
      <a:lvl9pPr marL="3727295" algn="l" defTabSz="465915" rtl="0" eaLnBrk="1" latinLnBrk="0" hangingPunct="1">
        <a:defRPr sz="1837"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7" name="McK 2. Slide Title"/>
          <p:cNvSpPr>
            <a:spLocks noGrp="1" noChangeArrowheads="1"/>
          </p:cNvSpPr>
          <p:nvPr>
            <p:ph type="title"/>
          </p:nvPr>
        </p:nvSpPr>
        <p:spPr bwMode="auto">
          <a:xfrm>
            <a:off x="161985" y="234864"/>
            <a:ext cx="10334582" cy="298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77829" name="McK 1. On-page tracker" hidden="1"/>
          <p:cNvSpPr>
            <a:spLocks noChangeArrowheads="1"/>
          </p:cNvSpPr>
          <p:nvPr/>
        </p:nvSpPr>
        <p:spPr bwMode="auto">
          <a:xfrm>
            <a:off x="161986" y="27536"/>
            <a:ext cx="876843" cy="219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1428" dirty="0">
                <a:solidFill>
                  <a:srgbClr val="808080"/>
                </a:solidFill>
              </a:rPr>
              <a:t>TRACKER</a:t>
            </a:r>
          </a:p>
        </p:txBody>
      </p:sp>
      <p:sp>
        <p:nvSpPr>
          <p:cNvPr id="77830" name="McK 3. Unit of measure" hidden="1"/>
          <p:cNvSpPr txBox="1">
            <a:spLocks noChangeArrowheads="1"/>
          </p:cNvSpPr>
          <p:nvPr/>
        </p:nvSpPr>
        <p:spPr bwMode="auto">
          <a:xfrm>
            <a:off x="161985" y="542615"/>
            <a:ext cx="4973989" cy="224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defTabSz="895350">
              <a:defRPr sz="2400">
                <a:solidFill>
                  <a:schemeClr val="tx1"/>
                </a:solidFill>
                <a:latin typeface="Arial" charset="0"/>
                <a:ea typeface="ＭＳ Ｐゴシック" charset="0"/>
              </a:defRPr>
            </a:lvl1pPr>
            <a:lvl2pPr marL="447675" defTabSz="895350">
              <a:defRPr sz="2400">
                <a:solidFill>
                  <a:schemeClr val="tx1"/>
                </a:solidFill>
                <a:latin typeface="Arial" charset="0"/>
                <a:ea typeface="ＭＳ Ｐゴシック" charset="0"/>
              </a:defRPr>
            </a:lvl2pPr>
            <a:lvl3pPr marL="895350" defTabSz="895350">
              <a:defRPr sz="2400">
                <a:solidFill>
                  <a:schemeClr val="tx1"/>
                </a:solidFill>
                <a:latin typeface="Arial" charset="0"/>
                <a:ea typeface="ＭＳ Ｐゴシック" charset="0"/>
              </a:defRPr>
            </a:lvl3pPr>
            <a:lvl4pPr marL="1344613" defTabSz="895350">
              <a:defRPr sz="2400">
                <a:solidFill>
                  <a:schemeClr val="tx1"/>
                </a:solidFill>
                <a:latin typeface="Arial" charset="0"/>
                <a:ea typeface="ＭＳ Ｐゴシック" charset="0"/>
              </a:defRPr>
            </a:lvl4pPr>
            <a:lvl5pPr marL="1792288" defTabSz="895350">
              <a:defRPr sz="2400">
                <a:solidFill>
                  <a:schemeClr val="tx1"/>
                </a:solidFill>
                <a:latin typeface="Arial" charset="0"/>
                <a:ea typeface="ＭＳ Ｐゴシック" charset="0"/>
              </a:defRPr>
            </a:lvl5pPr>
            <a:lvl6pPr marL="2249488" defTabSz="895350" fontAlgn="base">
              <a:spcBef>
                <a:spcPct val="0"/>
              </a:spcBef>
              <a:spcAft>
                <a:spcPct val="0"/>
              </a:spcAft>
              <a:defRPr sz="2400">
                <a:solidFill>
                  <a:schemeClr val="tx1"/>
                </a:solidFill>
                <a:latin typeface="Arial" charset="0"/>
                <a:ea typeface="ＭＳ Ｐゴシック" charset="0"/>
              </a:defRPr>
            </a:lvl6pPr>
            <a:lvl7pPr marL="2706688" defTabSz="895350" fontAlgn="base">
              <a:spcBef>
                <a:spcPct val="0"/>
              </a:spcBef>
              <a:spcAft>
                <a:spcPct val="0"/>
              </a:spcAft>
              <a:defRPr sz="2400">
                <a:solidFill>
                  <a:schemeClr val="tx1"/>
                </a:solidFill>
                <a:latin typeface="Arial" charset="0"/>
                <a:ea typeface="ＭＳ Ｐゴシック" charset="0"/>
              </a:defRPr>
            </a:lvl7pPr>
            <a:lvl8pPr marL="3163888" defTabSz="895350" fontAlgn="base">
              <a:spcBef>
                <a:spcPct val="0"/>
              </a:spcBef>
              <a:spcAft>
                <a:spcPct val="0"/>
              </a:spcAft>
              <a:defRPr sz="2400">
                <a:solidFill>
                  <a:schemeClr val="tx1"/>
                </a:solidFill>
                <a:latin typeface="Arial" charset="0"/>
                <a:ea typeface="ＭＳ Ｐゴシック" charset="0"/>
              </a:defRPr>
            </a:lvl8pPr>
            <a:lvl9pPr marL="3621088" defTabSz="895350" fontAlgn="base">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defRPr/>
            </a:pPr>
            <a:r>
              <a:rPr lang="en-US" sz="1428" dirty="0">
                <a:solidFill>
                  <a:srgbClr val="808080"/>
                </a:solidFill>
              </a:rPr>
              <a:t>Unit of measure</a:t>
            </a:r>
          </a:p>
        </p:txBody>
      </p:sp>
      <p:grpSp>
        <p:nvGrpSpPr>
          <p:cNvPr id="6149" name="ACET" hidden="1"/>
          <p:cNvGrpSpPr>
            <a:grpSpLocks/>
          </p:cNvGrpSpPr>
          <p:nvPr/>
        </p:nvGrpSpPr>
        <p:grpSpPr bwMode="auto">
          <a:xfrm>
            <a:off x="1976207" y="1137061"/>
            <a:ext cx="5801189" cy="531276"/>
            <a:chOff x="915" y="702"/>
            <a:chExt cx="2686" cy="328"/>
          </a:xfrm>
        </p:grpSpPr>
        <p:cxnSp>
          <p:nvCxnSpPr>
            <p:cNvPr id="77835" name="AutoShape 11" hidden="1"/>
            <p:cNvCxnSpPr>
              <a:cxnSpLocks noChangeShapeType="1"/>
              <a:stCxn id="77836" idx="4"/>
              <a:endCxn id="77836" idx="6"/>
            </p:cNvCxnSpPr>
            <p:nvPr/>
          </p:nvCxnSpPr>
          <p:spPr bwMode="auto">
            <a:xfrm>
              <a:off x="915" y="1030"/>
              <a:ext cx="2686"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77836" name="AutoShape 12" hidden="1"/>
            <p:cNvSpPr>
              <a:spLocks noChangeArrowheads="1"/>
            </p:cNvSpPr>
            <p:nvPr/>
          </p:nvSpPr>
          <p:spPr bwMode="auto">
            <a:xfrm>
              <a:off x="915" y="702"/>
              <a:ext cx="2686" cy="328"/>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18288" anchor="b">
              <a:spAutoFit/>
            </a:bodyPr>
            <a:lstStyle/>
            <a:p>
              <a:pPr defTabSz="913285" fontAlgn="base">
                <a:spcBef>
                  <a:spcPct val="0"/>
                </a:spcBef>
                <a:spcAft>
                  <a:spcPct val="0"/>
                </a:spcAft>
                <a:defRPr/>
              </a:pPr>
              <a:r>
                <a:rPr lang="en-US" sz="1632" b="1" dirty="0">
                  <a:solidFill>
                    <a:srgbClr val="000000"/>
                  </a:solidFill>
                </a:rPr>
                <a:t>Title</a:t>
              </a:r>
            </a:p>
            <a:p>
              <a:pPr defTabSz="913285" fontAlgn="base">
                <a:spcBef>
                  <a:spcPct val="0"/>
                </a:spcBef>
                <a:spcAft>
                  <a:spcPct val="0"/>
                </a:spcAft>
                <a:defRPr/>
              </a:pPr>
              <a:r>
                <a:rPr lang="en-US" sz="1632" dirty="0">
                  <a:solidFill>
                    <a:srgbClr val="808080"/>
                  </a:solidFill>
                </a:rPr>
                <a:t>Unit of measure</a:t>
              </a:r>
            </a:p>
          </p:txBody>
        </p:sp>
      </p:grpSp>
      <p:sp>
        <p:nvSpPr>
          <p:cNvPr id="77839" name="Working Draft" hidden="1"/>
          <p:cNvSpPr txBox="1">
            <a:spLocks noChangeArrowheads="1"/>
          </p:cNvSpPr>
          <p:nvPr/>
        </p:nvSpPr>
        <p:spPr bwMode="auto">
          <a:xfrm rot="5400000">
            <a:off x="11192075" y="2811754"/>
            <a:ext cx="1809791" cy="94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612" dirty="0">
                <a:solidFill>
                  <a:srgbClr val="000000"/>
                </a:solidFill>
              </a:rPr>
              <a:t>Working Draft - Last Modified 4/15/2010 2:58:37 PM</a:t>
            </a:r>
            <a:endParaRPr lang="en-US" sz="1632" dirty="0">
              <a:solidFill>
                <a:srgbClr val="000000"/>
              </a:solidFill>
            </a:endParaRPr>
          </a:p>
        </p:txBody>
      </p:sp>
      <p:sp>
        <p:nvSpPr>
          <p:cNvPr id="77840" name="Printed" hidden="1"/>
          <p:cNvSpPr txBox="1">
            <a:spLocks noChangeArrowheads="1"/>
          </p:cNvSpPr>
          <p:nvPr/>
        </p:nvSpPr>
        <p:spPr bwMode="auto">
          <a:xfrm rot="5400000">
            <a:off x="11575192" y="4305969"/>
            <a:ext cx="1043555" cy="94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612" dirty="0">
                <a:solidFill>
                  <a:srgbClr val="000000"/>
                </a:solidFill>
              </a:rPr>
              <a:t>Printed 4/15/2010 2:29:22 PM</a:t>
            </a:r>
            <a:endParaRPr lang="en-US" sz="1632" dirty="0">
              <a:solidFill>
                <a:srgbClr val="000000"/>
              </a:solidFill>
            </a:endParaRPr>
          </a:p>
        </p:txBody>
      </p:sp>
      <p:sp>
        <p:nvSpPr>
          <p:cNvPr id="77841" name="Rectangle 17"/>
          <p:cNvSpPr>
            <a:spLocks noGrp="1" noChangeArrowheads="1"/>
          </p:cNvSpPr>
          <p:nvPr>
            <p:ph type="body" idx="1"/>
          </p:nvPr>
        </p:nvSpPr>
        <p:spPr bwMode="auto">
          <a:xfrm>
            <a:off x="1976207" y="1990667"/>
            <a:ext cx="5853024" cy="1247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BottomBar"/>
          <p:cNvSpPr>
            <a:spLocks noChangeArrowheads="1"/>
          </p:cNvSpPr>
          <p:nvPr userDrawn="1"/>
        </p:nvSpPr>
        <p:spPr bwMode="auto">
          <a:xfrm>
            <a:off x="0" y="6355880"/>
            <a:ext cx="12192000" cy="502121"/>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03583" tIns="51793" rIns="103583" bIns="51793" anchor="ctr"/>
          <a:lstStyle/>
          <a:p>
            <a:pPr algn="ctr" defTabSz="1034527">
              <a:defRPr/>
            </a:pPr>
            <a:endParaRPr lang="en-US" sz="1837" dirty="0">
              <a:solidFill>
                <a:srgbClr val="000000"/>
              </a:solidFill>
            </a:endParaRPr>
          </a:p>
        </p:txBody>
      </p:sp>
      <p:sp>
        <p:nvSpPr>
          <p:cNvPr id="17" name="Rectangle 16"/>
          <p:cNvSpPr/>
          <p:nvPr userDrawn="1"/>
        </p:nvSpPr>
        <p:spPr>
          <a:xfrm>
            <a:off x="9259009" y="6125875"/>
            <a:ext cx="2308812" cy="732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83" tIns="45692" rIns="91383" bIns="45692" anchor="ctr"/>
          <a:lstStyle/>
          <a:p>
            <a:pPr algn="ctr" defTabSz="913818">
              <a:defRPr/>
            </a:pPr>
            <a:endParaRPr lang="es-MX" sz="1837" dirty="0">
              <a:solidFill>
                <a:srgbClr val="FFFFFF"/>
              </a:solidFill>
            </a:endParaRPr>
          </a:p>
        </p:txBody>
      </p:sp>
      <p:grpSp>
        <p:nvGrpSpPr>
          <p:cNvPr id="6155" name="McK Slide Elements"/>
          <p:cNvGrpSpPr>
            <a:grpSpLocks/>
          </p:cNvGrpSpPr>
          <p:nvPr userDrawn="1"/>
        </p:nvGrpSpPr>
        <p:grpSpPr bwMode="auto">
          <a:xfrm>
            <a:off x="161985" y="6198770"/>
            <a:ext cx="11630454" cy="526418"/>
            <a:chOff x="75" y="3827"/>
            <a:chExt cx="5385" cy="325"/>
          </a:xfrm>
        </p:grpSpPr>
        <p:sp>
          <p:nvSpPr>
            <p:cNvPr id="19" name="McK 4. Footnote" hidden="1"/>
            <p:cNvSpPr txBox="1">
              <a:spLocks noChangeArrowheads="1"/>
            </p:cNvSpPr>
            <p:nvPr userDrawn="1"/>
          </p:nvSpPr>
          <p:spPr bwMode="auto">
            <a:xfrm>
              <a:off x="75" y="3827"/>
              <a:ext cx="5385"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1020" dirty="0">
                  <a:solidFill>
                    <a:srgbClr val="000000"/>
                  </a:solidFill>
                </a:rPr>
                <a:t>1 Footnote</a:t>
              </a:r>
            </a:p>
          </p:txBody>
        </p:sp>
        <p:sp>
          <p:nvSpPr>
            <p:cNvPr id="6160" name="McK 5. Source" hidden="1"/>
            <p:cNvSpPr>
              <a:spLocks noChangeArrowheads="1"/>
            </p:cNvSpPr>
            <p:nvPr userDrawn="1"/>
          </p:nvSpPr>
          <p:spPr bwMode="auto">
            <a:xfrm>
              <a:off x="75" y="4053"/>
              <a:ext cx="4323"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marL="608013" indent="-608013" defTabSz="893763" eaLnBrk="0" hangingPunct="0">
                <a:tabLst>
                  <a:tab pos="611188" algn="l"/>
                </a:tabLst>
                <a:defRPr sz="1200" b="1">
                  <a:solidFill>
                    <a:schemeClr val="tx1"/>
                  </a:solidFill>
                  <a:latin typeface="Arial" panose="020B0604020202020204" pitchFamily="34" charset="0"/>
                  <a:cs typeface="Arial" panose="020B0604020202020204" pitchFamily="34" charset="0"/>
                </a:defRPr>
              </a:lvl1pPr>
              <a:lvl2pPr marL="742950" indent="-285750" defTabSz="893763" eaLnBrk="0" hangingPunct="0">
                <a:tabLst>
                  <a:tab pos="611188" algn="l"/>
                </a:tabLst>
                <a:defRPr sz="1200" b="1">
                  <a:solidFill>
                    <a:schemeClr val="tx1"/>
                  </a:solidFill>
                  <a:latin typeface="Arial" panose="020B0604020202020204" pitchFamily="34" charset="0"/>
                  <a:cs typeface="Arial" panose="020B0604020202020204" pitchFamily="34" charset="0"/>
                </a:defRPr>
              </a:lvl2pPr>
              <a:lvl3pPr marL="1143000" indent="-228600" defTabSz="893763" eaLnBrk="0" hangingPunct="0">
                <a:tabLst>
                  <a:tab pos="611188" algn="l"/>
                </a:tabLst>
                <a:defRPr sz="1200" b="1">
                  <a:solidFill>
                    <a:schemeClr val="tx1"/>
                  </a:solidFill>
                  <a:latin typeface="Arial" panose="020B0604020202020204" pitchFamily="34" charset="0"/>
                  <a:cs typeface="Arial" panose="020B0604020202020204" pitchFamily="34" charset="0"/>
                </a:defRPr>
              </a:lvl3pPr>
              <a:lvl4pPr marL="1600200" indent="-228600" defTabSz="893763" eaLnBrk="0" hangingPunct="0">
                <a:tabLst>
                  <a:tab pos="611188" algn="l"/>
                </a:tabLst>
                <a:defRPr sz="1200" b="1">
                  <a:solidFill>
                    <a:schemeClr val="tx1"/>
                  </a:solidFill>
                  <a:latin typeface="Arial" panose="020B0604020202020204" pitchFamily="34" charset="0"/>
                  <a:cs typeface="Arial" panose="020B0604020202020204" pitchFamily="34" charset="0"/>
                </a:defRPr>
              </a:lvl4pPr>
              <a:lvl5pPr marL="2057400" indent="-228600" defTabSz="893763" eaLnBrk="0" hangingPunct="0">
                <a:tabLst>
                  <a:tab pos="611188" algn="l"/>
                </a:tabLst>
                <a:defRPr sz="1200" b="1">
                  <a:solidFill>
                    <a:schemeClr val="tx1"/>
                  </a:solidFill>
                  <a:latin typeface="Arial" panose="020B0604020202020204" pitchFamily="34" charset="0"/>
                  <a:cs typeface="Arial" panose="020B0604020202020204" pitchFamily="34" charset="0"/>
                </a:defRPr>
              </a:lvl5pPr>
              <a:lvl6pPr marL="2514600" indent="-228600" defTabSz="893763" eaLnBrk="0" fontAlgn="base" hangingPunct="0">
                <a:spcBef>
                  <a:spcPct val="0"/>
                </a:spcBef>
                <a:spcAft>
                  <a:spcPct val="0"/>
                </a:spcAft>
                <a:tabLst>
                  <a:tab pos="611188" algn="l"/>
                </a:tabLst>
                <a:defRPr sz="1200" b="1">
                  <a:solidFill>
                    <a:schemeClr val="tx1"/>
                  </a:solidFill>
                  <a:latin typeface="Arial" panose="020B0604020202020204" pitchFamily="34" charset="0"/>
                  <a:cs typeface="Arial" panose="020B0604020202020204" pitchFamily="34" charset="0"/>
                </a:defRPr>
              </a:lvl6pPr>
              <a:lvl7pPr marL="2971800" indent="-228600" defTabSz="893763" eaLnBrk="0" fontAlgn="base" hangingPunct="0">
                <a:spcBef>
                  <a:spcPct val="0"/>
                </a:spcBef>
                <a:spcAft>
                  <a:spcPct val="0"/>
                </a:spcAft>
                <a:tabLst>
                  <a:tab pos="611188" algn="l"/>
                </a:tabLst>
                <a:defRPr sz="1200" b="1">
                  <a:solidFill>
                    <a:schemeClr val="tx1"/>
                  </a:solidFill>
                  <a:latin typeface="Arial" panose="020B0604020202020204" pitchFamily="34" charset="0"/>
                  <a:cs typeface="Arial" panose="020B0604020202020204" pitchFamily="34" charset="0"/>
                </a:defRPr>
              </a:lvl7pPr>
              <a:lvl8pPr marL="3429000" indent="-228600" defTabSz="893763" eaLnBrk="0" fontAlgn="base" hangingPunct="0">
                <a:spcBef>
                  <a:spcPct val="0"/>
                </a:spcBef>
                <a:spcAft>
                  <a:spcPct val="0"/>
                </a:spcAft>
                <a:tabLst>
                  <a:tab pos="611188" algn="l"/>
                </a:tabLst>
                <a:defRPr sz="1200" b="1">
                  <a:solidFill>
                    <a:schemeClr val="tx1"/>
                  </a:solidFill>
                  <a:latin typeface="Arial" panose="020B0604020202020204" pitchFamily="34" charset="0"/>
                  <a:cs typeface="Arial" panose="020B0604020202020204" pitchFamily="34" charset="0"/>
                </a:defRPr>
              </a:lvl8pPr>
              <a:lvl9pPr marL="3886200" indent="-228600" defTabSz="893763" eaLnBrk="0" fontAlgn="base" hangingPunct="0">
                <a:spcBef>
                  <a:spcPct val="0"/>
                </a:spcBef>
                <a:spcAft>
                  <a:spcPct val="0"/>
                </a:spcAft>
                <a:tabLst>
                  <a:tab pos="611188" algn="l"/>
                </a:tabLst>
                <a:defRPr sz="1200" b="1">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r>
                <a:rPr lang="en-US" altLang="es-MX" sz="1020" b="0" smtClean="0">
                  <a:solidFill>
                    <a:srgbClr val="000000"/>
                  </a:solidFill>
                </a:rPr>
                <a:t>SOURCE: Source</a:t>
              </a:r>
            </a:p>
          </p:txBody>
        </p:sp>
      </p:grpSp>
      <p:sp>
        <p:nvSpPr>
          <p:cNvPr id="21" name="SlideLogoSeparator"/>
          <p:cNvSpPr>
            <a:spLocks noChangeArrowheads="1"/>
          </p:cNvSpPr>
          <p:nvPr userDrawn="1">
            <p:custDataLst>
              <p:tags r:id="rId18"/>
            </p:custDataLst>
          </p:nvPr>
        </p:nvSpPr>
        <p:spPr bwMode="auto">
          <a:xfrm>
            <a:off x="11507282" y="6527326"/>
            <a:ext cx="65" cy="188385"/>
          </a:xfrm>
          <a:prstGeom prst="rect">
            <a:avLst/>
          </a:prstGeom>
          <a:solidFill>
            <a:schemeClr val="tx2">
              <a:lumMod val="90000"/>
              <a:lumOff val="10000"/>
            </a:schemeClr>
          </a:solidFill>
          <a:ln w="9525">
            <a:noFill/>
            <a:miter lim="800000"/>
            <a:headEnd/>
            <a:tailEnd/>
          </a:ln>
          <a:effectLst/>
          <a:extLst/>
        </p:spPr>
        <p:txBody>
          <a:bodyPr wrap="none" lIns="0" tIns="0" rIns="0" bIns="0" anchor="ctr">
            <a:spAutoFit/>
          </a:bodyPr>
          <a:lstStyle/>
          <a:p>
            <a:pPr algn="r" defTabSz="912944" fontAlgn="base">
              <a:spcBef>
                <a:spcPct val="0"/>
              </a:spcBef>
              <a:spcAft>
                <a:spcPct val="0"/>
              </a:spcAft>
              <a:defRPr/>
            </a:pPr>
            <a:endParaRPr lang="en-US" sz="1224" b="1" dirty="0">
              <a:solidFill>
                <a:srgbClr val="E0EDFD">
                  <a:lumMod val="25000"/>
                </a:srgbClr>
              </a:solidFill>
            </a:endParaRPr>
          </a:p>
        </p:txBody>
      </p:sp>
      <p:sp>
        <p:nvSpPr>
          <p:cNvPr id="23" name="Slide Number Placeholder 2"/>
          <p:cNvSpPr>
            <a:spLocks noGrp="1"/>
          </p:cNvSpPr>
          <p:nvPr>
            <p:ph type="sldNum" sz="quarter" idx="4"/>
          </p:nvPr>
        </p:nvSpPr>
        <p:spPr>
          <a:xfrm>
            <a:off x="11630455" y="6381796"/>
            <a:ext cx="611219" cy="411415"/>
          </a:xfrm>
          <a:prstGeom prst="rect">
            <a:avLst/>
          </a:prstGeom>
        </p:spPr>
        <p:txBody>
          <a:bodyPr vert="horz" wrap="square" lIns="89564" tIns="44782" rIns="89564" bIns="44782" numCol="1" anchor="t" anchorCtr="0" compatLnSpc="1">
            <a:prstTxWarp prst="textNoShape">
              <a:avLst/>
            </a:prstTxWarp>
          </a:bodyPr>
          <a:lstStyle>
            <a:lvl1pPr defTabSz="913526" eaLnBrk="1" hangingPunct="1">
              <a:defRPr sz="1428" b="0">
                <a:solidFill>
                  <a:srgbClr val="000000"/>
                </a:solidFill>
              </a:defRPr>
            </a:lvl1pPr>
          </a:lstStyle>
          <a:p>
            <a:pPr fontAlgn="base">
              <a:spcBef>
                <a:spcPct val="0"/>
              </a:spcBef>
              <a:spcAft>
                <a:spcPct val="0"/>
              </a:spcAft>
              <a:defRPr/>
            </a:pPr>
            <a:fld id="{1AFB53ED-0629-449A-B255-97D893598FCD}" type="slidenum">
              <a:rPr lang="en-US" altLang="es-MX"/>
              <a:pPr fontAlgn="base">
                <a:spcBef>
                  <a:spcPct val="0"/>
                </a:spcBef>
                <a:spcAft>
                  <a:spcPct val="0"/>
                </a:spcAft>
                <a:defRPr/>
              </a:pPr>
              <a:t>‹Nº›</a:t>
            </a:fld>
            <a:r>
              <a:rPr lang="en-US" altLang="es-MX">
                <a:solidFill>
                  <a:srgbClr val="FFFFFF"/>
                </a:solidFill>
              </a:rPr>
              <a:t> </a:t>
            </a:r>
          </a:p>
        </p:txBody>
      </p:sp>
      <p:pic>
        <p:nvPicPr>
          <p:cNvPr id="6158" name="Picture 1"/>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9503065" y="6389894"/>
            <a:ext cx="1820701" cy="432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9209197"/>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Lst>
  <p:hf hdr="0" ftr="0" dt="0"/>
  <p:txStyles>
    <p:titleStyle>
      <a:lvl1pPr algn="l" defTabSz="911906" rtl="0" eaLnBrk="0" fontAlgn="base" hangingPunct="0">
        <a:spcBef>
          <a:spcPct val="0"/>
        </a:spcBef>
        <a:spcAft>
          <a:spcPct val="0"/>
        </a:spcAft>
        <a:defRPr sz="1939" b="1">
          <a:solidFill>
            <a:schemeClr val="tx2"/>
          </a:solidFill>
          <a:latin typeface="+mj-lt"/>
          <a:ea typeface="MS PGothic" pitchFamily="34" charset="-128"/>
          <a:cs typeface="+mj-cs"/>
        </a:defRPr>
      </a:lvl1pPr>
      <a:lvl2pPr algn="l" defTabSz="911906" rtl="0" eaLnBrk="0" fontAlgn="base" hangingPunct="0">
        <a:spcBef>
          <a:spcPct val="0"/>
        </a:spcBef>
        <a:spcAft>
          <a:spcPct val="0"/>
        </a:spcAft>
        <a:defRPr sz="1939" b="1">
          <a:solidFill>
            <a:schemeClr val="tx2"/>
          </a:solidFill>
          <a:latin typeface="Arial" charset="0"/>
          <a:ea typeface="MS PGothic" pitchFamily="34" charset="-128"/>
          <a:cs typeface="Arial" charset="0"/>
        </a:defRPr>
      </a:lvl2pPr>
      <a:lvl3pPr algn="l" defTabSz="911906" rtl="0" eaLnBrk="0" fontAlgn="base" hangingPunct="0">
        <a:spcBef>
          <a:spcPct val="0"/>
        </a:spcBef>
        <a:spcAft>
          <a:spcPct val="0"/>
        </a:spcAft>
        <a:defRPr sz="1939" b="1">
          <a:solidFill>
            <a:schemeClr val="tx2"/>
          </a:solidFill>
          <a:latin typeface="Arial" charset="0"/>
          <a:ea typeface="MS PGothic" pitchFamily="34" charset="-128"/>
          <a:cs typeface="Arial" charset="0"/>
        </a:defRPr>
      </a:lvl3pPr>
      <a:lvl4pPr algn="l" defTabSz="911906" rtl="0" eaLnBrk="0" fontAlgn="base" hangingPunct="0">
        <a:spcBef>
          <a:spcPct val="0"/>
        </a:spcBef>
        <a:spcAft>
          <a:spcPct val="0"/>
        </a:spcAft>
        <a:defRPr sz="1939" b="1">
          <a:solidFill>
            <a:schemeClr val="tx2"/>
          </a:solidFill>
          <a:latin typeface="Arial" charset="0"/>
          <a:ea typeface="MS PGothic" pitchFamily="34" charset="-128"/>
          <a:cs typeface="Arial" charset="0"/>
        </a:defRPr>
      </a:lvl4pPr>
      <a:lvl5pPr algn="l" defTabSz="911906" rtl="0" eaLnBrk="0" fontAlgn="base" hangingPunct="0">
        <a:spcBef>
          <a:spcPct val="0"/>
        </a:spcBef>
        <a:spcAft>
          <a:spcPct val="0"/>
        </a:spcAft>
        <a:defRPr sz="1939" b="1">
          <a:solidFill>
            <a:schemeClr val="tx2"/>
          </a:solidFill>
          <a:latin typeface="Arial" charset="0"/>
          <a:ea typeface="MS PGothic" pitchFamily="34" charset="-128"/>
          <a:cs typeface="Arial" charset="0"/>
        </a:defRPr>
      </a:lvl5pPr>
      <a:lvl6pPr marL="465915" algn="l" defTabSz="912409" rtl="0" fontAlgn="base">
        <a:spcBef>
          <a:spcPct val="0"/>
        </a:spcBef>
        <a:spcAft>
          <a:spcPct val="0"/>
        </a:spcAft>
        <a:defRPr sz="1939" b="1">
          <a:solidFill>
            <a:schemeClr val="tx2"/>
          </a:solidFill>
          <a:latin typeface="Arial" charset="0"/>
          <a:ea typeface="ＭＳ Ｐゴシック" charset="0"/>
          <a:cs typeface="Arial" charset="0"/>
        </a:defRPr>
      </a:lvl6pPr>
      <a:lvl7pPr marL="931828" algn="l" defTabSz="912409" rtl="0" fontAlgn="base">
        <a:spcBef>
          <a:spcPct val="0"/>
        </a:spcBef>
        <a:spcAft>
          <a:spcPct val="0"/>
        </a:spcAft>
        <a:defRPr sz="1939" b="1">
          <a:solidFill>
            <a:schemeClr val="tx2"/>
          </a:solidFill>
          <a:latin typeface="Arial" charset="0"/>
          <a:ea typeface="ＭＳ Ｐゴシック" charset="0"/>
          <a:cs typeface="Arial" charset="0"/>
        </a:defRPr>
      </a:lvl7pPr>
      <a:lvl8pPr marL="1397732" algn="l" defTabSz="912409" rtl="0" fontAlgn="base">
        <a:spcBef>
          <a:spcPct val="0"/>
        </a:spcBef>
        <a:spcAft>
          <a:spcPct val="0"/>
        </a:spcAft>
        <a:defRPr sz="1939" b="1">
          <a:solidFill>
            <a:schemeClr val="tx2"/>
          </a:solidFill>
          <a:latin typeface="Arial" charset="0"/>
          <a:ea typeface="ＭＳ Ｐゴシック" charset="0"/>
          <a:cs typeface="Arial" charset="0"/>
        </a:defRPr>
      </a:lvl8pPr>
      <a:lvl9pPr marL="1863647" algn="l" defTabSz="912409" rtl="0" fontAlgn="base">
        <a:spcBef>
          <a:spcPct val="0"/>
        </a:spcBef>
        <a:spcAft>
          <a:spcPct val="0"/>
        </a:spcAft>
        <a:defRPr sz="1939" b="1">
          <a:solidFill>
            <a:schemeClr val="tx2"/>
          </a:solidFill>
          <a:latin typeface="Arial" charset="0"/>
          <a:ea typeface="ＭＳ Ｐゴシック" charset="0"/>
          <a:cs typeface="Arial" charset="0"/>
        </a:defRPr>
      </a:lvl9pPr>
    </p:titleStyle>
    <p:bodyStyle>
      <a:lvl1pPr marL="349861" indent="-349861" algn="l" defTabSz="911906" rtl="0" eaLnBrk="0" fontAlgn="base" hangingPunct="0">
        <a:spcBef>
          <a:spcPct val="0"/>
        </a:spcBef>
        <a:spcAft>
          <a:spcPct val="0"/>
        </a:spcAft>
        <a:buClr>
          <a:schemeClr val="tx2"/>
        </a:buClr>
        <a:defRPr sz="1632">
          <a:solidFill>
            <a:schemeClr val="tx1"/>
          </a:solidFill>
          <a:latin typeface="+mn-lt"/>
          <a:ea typeface="MS PGothic" pitchFamily="34" charset="-128"/>
          <a:cs typeface="+mn-cs"/>
        </a:defRPr>
      </a:lvl1pPr>
      <a:lvl2pPr marL="195987" indent="-194367" algn="l" defTabSz="911906" rtl="0" eaLnBrk="0" fontAlgn="base" hangingPunct="0">
        <a:spcBef>
          <a:spcPct val="0"/>
        </a:spcBef>
        <a:spcAft>
          <a:spcPct val="0"/>
        </a:spcAft>
        <a:buClr>
          <a:schemeClr val="tx2"/>
        </a:buClr>
        <a:buSzPct val="125000"/>
        <a:buFont typeface="Arial" panose="020B0604020202020204" pitchFamily="34" charset="0"/>
        <a:buChar char="▪"/>
        <a:defRPr sz="1632">
          <a:solidFill>
            <a:schemeClr val="tx1"/>
          </a:solidFill>
          <a:latin typeface="+mn-lt"/>
          <a:ea typeface="Arial" charset="0"/>
          <a:cs typeface="+mn-cs"/>
        </a:defRPr>
      </a:lvl2pPr>
      <a:lvl3pPr marL="464862" indent="-265635" algn="l" defTabSz="911906" rtl="0" eaLnBrk="0" fontAlgn="base" hangingPunct="0">
        <a:spcBef>
          <a:spcPct val="0"/>
        </a:spcBef>
        <a:spcAft>
          <a:spcPct val="0"/>
        </a:spcAft>
        <a:buClr>
          <a:schemeClr val="tx2"/>
        </a:buClr>
        <a:buSzPct val="120000"/>
        <a:buFont typeface="Arial" panose="020B0604020202020204" pitchFamily="34" charset="0"/>
        <a:buChar char="–"/>
        <a:defRPr sz="1632">
          <a:solidFill>
            <a:schemeClr val="tx1"/>
          </a:solidFill>
          <a:latin typeface="+mn-lt"/>
          <a:ea typeface="Arial" charset="0"/>
          <a:cs typeface="+mn-cs"/>
        </a:defRPr>
      </a:lvl3pPr>
      <a:lvl4pPr marL="625214" indent="-157114" algn="l" defTabSz="911906" rtl="0" eaLnBrk="0" fontAlgn="base" hangingPunct="0">
        <a:spcBef>
          <a:spcPct val="0"/>
        </a:spcBef>
        <a:spcAft>
          <a:spcPct val="0"/>
        </a:spcAft>
        <a:buClr>
          <a:schemeClr val="tx2"/>
        </a:buClr>
        <a:buSzPct val="120000"/>
        <a:buFont typeface="Arial" panose="020B0604020202020204" pitchFamily="34" charset="0"/>
        <a:buChar char="▫"/>
        <a:defRPr sz="1632">
          <a:solidFill>
            <a:schemeClr val="tx1"/>
          </a:solidFill>
          <a:latin typeface="+mn-lt"/>
          <a:ea typeface="Arial" charset="0"/>
          <a:cs typeface="+mn-cs"/>
        </a:defRPr>
      </a:lvl4pPr>
      <a:lvl5pPr marL="759652" indent="-131198" algn="l" defTabSz="911906" rtl="0" eaLnBrk="0" fontAlgn="base" hangingPunct="0">
        <a:spcBef>
          <a:spcPct val="0"/>
        </a:spcBef>
        <a:spcAft>
          <a:spcPct val="0"/>
        </a:spcAft>
        <a:buClr>
          <a:schemeClr val="tx2"/>
        </a:buClr>
        <a:buSzPct val="89000"/>
        <a:buFont typeface="Arial" panose="020B0604020202020204" pitchFamily="34" charset="0"/>
        <a:buChar char="-"/>
        <a:defRPr sz="1632">
          <a:solidFill>
            <a:schemeClr val="tx1"/>
          </a:solidFill>
          <a:latin typeface="+mn-lt"/>
          <a:ea typeface="Arial" charset="0"/>
          <a:cs typeface="+mn-cs"/>
        </a:defRPr>
      </a:lvl5pPr>
      <a:lvl6pPr marL="1226255" indent="-132655" algn="l" defTabSz="912409" rtl="0" fontAlgn="base">
        <a:spcBef>
          <a:spcPct val="0"/>
        </a:spcBef>
        <a:spcAft>
          <a:spcPct val="0"/>
        </a:spcAft>
        <a:buClr>
          <a:schemeClr val="tx2"/>
        </a:buClr>
        <a:buSzPct val="89000"/>
        <a:buFont typeface="Arial" charset="0"/>
        <a:buChar char="-"/>
        <a:defRPr sz="1632">
          <a:solidFill>
            <a:schemeClr val="tx1"/>
          </a:solidFill>
          <a:latin typeface="+mn-lt"/>
          <a:ea typeface="Arial" charset="0"/>
          <a:cs typeface="+mn-cs"/>
        </a:defRPr>
      </a:lvl6pPr>
      <a:lvl7pPr marL="1692167" indent="-132655" algn="l" defTabSz="912409" rtl="0" fontAlgn="base">
        <a:spcBef>
          <a:spcPct val="0"/>
        </a:spcBef>
        <a:spcAft>
          <a:spcPct val="0"/>
        </a:spcAft>
        <a:buClr>
          <a:schemeClr val="tx2"/>
        </a:buClr>
        <a:buSzPct val="89000"/>
        <a:buFont typeface="Arial" charset="0"/>
        <a:buChar char="-"/>
        <a:defRPr sz="1632">
          <a:solidFill>
            <a:schemeClr val="tx1"/>
          </a:solidFill>
          <a:latin typeface="+mn-lt"/>
          <a:ea typeface="Arial" charset="0"/>
          <a:cs typeface="+mn-cs"/>
        </a:defRPr>
      </a:lvl7pPr>
      <a:lvl8pPr marL="2158079" indent="-132655" algn="l" defTabSz="912409" rtl="0" fontAlgn="base">
        <a:spcBef>
          <a:spcPct val="0"/>
        </a:spcBef>
        <a:spcAft>
          <a:spcPct val="0"/>
        </a:spcAft>
        <a:buClr>
          <a:schemeClr val="tx2"/>
        </a:buClr>
        <a:buSzPct val="89000"/>
        <a:buFont typeface="Arial" charset="0"/>
        <a:buChar char="-"/>
        <a:defRPr sz="1632">
          <a:solidFill>
            <a:schemeClr val="tx1"/>
          </a:solidFill>
          <a:latin typeface="+mn-lt"/>
          <a:ea typeface="Arial" charset="0"/>
          <a:cs typeface="+mn-cs"/>
        </a:defRPr>
      </a:lvl8pPr>
      <a:lvl9pPr marL="2623991" indent="-132655" algn="l" defTabSz="912409" rtl="0" fontAlgn="base">
        <a:spcBef>
          <a:spcPct val="0"/>
        </a:spcBef>
        <a:spcAft>
          <a:spcPct val="0"/>
        </a:spcAft>
        <a:buClr>
          <a:schemeClr val="tx2"/>
        </a:buClr>
        <a:buSzPct val="89000"/>
        <a:buFont typeface="Arial" charset="0"/>
        <a:buChar char="-"/>
        <a:defRPr sz="1632">
          <a:solidFill>
            <a:schemeClr val="tx1"/>
          </a:solidFill>
          <a:latin typeface="+mn-lt"/>
          <a:ea typeface="Arial" charset="0"/>
          <a:cs typeface="+mn-cs"/>
        </a:defRPr>
      </a:lvl9pPr>
    </p:bodyStyle>
    <p:otherStyle>
      <a:defPPr>
        <a:defRPr lang="en-US"/>
      </a:defPPr>
      <a:lvl1pPr marL="0" algn="l" defTabSz="465915" rtl="0" eaLnBrk="1" latinLnBrk="0" hangingPunct="1">
        <a:defRPr sz="1837" kern="1200">
          <a:solidFill>
            <a:schemeClr val="tx1"/>
          </a:solidFill>
          <a:latin typeface="+mn-lt"/>
          <a:ea typeface="+mn-ea"/>
          <a:cs typeface="+mn-cs"/>
        </a:defRPr>
      </a:lvl1pPr>
      <a:lvl2pPr marL="465915" algn="l" defTabSz="465915" rtl="0" eaLnBrk="1" latinLnBrk="0" hangingPunct="1">
        <a:defRPr sz="1837" kern="1200">
          <a:solidFill>
            <a:schemeClr val="tx1"/>
          </a:solidFill>
          <a:latin typeface="+mn-lt"/>
          <a:ea typeface="+mn-ea"/>
          <a:cs typeface="+mn-cs"/>
        </a:defRPr>
      </a:lvl2pPr>
      <a:lvl3pPr marL="931828" algn="l" defTabSz="465915" rtl="0" eaLnBrk="1" latinLnBrk="0" hangingPunct="1">
        <a:defRPr sz="1837" kern="1200">
          <a:solidFill>
            <a:schemeClr val="tx1"/>
          </a:solidFill>
          <a:latin typeface="+mn-lt"/>
          <a:ea typeface="+mn-ea"/>
          <a:cs typeface="+mn-cs"/>
        </a:defRPr>
      </a:lvl3pPr>
      <a:lvl4pPr marL="1397732" algn="l" defTabSz="465915" rtl="0" eaLnBrk="1" latinLnBrk="0" hangingPunct="1">
        <a:defRPr sz="1837" kern="1200">
          <a:solidFill>
            <a:schemeClr val="tx1"/>
          </a:solidFill>
          <a:latin typeface="+mn-lt"/>
          <a:ea typeface="+mn-ea"/>
          <a:cs typeface="+mn-cs"/>
        </a:defRPr>
      </a:lvl4pPr>
      <a:lvl5pPr marL="1863647" algn="l" defTabSz="465915" rtl="0" eaLnBrk="1" latinLnBrk="0" hangingPunct="1">
        <a:defRPr sz="1837" kern="1200">
          <a:solidFill>
            <a:schemeClr val="tx1"/>
          </a:solidFill>
          <a:latin typeface="+mn-lt"/>
          <a:ea typeface="+mn-ea"/>
          <a:cs typeface="+mn-cs"/>
        </a:defRPr>
      </a:lvl5pPr>
      <a:lvl6pPr marL="2329564" algn="l" defTabSz="465915" rtl="0" eaLnBrk="1" latinLnBrk="0" hangingPunct="1">
        <a:defRPr sz="1837" kern="1200">
          <a:solidFill>
            <a:schemeClr val="tx1"/>
          </a:solidFill>
          <a:latin typeface="+mn-lt"/>
          <a:ea typeface="+mn-ea"/>
          <a:cs typeface="+mn-cs"/>
        </a:defRPr>
      </a:lvl6pPr>
      <a:lvl7pPr marL="2795476" algn="l" defTabSz="465915" rtl="0" eaLnBrk="1" latinLnBrk="0" hangingPunct="1">
        <a:defRPr sz="1837" kern="1200">
          <a:solidFill>
            <a:schemeClr val="tx1"/>
          </a:solidFill>
          <a:latin typeface="+mn-lt"/>
          <a:ea typeface="+mn-ea"/>
          <a:cs typeface="+mn-cs"/>
        </a:defRPr>
      </a:lvl7pPr>
      <a:lvl8pPr marL="3261386" algn="l" defTabSz="465915" rtl="0" eaLnBrk="1" latinLnBrk="0" hangingPunct="1">
        <a:defRPr sz="1837" kern="1200">
          <a:solidFill>
            <a:schemeClr val="tx1"/>
          </a:solidFill>
          <a:latin typeface="+mn-lt"/>
          <a:ea typeface="+mn-ea"/>
          <a:cs typeface="+mn-cs"/>
        </a:defRPr>
      </a:lvl8pPr>
      <a:lvl9pPr marL="3727295" algn="l" defTabSz="465915" rtl="0" eaLnBrk="1" latinLnBrk="0" hangingPunct="1">
        <a:defRPr sz="1837"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7" name="McK 2. Slide Title"/>
          <p:cNvSpPr>
            <a:spLocks noGrp="1" noChangeArrowheads="1"/>
          </p:cNvSpPr>
          <p:nvPr>
            <p:ph type="title"/>
          </p:nvPr>
        </p:nvSpPr>
        <p:spPr bwMode="auto">
          <a:xfrm>
            <a:off x="161985" y="234864"/>
            <a:ext cx="10334582" cy="298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77829" name="McK 1. On-page tracker" hidden="1"/>
          <p:cNvSpPr>
            <a:spLocks noChangeArrowheads="1"/>
          </p:cNvSpPr>
          <p:nvPr/>
        </p:nvSpPr>
        <p:spPr bwMode="auto">
          <a:xfrm>
            <a:off x="161986" y="27536"/>
            <a:ext cx="876843" cy="219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1428" dirty="0">
                <a:solidFill>
                  <a:srgbClr val="808080"/>
                </a:solidFill>
              </a:rPr>
              <a:t>TRACKER</a:t>
            </a:r>
          </a:p>
        </p:txBody>
      </p:sp>
      <p:sp>
        <p:nvSpPr>
          <p:cNvPr id="77830" name="McK 3. Unit of measure" hidden="1"/>
          <p:cNvSpPr txBox="1">
            <a:spLocks noChangeArrowheads="1"/>
          </p:cNvSpPr>
          <p:nvPr/>
        </p:nvSpPr>
        <p:spPr bwMode="auto">
          <a:xfrm>
            <a:off x="161985" y="542615"/>
            <a:ext cx="4973989" cy="224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defTabSz="895350">
              <a:defRPr sz="2400">
                <a:solidFill>
                  <a:schemeClr val="tx1"/>
                </a:solidFill>
                <a:latin typeface="Arial" charset="0"/>
                <a:ea typeface="ＭＳ Ｐゴシック" charset="0"/>
              </a:defRPr>
            </a:lvl1pPr>
            <a:lvl2pPr marL="447675" defTabSz="895350">
              <a:defRPr sz="2400">
                <a:solidFill>
                  <a:schemeClr val="tx1"/>
                </a:solidFill>
                <a:latin typeface="Arial" charset="0"/>
                <a:ea typeface="ＭＳ Ｐゴシック" charset="0"/>
              </a:defRPr>
            </a:lvl2pPr>
            <a:lvl3pPr marL="895350" defTabSz="895350">
              <a:defRPr sz="2400">
                <a:solidFill>
                  <a:schemeClr val="tx1"/>
                </a:solidFill>
                <a:latin typeface="Arial" charset="0"/>
                <a:ea typeface="ＭＳ Ｐゴシック" charset="0"/>
              </a:defRPr>
            </a:lvl3pPr>
            <a:lvl4pPr marL="1344613" defTabSz="895350">
              <a:defRPr sz="2400">
                <a:solidFill>
                  <a:schemeClr val="tx1"/>
                </a:solidFill>
                <a:latin typeface="Arial" charset="0"/>
                <a:ea typeface="ＭＳ Ｐゴシック" charset="0"/>
              </a:defRPr>
            </a:lvl4pPr>
            <a:lvl5pPr marL="1792288" defTabSz="895350">
              <a:defRPr sz="2400">
                <a:solidFill>
                  <a:schemeClr val="tx1"/>
                </a:solidFill>
                <a:latin typeface="Arial" charset="0"/>
                <a:ea typeface="ＭＳ Ｐゴシック" charset="0"/>
              </a:defRPr>
            </a:lvl5pPr>
            <a:lvl6pPr marL="2249488" defTabSz="895350" fontAlgn="base">
              <a:spcBef>
                <a:spcPct val="0"/>
              </a:spcBef>
              <a:spcAft>
                <a:spcPct val="0"/>
              </a:spcAft>
              <a:defRPr sz="2400">
                <a:solidFill>
                  <a:schemeClr val="tx1"/>
                </a:solidFill>
                <a:latin typeface="Arial" charset="0"/>
                <a:ea typeface="ＭＳ Ｐゴシック" charset="0"/>
              </a:defRPr>
            </a:lvl6pPr>
            <a:lvl7pPr marL="2706688" defTabSz="895350" fontAlgn="base">
              <a:spcBef>
                <a:spcPct val="0"/>
              </a:spcBef>
              <a:spcAft>
                <a:spcPct val="0"/>
              </a:spcAft>
              <a:defRPr sz="2400">
                <a:solidFill>
                  <a:schemeClr val="tx1"/>
                </a:solidFill>
                <a:latin typeface="Arial" charset="0"/>
                <a:ea typeface="ＭＳ Ｐゴシック" charset="0"/>
              </a:defRPr>
            </a:lvl7pPr>
            <a:lvl8pPr marL="3163888" defTabSz="895350" fontAlgn="base">
              <a:spcBef>
                <a:spcPct val="0"/>
              </a:spcBef>
              <a:spcAft>
                <a:spcPct val="0"/>
              </a:spcAft>
              <a:defRPr sz="2400">
                <a:solidFill>
                  <a:schemeClr val="tx1"/>
                </a:solidFill>
                <a:latin typeface="Arial" charset="0"/>
                <a:ea typeface="ＭＳ Ｐゴシック" charset="0"/>
              </a:defRPr>
            </a:lvl8pPr>
            <a:lvl9pPr marL="3621088" defTabSz="895350" fontAlgn="base">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defRPr/>
            </a:pPr>
            <a:r>
              <a:rPr lang="en-US" sz="1428" dirty="0">
                <a:solidFill>
                  <a:srgbClr val="808080"/>
                </a:solidFill>
              </a:rPr>
              <a:t>Unit of measure</a:t>
            </a:r>
          </a:p>
        </p:txBody>
      </p:sp>
      <p:grpSp>
        <p:nvGrpSpPr>
          <p:cNvPr id="6149" name="ACET" hidden="1"/>
          <p:cNvGrpSpPr>
            <a:grpSpLocks/>
          </p:cNvGrpSpPr>
          <p:nvPr/>
        </p:nvGrpSpPr>
        <p:grpSpPr bwMode="auto">
          <a:xfrm>
            <a:off x="1976207" y="1137061"/>
            <a:ext cx="5801189" cy="531276"/>
            <a:chOff x="915" y="702"/>
            <a:chExt cx="2686" cy="328"/>
          </a:xfrm>
        </p:grpSpPr>
        <p:cxnSp>
          <p:nvCxnSpPr>
            <p:cNvPr id="77835" name="AutoShape 11" hidden="1"/>
            <p:cNvCxnSpPr>
              <a:cxnSpLocks noChangeShapeType="1"/>
              <a:stCxn id="77836" idx="4"/>
              <a:endCxn id="77836" idx="6"/>
            </p:cNvCxnSpPr>
            <p:nvPr/>
          </p:nvCxnSpPr>
          <p:spPr bwMode="auto">
            <a:xfrm>
              <a:off x="915" y="1030"/>
              <a:ext cx="2686"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77836" name="AutoShape 12" hidden="1"/>
            <p:cNvSpPr>
              <a:spLocks noChangeArrowheads="1"/>
            </p:cNvSpPr>
            <p:nvPr/>
          </p:nvSpPr>
          <p:spPr bwMode="auto">
            <a:xfrm>
              <a:off x="915" y="702"/>
              <a:ext cx="2686" cy="328"/>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18288" anchor="b">
              <a:spAutoFit/>
            </a:bodyPr>
            <a:lstStyle/>
            <a:p>
              <a:pPr defTabSz="913285" fontAlgn="base">
                <a:spcBef>
                  <a:spcPct val="0"/>
                </a:spcBef>
                <a:spcAft>
                  <a:spcPct val="0"/>
                </a:spcAft>
                <a:defRPr/>
              </a:pPr>
              <a:r>
                <a:rPr lang="en-US" sz="1632" b="1" dirty="0">
                  <a:solidFill>
                    <a:srgbClr val="000000"/>
                  </a:solidFill>
                </a:rPr>
                <a:t>Title</a:t>
              </a:r>
            </a:p>
            <a:p>
              <a:pPr defTabSz="913285" fontAlgn="base">
                <a:spcBef>
                  <a:spcPct val="0"/>
                </a:spcBef>
                <a:spcAft>
                  <a:spcPct val="0"/>
                </a:spcAft>
                <a:defRPr/>
              </a:pPr>
              <a:r>
                <a:rPr lang="en-US" sz="1632" dirty="0">
                  <a:solidFill>
                    <a:srgbClr val="808080"/>
                  </a:solidFill>
                </a:rPr>
                <a:t>Unit of measure</a:t>
              </a:r>
            </a:p>
          </p:txBody>
        </p:sp>
      </p:grpSp>
      <p:sp>
        <p:nvSpPr>
          <p:cNvPr id="77839" name="Working Draft" hidden="1"/>
          <p:cNvSpPr txBox="1">
            <a:spLocks noChangeArrowheads="1"/>
          </p:cNvSpPr>
          <p:nvPr/>
        </p:nvSpPr>
        <p:spPr bwMode="auto">
          <a:xfrm rot="5400000">
            <a:off x="11192075" y="2811754"/>
            <a:ext cx="1809791" cy="94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612" dirty="0">
                <a:solidFill>
                  <a:srgbClr val="000000"/>
                </a:solidFill>
              </a:rPr>
              <a:t>Working Draft - Last Modified 4/15/2010 2:58:37 PM</a:t>
            </a:r>
            <a:endParaRPr lang="en-US" sz="1632" dirty="0">
              <a:solidFill>
                <a:srgbClr val="000000"/>
              </a:solidFill>
            </a:endParaRPr>
          </a:p>
        </p:txBody>
      </p:sp>
      <p:sp>
        <p:nvSpPr>
          <p:cNvPr id="77840" name="Printed" hidden="1"/>
          <p:cNvSpPr txBox="1">
            <a:spLocks noChangeArrowheads="1"/>
          </p:cNvSpPr>
          <p:nvPr/>
        </p:nvSpPr>
        <p:spPr bwMode="auto">
          <a:xfrm rot="5400000">
            <a:off x="11575192" y="4305969"/>
            <a:ext cx="1043555" cy="94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913285" fontAlgn="base">
              <a:spcBef>
                <a:spcPct val="0"/>
              </a:spcBef>
              <a:spcAft>
                <a:spcPct val="0"/>
              </a:spcAft>
              <a:defRPr/>
            </a:pPr>
            <a:r>
              <a:rPr lang="en-US" sz="612" dirty="0">
                <a:solidFill>
                  <a:srgbClr val="000000"/>
                </a:solidFill>
              </a:rPr>
              <a:t>Printed 4/15/2010 2:29:22 PM</a:t>
            </a:r>
            <a:endParaRPr lang="en-US" sz="1632" dirty="0">
              <a:solidFill>
                <a:srgbClr val="000000"/>
              </a:solidFill>
            </a:endParaRPr>
          </a:p>
        </p:txBody>
      </p:sp>
      <p:sp>
        <p:nvSpPr>
          <p:cNvPr id="77841" name="Rectangle 17"/>
          <p:cNvSpPr>
            <a:spLocks noGrp="1" noChangeArrowheads="1"/>
          </p:cNvSpPr>
          <p:nvPr>
            <p:ph type="body" idx="1"/>
          </p:nvPr>
        </p:nvSpPr>
        <p:spPr bwMode="auto">
          <a:xfrm>
            <a:off x="1976207" y="1990667"/>
            <a:ext cx="5853024" cy="1247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BottomBar"/>
          <p:cNvSpPr>
            <a:spLocks noChangeArrowheads="1"/>
          </p:cNvSpPr>
          <p:nvPr userDrawn="1"/>
        </p:nvSpPr>
        <p:spPr bwMode="auto">
          <a:xfrm>
            <a:off x="0" y="6355880"/>
            <a:ext cx="12192000" cy="502121"/>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lIns="103583" tIns="51793" rIns="103583" bIns="51793" anchor="ctr"/>
          <a:lstStyle/>
          <a:p>
            <a:pPr algn="ctr" defTabSz="1034527">
              <a:defRPr/>
            </a:pPr>
            <a:endParaRPr lang="en-US" sz="1837" dirty="0">
              <a:solidFill>
                <a:srgbClr val="000000"/>
              </a:solidFill>
            </a:endParaRPr>
          </a:p>
        </p:txBody>
      </p:sp>
      <p:sp>
        <p:nvSpPr>
          <p:cNvPr id="17" name="Rectangle 16"/>
          <p:cNvSpPr/>
          <p:nvPr userDrawn="1"/>
        </p:nvSpPr>
        <p:spPr>
          <a:xfrm>
            <a:off x="9259009" y="6125875"/>
            <a:ext cx="2308812" cy="732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83" tIns="45692" rIns="91383" bIns="45692" anchor="ctr"/>
          <a:lstStyle/>
          <a:p>
            <a:pPr algn="ctr" defTabSz="913818">
              <a:defRPr/>
            </a:pPr>
            <a:endParaRPr lang="es-MX" sz="1837" dirty="0">
              <a:solidFill>
                <a:srgbClr val="FFFFFF"/>
              </a:solidFill>
            </a:endParaRPr>
          </a:p>
        </p:txBody>
      </p:sp>
      <p:grpSp>
        <p:nvGrpSpPr>
          <p:cNvPr id="6155" name="McK Slide Elements"/>
          <p:cNvGrpSpPr>
            <a:grpSpLocks/>
          </p:cNvGrpSpPr>
          <p:nvPr userDrawn="1"/>
        </p:nvGrpSpPr>
        <p:grpSpPr bwMode="auto">
          <a:xfrm>
            <a:off x="161985" y="6198770"/>
            <a:ext cx="11630454" cy="526418"/>
            <a:chOff x="75" y="3827"/>
            <a:chExt cx="5385" cy="325"/>
          </a:xfrm>
        </p:grpSpPr>
        <p:sp>
          <p:nvSpPr>
            <p:cNvPr id="19" name="McK 4. Footnote" hidden="1"/>
            <p:cNvSpPr txBox="1">
              <a:spLocks noChangeArrowheads="1"/>
            </p:cNvSpPr>
            <p:nvPr userDrawn="1"/>
          </p:nvSpPr>
          <p:spPr bwMode="auto">
            <a:xfrm>
              <a:off x="75" y="3827"/>
              <a:ext cx="5385"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1020" dirty="0">
                  <a:solidFill>
                    <a:srgbClr val="000000"/>
                  </a:solidFill>
                </a:rPr>
                <a:t>1 Footnote</a:t>
              </a:r>
            </a:p>
          </p:txBody>
        </p:sp>
        <p:sp>
          <p:nvSpPr>
            <p:cNvPr id="6160" name="McK 5. Source" hidden="1"/>
            <p:cNvSpPr>
              <a:spLocks noChangeArrowheads="1"/>
            </p:cNvSpPr>
            <p:nvPr userDrawn="1"/>
          </p:nvSpPr>
          <p:spPr bwMode="auto">
            <a:xfrm>
              <a:off x="75" y="4053"/>
              <a:ext cx="4323"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marL="608013" indent="-608013" defTabSz="893763" eaLnBrk="0" hangingPunct="0">
                <a:tabLst>
                  <a:tab pos="611188" algn="l"/>
                </a:tabLst>
                <a:defRPr sz="1200" b="1">
                  <a:solidFill>
                    <a:schemeClr val="tx1"/>
                  </a:solidFill>
                  <a:latin typeface="Arial" panose="020B0604020202020204" pitchFamily="34" charset="0"/>
                  <a:cs typeface="Arial" panose="020B0604020202020204" pitchFamily="34" charset="0"/>
                </a:defRPr>
              </a:lvl1pPr>
              <a:lvl2pPr marL="742950" indent="-285750" defTabSz="893763" eaLnBrk="0" hangingPunct="0">
                <a:tabLst>
                  <a:tab pos="611188" algn="l"/>
                </a:tabLst>
                <a:defRPr sz="1200" b="1">
                  <a:solidFill>
                    <a:schemeClr val="tx1"/>
                  </a:solidFill>
                  <a:latin typeface="Arial" panose="020B0604020202020204" pitchFamily="34" charset="0"/>
                  <a:cs typeface="Arial" panose="020B0604020202020204" pitchFamily="34" charset="0"/>
                </a:defRPr>
              </a:lvl2pPr>
              <a:lvl3pPr marL="1143000" indent="-228600" defTabSz="893763" eaLnBrk="0" hangingPunct="0">
                <a:tabLst>
                  <a:tab pos="611188" algn="l"/>
                </a:tabLst>
                <a:defRPr sz="1200" b="1">
                  <a:solidFill>
                    <a:schemeClr val="tx1"/>
                  </a:solidFill>
                  <a:latin typeface="Arial" panose="020B0604020202020204" pitchFamily="34" charset="0"/>
                  <a:cs typeface="Arial" panose="020B0604020202020204" pitchFamily="34" charset="0"/>
                </a:defRPr>
              </a:lvl3pPr>
              <a:lvl4pPr marL="1600200" indent="-228600" defTabSz="893763" eaLnBrk="0" hangingPunct="0">
                <a:tabLst>
                  <a:tab pos="611188" algn="l"/>
                </a:tabLst>
                <a:defRPr sz="1200" b="1">
                  <a:solidFill>
                    <a:schemeClr val="tx1"/>
                  </a:solidFill>
                  <a:latin typeface="Arial" panose="020B0604020202020204" pitchFamily="34" charset="0"/>
                  <a:cs typeface="Arial" panose="020B0604020202020204" pitchFamily="34" charset="0"/>
                </a:defRPr>
              </a:lvl4pPr>
              <a:lvl5pPr marL="2057400" indent="-228600" defTabSz="893763" eaLnBrk="0" hangingPunct="0">
                <a:tabLst>
                  <a:tab pos="611188" algn="l"/>
                </a:tabLst>
                <a:defRPr sz="1200" b="1">
                  <a:solidFill>
                    <a:schemeClr val="tx1"/>
                  </a:solidFill>
                  <a:latin typeface="Arial" panose="020B0604020202020204" pitchFamily="34" charset="0"/>
                  <a:cs typeface="Arial" panose="020B0604020202020204" pitchFamily="34" charset="0"/>
                </a:defRPr>
              </a:lvl5pPr>
              <a:lvl6pPr marL="2514600" indent="-228600" defTabSz="893763" eaLnBrk="0" fontAlgn="base" hangingPunct="0">
                <a:spcBef>
                  <a:spcPct val="0"/>
                </a:spcBef>
                <a:spcAft>
                  <a:spcPct val="0"/>
                </a:spcAft>
                <a:tabLst>
                  <a:tab pos="611188" algn="l"/>
                </a:tabLst>
                <a:defRPr sz="1200" b="1">
                  <a:solidFill>
                    <a:schemeClr val="tx1"/>
                  </a:solidFill>
                  <a:latin typeface="Arial" panose="020B0604020202020204" pitchFamily="34" charset="0"/>
                  <a:cs typeface="Arial" panose="020B0604020202020204" pitchFamily="34" charset="0"/>
                </a:defRPr>
              </a:lvl6pPr>
              <a:lvl7pPr marL="2971800" indent="-228600" defTabSz="893763" eaLnBrk="0" fontAlgn="base" hangingPunct="0">
                <a:spcBef>
                  <a:spcPct val="0"/>
                </a:spcBef>
                <a:spcAft>
                  <a:spcPct val="0"/>
                </a:spcAft>
                <a:tabLst>
                  <a:tab pos="611188" algn="l"/>
                </a:tabLst>
                <a:defRPr sz="1200" b="1">
                  <a:solidFill>
                    <a:schemeClr val="tx1"/>
                  </a:solidFill>
                  <a:latin typeface="Arial" panose="020B0604020202020204" pitchFamily="34" charset="0"/>
                  <a:cs typeface="Arial" panose="020B0604020202020204" pitchFamily="34" charset="0"/>
                </a:defRPr>
              </a:lvl7pPr>
              <a:lvl8pPr marL="3429000" indent="-228600" defTabSz="893763" eaLnBrk="0" fontAlgn="base" hangingPunct="0">
                <a:spcBef>
                  <a:spcPct val="0"/>
                </a:spcBef>
                <a:spcAft>
                  <a:spcPct val="0"/>
                </a:spcAft>
                <a:tabLst>
                  <a:tab pos="611188" algn="l"/>
                </a:tabLst>
                <a:defRPr sz="1200" b="1">
                  <a:solidFill>
                    <a:schemeClr val="tx1"/>
                  </a:solidFill>
                  <a:latin typeface="Arial" panose="020B0604020202020204" pitchFamily="34" charset="0"/>
                  <a:cs typeface="Arial" panose="020B0604020202020204" pitchFamily="34" charset="0"/>
                </a:defRPr>
              </a:lvl8pPr>
              <a:lvl9pPr marL="3886200" indent="-228600" defTabSz="893763" eaLnBrk="0" fontAlgn="base" hangingPunct="0">
                <a:spcBef>
                  <a:spcPct val="0"/>
                </a:spcBef>
                <a:spcAft>
                  <a:spcPct val="0"/>
                </a:spcAft>
                <a:tabLst>
                  <a:tab pos="611188" algn="l"/>
                </a:tabLst>
                <a:defRPr sz="1200" b="1">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defRPr/>
              </a:pPr>
              <a:r>
                <a:rPr lang="en-US" altLang="es-MX" sz="1020" b="0" smtClean="0">
                  <a:solidFill>
                    <a:srgbClr val="000000"/>
                  </a:solidFill>
                </a:rPr>
                <a:t>SOURCE: Source</a:t>
              </a:r>
            </a:p>
          </p:txBody>
        </p:sp>
      </p:grpSp>
      <p:sp>
        <p:nvSpPr>
          <p:cNvPr id="21" name="SlideLogoSeparator"/>
          <p:cNvSpPr>
            <a:spLocks noChangeArrowheads="1"/>
          </p:cNvSpPr>
          <p:nvPr userDrawn="1">
            <p:custDataLst>
              <p:tags r:id="rId18"/>
            </p:custDataLst>
          </p:nvPr>
        </p:nvSpPr>
        <p:spPr bwMode="auto">
          <a:xfrm>
            <a:off x="11507282" y="6527326"/>
            <a:ext cx="65" cy="188385"/>
          </a:xfrm>
          <a:prstGeom prst="rect">
            <a:avLst/>
          </a:prstGeom>
          <a:solidFill>
            <a:schemeClr val="tx2">
              <a:lumMod val="90000"/>
              <a:lumOff val="10000"/>
            </a:schemeClr>
          </a:solidFill>
          <a:ln w="9525">
            <a:noFill/>
            <a:miter lim="800000"/>
            <a:headEnd/>
            <a:tailEnd/>
          </a:ln>
          <a:effectLst/>
          <a:extLst/>
        </p:spPr>
        <p:txBody>
          <a:bodyPr wrap="none" lIns="0" tIns="0" rIns="0" bIns="0" anchor="ctr">
            <a:spAutoFit/>
          </a:bodyPr>
          <a:lstStyle/>
          <a:p>
            <a:pPr algn="r" defTabSz="912944" fontAlgn="base">
              <a:spcBef>
                <a:spcPct val="0"/>
              </a:spcBef>
              <a:spcAft>
                <a:spcPct val="0"/>
              </a:spcAft>
              <a:defRPr/>
            </a:pPr>
            <a:endParaRPr lang="en-US" sz="1224" b="1" dirty="0">
              <a:solidFill>
                <a:srgbClr val="E0EDFD">
                  <a:lumMod val="25000"/>
                </a:srgbClr>
              </a:solidFill>
            </a:endParaRPr>
          </a:p>
        </p:txBody>
      </p:sp>
      <p:sp>
        <p:nvSpPr>
          <p:cNvPr id="23" name="Slide Number Placeholder 2"/>
          <p:cNvSpPr>
            <a:spLocks noGrp="1"/>
          </p:cNvSpPr>
          <p:nvPr>
            <p:ph type="sldNum" sz="quarter" idx="4"/>
          </p:nvPr>
        </p:nvSpPr>
        <p:spPr>
          <a:xfrm>
            <a:off x="11630455" y="6381796"/>
            <a:ext cx="611219" cy="411415"/>
          </a:xfrm>
          <a:prstGeom prst="rect">
            <a:avLst/>
          </a:prstGeom>
        </p:spPr>
        <p:txBody>
          <a:bodyPr vert="horz" wrap="square" lIns="89564" tIns="44782" rIns="89564" bIns="44782" numCol="1" anchor="t" anchorCtr="0" compatLnSpc="1">
            <a:prstTxWarp prst="textNoShape">
              <a:avLst/>
            </a:prstTxWarp>
          </a:bodyPr>
          <a:lstStyle>
            <a:lvl1pPr defTabSz="913526" eaLnBrk="1" hangingPunct="1">
              <a:defRPr sz="1428" b="0">
                <a:solidFill>
                  <a:srgbClr val="000000"/>
                </a:solidFill>
              </a:defRPr>
            </a:lvl1pPr>
          </a:lstStyle>
          <a:p>
            <a:pPr fontAlgn="base">
              <a:spcBef>
                <a:spcPct val="0"/>
              </a:spcBef>
              <a:spcAft>
                <a:spcPct val="0"/>
              </a:spcAft>
              <a:defRPr/>
            </a:pPr>
            <a:fld id="{1AFB53ED-0629-449A-B255-97D893598FCD}" type="slidenum">
              <a:rPr lang="en-US" altLang="es-MX"/>
              <a:pPr fontAlgn="base">
                <a:spcBef>
                  <a:spcPct val="0"/>
                </a:spcBef>
                <a:spcAft>
                  <a:spcPct val="0"/>
                </a:spcAft>
                <a:defRPr/>
              </a:pPr>
              <a:t>‹Nº›</a:t>
            </a:fld>
            <a:r>
              <a:rPr lang="en-US" altLang="es-MX">
                <a:solidFill>
                  <a:srgbClr val="FFFFFF"/>
                </a:solidFill>
              </a:rPr>
              <a:t> </a:t>
            </a:r>
          </a:p>
        </p:txBody>
      </p:sp>
      <p:pic>
        <p:nvPicPr>
          <p:cNvPr id="6158" name="Picture 1"/>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9503065" y="6389894"/>
            <a:ext cx="1820701" cy="432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6458655"/>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Lst>
  <p:hf hdr="0" ftr="0" dt="0"/>
  <p:txStyles>
    <p:titleStyle>
      <a:lvl1pPr algn="l" defTabSz="911906" rtl="0" eaLnBrk="0" fontAlgn="base" hangingPunct="0">
        <a:spcBef>
          <a:spcPct val="0"/>
        </a:spcBef>
        <a:spcAft>
          <a:spcPct val="0"/>
        </a:spcAft>
        <a:defRPr sz="1939" b="1">
          <a:solidFill>
            <a:schemeClr val="tx2"/>
          </a:solidFill>
          <a:latin typeface="+mj-lt"/>
          <a:ea typeface="MS PGothic" pitchFamily="34" charset="-128"/>
          <a:cs typeface="+mj-cs"/>
        </a:defRPr>
      </a:lvl1pPr>
      <a:lvl2pPr algn="l" defTabSz="911906" rtl="0" eaLnBrk="0" fontAlgn="base" hangingPunct="0">
        <a:spcBef>
          <a:spcPct val="0"/>
        </a:spcBef>
        <a:spcAft>
          <a:spcPct val="0"/>
        </a:spcAft>
        <a:defRPr sz="1939" b="1">
          <a:solidFill>
            <a:schemeClr val="tx2"/>
          </a:solidFill>
          <a:latin typeface="Arial" charset="0"/>
          <a:ea typeface="MS PGothic" pitchFamily="34" charset="-128"/>
          <a:cs typeface="Arial" charset="0"/>
        </a:defRPr>
      </a:lvl2pPr>
      <a:lvl3pPr algn="l" defTabSz="911906" rtl="0" eaLnBrk="0" fontAlgn="base" hangingPunct="0">
        <a:spcBef>
          <a:spcPct val="0"/>
        </a:spcBef>
        <a:spcAft>
          <a:spcPct val="0"/>
        </a:spcAft>
        <a:defRPr sz="1939" b="1">
          <a:solidFill>
            <a:schemeClr val="tx2"/>
          </a:solidFill>
          <a:latin typeface="Arial" charset="0"/>
          <a:ea typeface="MS PGothic" pitchFamily="34" charset="-128"/>
          <a:cs typeface="Arial" charset="0"/>
        </a:defRPr>
      </a:lvl3pPr>
      <a:lvl4pPr algn="l" defTabSz="911906" rtl="0" eaLnBrk="0" fontAlgn="base" hangingPunct="0">
        <a:spcBef>
          <a:spcPct val="0"/>
        </a:spcBef>
        <a:spcAft>
          <a:spcPct val="0"/>
        </a:spcAft>
        <a:defRPr sz="1939" b="1">
          <a:solidFill>
            <a:schemeClr val="tx2"/>
          </a:solidFill>
          <a:latin typeface="Arial" charset="0"/>
          <a:ea typeface="MS PGothic" pitchFamily="34" charset="-128"/>
          <a:cs typeface="Arial" charset="0"/>
        </a:defRPr>
      </a:lvl4pPr>
      <a:lvl5pPr algn="l" defTabSz="911906" rtl="0" eaLnBrk="0" fontAlgn="base" hangingPunct="0">
        <a:spcBef>
          <a:spcPct val="0"/>
        </a:spcBef>
        <a:spcAft>
          <a:spcPct val="0"/>
        </a:spcAft>
        <a:defRPr sz="1939" b="1">
          <a:solidFill>
            <a:schemeClr val="tx2"/>
          </a:solidFill>
          <a:latin typeface="Arial" charset="0"/>
          <a:ea typeface="MS PGothic" pitchFamily="34" charset="-128"/>
          <a:cs typeface="Arial" charset="0"/>
        </a:defRPr>
      </a:lvl5pPr>
      <a:lvl6pPr marL="465915" algn="l" defTabSz="912409" rtl="0" fontAlgn="base">
        <a:spcBef>
          <a:spcPct val="0"/>
        </a:spcBef>
        <a:spcAft>
          <a:spcPct val="0"/>
        </a:spcAft>
        <a:defRPr sz="1939" b="1">
          <a:solidFill>
            <a:schemeClr val="tx2"/>
          </a:solidFill>
          <a:latin typeface="Arial" charset="0"/>
          <a:ea typeface="ＭＳ Ｐゴシック" charset="0"/>
          <a:cs typeface="Arial" charset="0"/>
        </a:defRPr>
      </a:lvl6pPr>
      <a:lvl7pPr marL="931828" algn="l" defTabSz="912409" rtl="0" fontAlgn="base">
        <a:spcBef>
          <a:spcPct val="0"/>
        </a:spcBef>
        <a:spcAft>
          <a:spcPct val="0"/>
        </a:spcAft>
        <a:defRPr sz="1939" b="1">
          <a:solidFill>
            <a:schemeClr val="tx2"/>
          </a:solidFill>
          <a:latin typeface="Arial" charset="0"/>
          <a:ea typeface="ＭＳ Ｐゴシック" charset="0"/>
          <a:cs typeface="Arial" charset="0"/>
        </a:defRPr>
      </a:lvl7pPr>
      <a:lvl8pPr marL="1397732" algn="l" defTabSz="912409" rtl="0" fontAlgn="base">
        <a:spcBef>
          <a:spcPct val="0"/>
        </a:spcBef>
        <a:spcAft>
          <a:spcPct val="0"/>
        </a:spcAft>
        <a:defRPr sz="1939" b="1">
          <a:solidFill>
            <a:schemeClr val="tx2"/>
          </a:solidFill>
          <a:latin typeface="Arial" charset="0"/>
          <a:ea typeface="ＭＳ Ｐゴシック" charset="0"/>
          <a:cs typeface="Arial" charset="0"/>
        </a:defRPr>
      </a:lvl8pPr>
      <a:lvl9pPr marL="1863647" algn="l" defTabSz="912409" rtl="0" fontAlgn="base">
        <a:spcBef>
          <a:spcPct val="0"/>
        </a:spcBef>
        <a:spcAft>
          <a:spcPct val="0"/>
        </a:spcAft>
        <a:defRPr sz="1939" b="1">
          <a:solidFill>
            <a:schemeClr val="tx2"/>
          </a:solidFill>
          <a:latin typeface="Arial" charset="0"/>
          <a:ea typeface="ＭＳ Ｐゴシック" charset="0"/>
          <a:cs typeface="Arial" charset="0"/>
        </a:defRPr>
      </a:lvl9pPr>
    </p:titleStyle>
    <p:bodyStyle>
      <a:lvl1pPr marL="349861" indent="-349861" algn="l" defTabSz="911906" rtl="0" eaLnBrk="0" fontAlgn="base" hangingPunct="0">
        <a:spcBef>
          <a:spcPct val="0"/>
        </a:spcBef>
        <a:spcAft>
          <a:spcPct val="0"/>
        </a:spcAft>
        <a:buClr>
          <a:schemeClr val="tx2"/>
        </a:buClr>
        <a:defRPr sz="1632">
          <a:solidFill>
            <a:schemeClr val="tx1"/>
          </a:solidFill>
          <a:latin typeface="+mn-lt"/>
          <a:ea typeface="MS PGothic" pitchFamily="34" charset="-128"/>
          <a:cs typeface="+mn-cs"/>
        </a:defRPr>
      </a:lvl1pPr>
      <a:lvl2pPr marL="195987" indent="-194367" algn="l" defTabSz="911906" rtl="0" eaLnBrk="0" fontAlgn="base" hangingPunct="0">
        <a:spcBef>
          <a:spcPct val="0"/>
        </a:spcBef>
        <a:spcAft>
          <a:spcPct val="0"/>
        </a:spcAft>
        <a:buClr>
          <a:schemeClr val="tx2"/>
        </a:buClr>
        <a:buSzPct val="125000"/>
        <a:buFont typeface="Arial" panose="020B0604020202020204" pitchFamily="34" charset="0"/>
        <a:buChar char="▪"/>
        <a:defRPr sz="1632">
          <a:solidFill>
            <a:schemeClr val="tx1"/>
          </a:solidFill>
          <a:latin typeface="+mn-lt"/>
          <a:ea typeface="Arial" charset="0"/>
          <a:cs typeface="+mn-cs"/>
        </a:defRPr>
      </a:lvl2pPr>
      <a:lvl3pPr marL="464862" indent="-265635" algn="l" defTabSz="911906" rtl="0" eaLnBrk="0" fontAlgn="base" hangingPunct="0">
        <a:spcBef>
          <a:spcPct val="0"/>
        </a:spcBef>
        <a:spcAft>
          <a:spcPct val="0"/>
        </a:spcAft>
        <a:buClr>
          <a:schemeClr val="tx2"/>
        </a:buClr>
        <a:buSzPct val="120000"/>
        <a:buFont typeface="Arial" panose="020B0604020202020204" pitchFamily="34" charset="0"/>
        <a:buChar char="–"/>
        <a:defRPr sz="1632">
          <a:solidFill>
            <a:schemeClr val="tx1"/>
          </a:solidFill>
          <a:latin typeface="+mn-lt"/>
          <a:ea typeface="Arial" charset="0"/>
          <a:cs typeface="+mn-cs"/>
        </a:defRPr>
      </a:lvl3pPr>
      <a:lvl4pPr marL="625214" indent="-157114" algn="l" defTabSz="911906" rtl="0" eaLnBrk="0" fontAlgn="base" hangingPunct="0">
        <a:spcBef>
          <a:spcPct val="0"/>
        </a:spcBef>
        <a:spcAft>
          <a:spcPct val="0"/>
        </a:spcAft>
        <a:buClr>
          <a:schemeClr val="tx2"/>
        </a:buClr>
        <a:buSzPct val="120000"/>
        <a:buFont typeface="Arial" panose="020B0604020202020204" pitchFamily="34" charset="0"/>
        <a:buChar char="▫"/>
        <a:defRPr sz="1632">
          <a:solidFill>
            <a:schemeClr val="tx1"/>
          </a:solidFill>
          <a:latin typeface="+mn-lt"/>
          <a:ea typeface="Arial" charset="0"/>
          <a:cs typeface="+mn-cs"/>
        </a:defRPr>
      </a:lvl4pPr>
      <a:lvl5pPr marL="759652" indent="-131198" algn="l" defTabSz="911906" rtl="0" eaLnBrk="0" fontAlgn="base" hangingPunct="0">
        <a:spcBef>
          <a:spcPct val="0"/>
        </a:spcBef>
        <a:spcAft>
          <a:spcPct val="0"/>
        </a:spcAft>
        <a:buClr>
          <a:schemeClr val="tx2"/>
        </a:buClr>
        <a:buSzPct val="89000"/>
        <a:buFont typeface="Arial" panose="020B0604020202020204" pitchFamily="34" charset="0"/>
        <a:buChar char="-"/>
        <a:defRPr sz="1632">
          <a:solidFill>
            <a:schemeClr val="tx1"/>
          </a:solidFill>
          <a:latin typeface="+mn-lt"/>
          <a:ea typeface="Arial" charset="0"/>
          <a:cs typeface="+mn-cs"/>
        </a:defRPr>
      </a:lvl5pPr>
      <a:lvl6pPr marL="1226255" indent="-132655" algn="l" defTabSz="912409" rtl="0" fontAlgn="base">
        <a:spcBef>
          <a:spcPct val="0"/>
        </a:spcBef>
        <a:spcAft>
          <a:spcPct val="0"/>
        </a:spcAft>
        <a:buClr>
          <a:schemeClr val="tx2"/>
        </a:buClr>
        <a:buSzPct val="89000"/>
        <a:buFont typeface="Arial" charset="0"/>
        <a:buChar char="-"/>
        <a:defRPr sz="1632">
          <a:solidFill>
            <a:schemeClr val="tx1"/>
          </a:solidFill>
          <a:latin typeface="+mn-lt"/>
          <a:ea typeface="Arial" charset="0"/>
          <a:cs typeface="+mn-cs"/>
        </a:defRPr>
      </a:lvl6pPr>
      <a:lvl7pPr marL="1692167" indent="-132655" algn="l" defTabSz="912409" rtl="0" fontAlgn="base">
        <a:spcBef>
          <a:spcPct val="0"/>
        </a:spcBef>
        <a:spcAft>
          <a:spcPct val="0"/>
        </a:spcAft>
        <a:buClr>
          <a:schemeClr val="tx2"/>
        </a:buClr>
        <a:buSzPct val="89000"/>
        <a:buFont typeface="Arial" charset="0"/>
        <a:buChar char="-"/>
        <a:defRPr sz="1632">
          <a:solidFill>
            <a:schemeClr val="tx1"/>
          </a:solidFill>
          <a:latin typeface="+mn-lt"/>
          <a:ea typeface="Arial" charset="0"/>
          <a:cs typeface="+mn-cs"/>
        </a:defRPr>
      </a:lvl7pPr>
      <a:lvl8pPr marL="2158079" indent="-132655" algn="l" defTabSz="912409" rtl="0" fontAlgn="base">
        <a:spcBef>
          <a:spcPct val="0"/>
        </a:spcBef>
        <a:spcAft>
          <a:spcPct val="0"/>
        </a:spcAft>
        <a:buClr>
          <a:schemeClr val="tx2"/>
        </a:buClr>
        <a:buSzPct val="89000"/>
        <a:buFont typeface="Arial" charset="0"/>
        <a:buChar char="-"/>
        <a:defRPr sz="1632">
          <a:solidFill>
            <a:schemeClr val="tx1"/>
          </a:solidFill>
          <a:latin typeface="+mn-lt"/>
          <a:ea typeface="Arial" charset="0"/>
          <a:cs typeface="+mn-cs"/>
        </a:defRPr>
      </a:lvl8pPr>
      <a:lvl9pPr marL="2623991" indent="-132655" algn="l" defTabSz="912409" rtl="0" fontAlgn="base">
        <a:spcBef>
          <a:spcPct val="0"/>
        </a:spcBef>
        <a:spcAft>
          <a:spcPct val="0"/>
        </a:spcAft>
        <a:buClr>
          <a:schemeClr val="tx2"/>
        </a:buClr>
        <a:buSzPct val="89000"/>
        <a:buFont typeface="Arial" charset="0"/>
        <a:buChar char="-"/>
        <a:defRPr sz="1632">
          <a:solidFill>
            <a:schemeClr val="tx1"/>
          </a:solidFill>
          <a:latin typeface="+mn-lt"/>
          <a:ea typeface="Arial" charset="0"/>
          <a:cs typeface="+mn-cs"/>
        </a:defRPr>
      </a:lvl9pPr>
    </p:bodyStyle>
    <p:otherStyle>
      <a:defPPr>
        <a:defRPr lang="en-US"/>
      </a:defPPr>
      <a:lvl1pPr marL="0" algn="l" defTabSz="465915" rtl="0" eaLnBrk="1" latinLnBrk="0" hangingPunct="1">
        <a:defRPr sz="1837" kern="1200">
          <a:solidFill>
            <a:schemeClr val="tx1"/>
          </a:solidFill>
          <a:latin typeface="+mn-lt"/>
          <a:ea typeface="+mn-ea"/>
          <a:cs typeface="+mn-cs"/>
        </a:defRPr>
      </a:lvl1pPr>
      <a:lvl2pPr marL="465915" algn="l" defTabSz="465915" rtl="0" eaLnBrk="1" latinLnBrk="0" hangingPunct="1">
        <a:defRPr sz="1837" kern="1200">
          <a:solidFill>
            <a:schemeClr val="tx1"/>
          </a:solidFill>
          <a:latin typeface="+mn-lt"/>
          <a:ea typeface="+mn-ea"/>
          <a:cs typeface="+mn-cs"/>
        </a:defRPr>
      </a:lvl2pPr>
      <a:lvl3pPr marL="931828" algn="l" defTabSz="465915" rtl="0" eaLnBrk="1" latinLnBrk="0" hangingPunct="1">
        <a:defRPr sz="1837" kern="1200">
          <a:solidFill>
            <a:schemeClr val="tx1"/>
          </a:solidFill>
          <a:latin typeface="+mn-lt"/>
          <a:ea typeface="+mn-ea"/>
          <a:cs typeface="+mn-cs"/>
        </a:defRPr>
      </a:lvl3pPr>
      <a:lvl4pPr marL="1397732" algn="l" defTabSz="465915" rtl="0" eaLnBrk="1" latinLnBrk="0" hangingPunct="1">
        <a:defRPr sz="1837" kern="1200">
          <a:solidFill>
            <a:schemeClr val="tx1"/>
          </a:solidFill>
          <a:latin typeface="+mn-lt"/>
          <a:ea typeface="+mn-ea"/>
          <a:cs typeface="+mn-cs"/>
        </a:defRPr>
      </a:lvl4pPr>
      <a:lvl5pPr marL="1863647" algn="l" defTabSz="465915" rtl="0" eaLnBrk="1" latinLnBrk="0" hangingPunct="1">
        <a:defRPr sz="1837" kern="1200">
          <a:solidFill>
            <a:schemeClr val="tx1"/>
          </a:solidFill>
          <a:latin typeface="+mn-lt"/>
          <a:ea typeface="+mn-ea"/>
          <a:cs typeface="+mn-cs"/>
        </a:defRPr>
      </a:lvl5pPr>
      <a:lvl6pPr marL="2329564" algn="l" defTabSz="465915" rtl="0" eaLnBrk="1" latinLnBrk="0" hangingPunct="1">
        <a:defRPr sz="1837" kern="1200">
          <a:solidFill>
            <a:schemeClr val="tx1"/>
          </a:solidFill>
          <a:latin typeface="+mn-lt"/>
          <a:ea typeface="+mn-ea"/>
          <a:cs typeface="+mn-cs"/>
        </a:defRPr>
      </a:lvl6pPr>
      <a:lvl7pPr marL="2795476" algn="l" defTabSz="465915" rtl="0" eaLnBrk="1" latinLnBrk="0" hangingPunct="1">
        <a:defRPr sz="1837" kern="1200">
          <a:solidFill>
            <a:schemeClr val="tx1"/>
          </a:solidFill>
          <a:latin typeface="+mn-lt"/>
          <a:ea typeface="+mn-ea"/>
          <a:cs typeface="+mn-cs"/>
        </a:defRPr>
      </a:lvl7pPr>
      <a:lvl8pPr marL="3261386" algn="l" defTabSz="465915" rtl="0" eaLnBrk="1" latinLnBrk="0" hangingPunct="1">
        <a:defRPr sz="1837" kern="1200">
          <a:solidFill>
            <a:schemeClr val="tx1"/>
          </a:solidFill>
          <a:latin typeface="+mn-lt"/>
          <a:ea typeface="+mn-ea"/>
          <a:cs typeface="+mn-cs"/>
        </a:defRPr>
      </a:lvl8pPr>
      <a:lvl9pPr marL="3727295" algn="l" defTabSz="465915" rtl="0" eaLnBrk="1" latinLnBrk="0" hangingPunct="1">
        <a:defRPr sz="183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5.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3.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9.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15.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31.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44.xml"/></Relationships>
</file>

<file path=ppt/slides/_rels/slide1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63.xml"/></Relationships>
</file>

<file path=ppt/slides/_rels/slide1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79.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94.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2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jpeg"/><Relationship Id="rId2" Type="http://schemas.openxmlformats.org/officeDocument/2006/relationships/image" Target="../media/image62.jpeg"/><Relationship Id="rId1" Type="http://schemas.openxmlformats.org/officeDocument/2006/relationships/slideLayout" Target="../slideLayouts/slideLayout6.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8.png"/><Relationship Id="rId2" Type="http://schemas.openxmlformats.org/officeDocument/2006/relationships/image" Target="../media/image73.jpeg"/><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image" Target="../media/image75.jpeg"/></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3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3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4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205.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05.xml"/><Relationship Id="rId5" Type="http://schemas.openxmlformats.org/officeDocument/2006/relationships/image" Target="../media/image105.jpeg"/><Relationship Id="rId4" Type="http://schemas.openxmlformats.org/officeDocument/2006/relationships/image" Target="../media/image104.jpeg"/></Relationships>
</file>

<file path=ppt/slides/_rels/slide4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229.xml"/></Relationships>
</file>

<file path=ppt/slides/_rels/slide4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xml"/><Relationship Id="rId1" Type="http://schemas.openxmlformats.org/officeDocument/2006/relationships/slideLayout" Target="../slideLayouts/slideLayout223.xml"/><Relationship Id="rId4" Type="http://schemas.openxmlformats.org/officeDocument/2006/relationships/image" Target="../media/image109.png"/></Relationships>
</file>

<file path=ppt/slides/_rels/slide47.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18" Type="http://schemas.openxmlformats.org/officeDocument/2006/relationships/diagramLayout" Target="../diagrams/layout5.xml"/><Relationship Id="rId3" Type="http://schemas.openxmlformats.org/officeDocument/2006/relationships/diagramLayout" Target="../diagrams/layout2.xml"/><Relationship Id="rId21" Type="http://schemas.microsoft.com/office/2007/relationships/diagramDrawing" Target="../diagrams/drawing5.xml"/><Relationship Id="rId7" Type="http://schemas.openxmlformats.org/officeDocument/2006/relationships/diagramData" Target="../diagrams/data3.xml"/><Relationship Id="rId12" Type="http://schemas.openxmlformats.org/officeDocument/2006/relationships/diagramData" Target="../diagrams/data4.xml"/><Relationship Id="rId17" Type="http://schemas.openxmlformats.org/officeDocument/2006/relationships/diagramData" Target="../diagrams/data5.xml"/><Relationship Id="rId2" Type="http://schemas.openxmlformats.org/officeDocument/2006/relationships/diagramData" Target="../diagrams/data2.xml"/><Relationship Id="rId16" Type="http://schemas.microsoft.com/office/2007/relationships/diagramDrawing" Target="../diagrams/drawing4.xml"/><Relationship Id="rId20" Type="http://schemas.openxmlformats.org/officeDocument/2006/relationships/diagramColors" Target="../diagrams/colors5.xml"/><Relationship Id="rId1" Type="http://schemas.openxmlformats.org/officeDocument/2006/relationships/slideLayout" Target="../slideLayouts/slideLayout218.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diagramColors" Target="../diagrams/colors4.xml"/><Relationship Id="rId10" Type="http://schemas.openxmlformats.org/officeDocument/2006/relationships/diagramColors" Target="../diagrams/colors3.xml"/><Relationship Id="rId19" Type="http://schemas.openxmlformats.org/officeDocument/2006/relationships/diagramQuickStyle" Target="../diagrams/quickStyle5.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s>
</file>

<file path=ppt/slides/_rels/slide4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23.xml"/><Relationship Id="rId5" Type="http://schemas.openxmlformats.org/officeDocument/2006/relationships/image" Target="../media/image113.jpeg"/><Relationship Id="rId4" Type="http://schemas.openxmlformats.org/officeDocument/2006/relationships/image" Target="../media/image112.jpeg"/></Relationships>
</file>

<file path=ppt/slides/_rels/slide4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xml"/><Relationship Id="rId1" Type="http://schemas.openxmlformats.org/officeDocument/2006/relationships/slideLayout" Target="../slideLayouts/slideLayout218.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218.xml"/></Relationships>
</file>

<file path=ppt/slides/_rels/slide5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23.xml"/><Relationship Id="rId5" Type="http://schemas.openxmlformats.org/officeDocument/2006/relationships/image" Target="../media/image119.jpeg"/><Relationship Id="rId4" Type="http://schemas.openxmlformats.org/officeDocument/2006/relationships/image" Target="../media/image118.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84325" y="545910"/>
            <a:ext cx="9144000" cy="968020"/>
          </a:xfrm>
        </p:spPr>
        <p:txBody>
          <a:bodyPr/>
          <a:lstStyle/>
          <a:p>
            <a:r>
              <a:rPr lang="es-MX" dirty="0" smtClean="0"/>
              <a:t>Innovación Educativa</a:t>
            </a:r>
            <a:endParaRPr lang="es-MX" dirty="0"/>
          </a:p>
        </p:txBody>
      </p:sp>
      <p:sp>
        <p:nvSpPr>
          <p:cNvPr id="3" name="Subtitle 2"/>
          <p:cNvSpPr>
            <a:spLocks noGrp="1"/>
          </p:cNvSpPr>
          <p:nvPr>
            <p:ph type="subTitle" idx="1"/>
          </p:nvPr>
        </p:nvSpPr>
        <p:spPr>
          <a:xfrm>
            <a:off x="1584325" y="4707506"/>
            <a:ext cx="9144000" cy="1655762"/>
          </a:xfrm>
        </p:spPr>
        <p:txBody>
          <a:bodyPr>
            <a:normAutofit lnSpcReduction="10000"/>
          </a:bodyPr>
          <a:lstStyle/>
          <a:p>
            <a:r>
              <a:rPr lang="es-MX" dirty="0" smtClean="0"/>
              <a:t>Dr. Jorge E. Valdez Garcia</a:t>
            </a:r>
          </a:p>
          <a:p>
            <a:r>
              <a:rPr lang="es-MX" dirty="0" smtClean="0"/>
              <a:t>Decano</a:t>
            </a:r>
          </a:p>
          <a:p>
            <a:r>
              <a:rPr lang="es-MX" dirty="0" smtClean="0"/>
              <a:t>Escuela de Medicina</a:t>
            </a:r>
          </a:p>
          <a:p>
            <a:r>
              <a:rPr lang="es-MX" dirty="0" smtClean="0"/>
              <a:t>Tecnológico de Monterrey</a:t>
            </a:r>
            <a:endParaRPr lang="es-MX" dirty="0"/>
          </a:p>
        </p:txBody>
      </p:sp>
      <p:pic>
        <p:nvPicPr>
          <p:cNvPr id="14338" name="Picture 2" descr="Resultado de imagen para innovacion educativa tec de monterr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6196" y="1492962"/>
            <a:ext cx="5740258" cy="3214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2503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5"/>
          <p:cNvSpPr>
            <a:spLocks noGrp="1"/>
          </p:cNvSpPr>
          <p:nvPr>
            <p:ph type="title"/>
          </p:nvPr>
        </p:nvSpPr>
        <p:spPr/>
        <p:txBody>
          <a:bodyPr/>
          <a:lstStyle/>
          <a:p>
            <a:pPr eaLnBrk="1" hangingPunct="1"/>
            <a:r>
              <a:rPr lang="es-MX" altLang="es-MX" smtClean="0"/>
              <a:t>Motivadores del Cambio</a:t>
            </a:r>
          </a:p>
        </p:txBody>
      </p:sp>
      <p:sp>
        <p:nvSpPr>
          <p:cNvPr id="116739" name="Slide Number Placeholder 4"/>
          <p:cNvSpPr>
            <a:spLocks noGrp="1"/>
          </p:cNvSpPr>
          <p:nvPr>
            <p:ph type="sldNum" sz="quarter" idx="10"/>
          </p:nvPr>
        </p:nvSpPr>
        <p:spPr>
          <a:noFill/>
        </p:spPr>
        <p:txBody>
          <a:bodyPr/>
          <a:lstStyle>
            <a:lvl1pPr>
              <a:buClr>
                <a:schemeClr val="tx2"/>
              </a:buClr>
              <a:defRPr sz="1632">
                <a:solidFill>
                  <a:schemeClr val="tx1"/>
                </a:solidFill>
                <a:latin typeface="Arial" panose="020B0604020202020204" pitchFamily="34" charset="0"/>
                <a:cs typeface="Arial" panose="020B0604020202020204" pitchFamily="34" charset="0"/>
              </a:defRPr>
            </a:lvl1pPr>
            <a:lvl2pPr marL="758032" indent="-291551">
              <a:buClr>
                <a:schemeClr val="tx2"/>
              </a:buClr>
              <a:buSzPct val="125000"/>
              <a:buFont typeface="Arial" panose="020B0604020202020204" pitchFamily="34" charset="0"/>
              <a:buChar char="▪"/>
              <a:defRPr sz="1632">
                <a:solidFill>
                  <a:schemeClr val="tx1"/>
                </a:solidFill>
                <a:latin typeface="Arial" panose="020B0604020202020204" pitchFamily="34" charset="0"/>
                <a:cs typeface="Arial" panose="020B0604020202020204" pitchFamily="34" charset="0"/>
              </a:defRPr>
            </a:lvl2pPr>
            <a:lvl3pPr marL="1166203" indent="-233241">
              <a:buClr>
                <a:schemeClr val="tx2"/>
              </a:buClr>
              <a:buSzPct val="120000"/>
              <a:buFont typeface="Arial" panose="020B0604020202020204" pitchFamily="34" charset="0"/>
              <a:buChar char="–"/>
              <a:defRPr sz="1632">
                <a:solidFill>
                  <a:schemeClr val="tx1"/>
                </a:solidFill>
                <a:latin typeface="Arial" panose="020B0604020202020204" pitchFamily="34" charset="0"/>
                <a:cs typeface="Arial" panose="020B0604020202020204" pitchFamily="34" charset="0"/>
              </a:defRPr>
            </a:lvl3pPr>
            <a:lvl4pPr marL="1632684" indent="-233241">
              <a:buClr>
                <a:schemeClr val="tx2"/>
              </a:buClr>
              <a:buSzPct val="120000"/>
              <a:buFont typeface="Arial" panose="020B0604020202020204" pitchFamily="34" charset="0"/>
              <a:buChar char="▫"/>
              <a:defRPr sz="1632">
                <a:solidFill>
                  <a:schemeClr val="tx1"/>
                </a:solidFill>
                <a:latin typeface="Arial" panose="020B0604020202020204" pitchFamily="34" charset="0"/>
                <a:cs typeface="Arial" panose="020B0604020202020204" pitchFamily="34" charset="0"/>
              </a:defRPr>
            </a:lvl4pPr>
            <a:lvl5pPr marL="2099165" indent="-233241">
              <a:buClr>
                <a:schemeClr val="tx2"/>
              </a:buClr>
              <a:buSzPct val="89000"/>
              <a:buFont typeface="Arial" panose="020B0604020202020204" pitchFamily="34" charset="0"/>
              <a:buChar char="-"/>
              <a:defRPr sz="1632">
                <a:solidFill>
                  <a:schemeClr val="tx1"/>
                </a:solidFill>
                <a:latin typeface="Arial" panose="020B0604020202020204" pitchFamily="34" charset="0"/>
                <a:cs typeface="Arial" panose="020B0604020202020204" pitchFamily="34" charset="0"/>
              </a:defRPr>
            </a:lvl5pPr>
            <a:lvl6pPr marL="2565646" indent="-233241" eaLnBrk="0" fontAlgn="base" hangingPunct="0">
              <a:spcBef>
                <a:spcPct val="0"/>
              </a:spcBef>
              <a:spcAft>
                <a:spcPct val="0"/>
              </a:spcAft>
              <a:buClr>
                <a:schemeClr val="tx2"/>
              </a:buClr>
              <a:buSzPct val="89000"/>
              <a:buFont typeface="Arial" panose="020B0604020202020204" pitchFamily="34" charset="0"/>
              <a:buChar char="-"/>
              <a:defRPr sz="1632">
                <a:solidFill>
                  <a:schemeClr val="tx1"/>
                </a:solidFill>
                <a:latin typeface="Arial" panose="020B0604020202020204" pitchFamily="34" charset="0"/>
                <a:cs typeface="Arial" panose="020B0604020202020204" pitchFamily="34" charset="0"/>
              </a:defRPr>
            </a:lvl6pPr>
            <a:lvl7pPr marL="3032128" indent="-233241" eaLnBrk="0" fontAlgn="base" hangingPunct="0">
              <a:spcBef>
                <a:spcPct val="0"/>
              </a:spcBef>
              <a:spcAft>
                <a:spcPct val="0"/>
              </a:spcAft>
              <a:buClr>
                <a:schemeClr val="tx2"/>
              </a:buClr>
              <a:buSzPct val="89000"/>
              <a:buFont typeface="Arial" panose="020B0604020202020204" pitchFamily="34" charset="0"/>
              <a:buChar char="-"/>
              <a:defRPr sz="1632">
                <a:solidFill>
                  <a:schemeClr val="tx1"/>
                </a:solidFill>
                <a:latin typeface="Arial" panose="020B0604020202020204" pitchFamily="34" charset="0"/>
                <a:cs typeface="Arial" panose="020B0604020202020204" pitchFamily="34" charset="0"/>
              </a:defRPr>
            </a:lvl7pPr>
            <a:lvl8pPr marL="3498609" indent="-233241" eaLnBrk="0" fontAlgn="base" hangingPunct="0">
              <a:spcBef>
                <a:spcPct val="0"/>
              </a:spcBef>
              <a:spcAft>
                <a:spcPct val="0"/>
              </a:spcAft>
              <a:buClr>
                <a:schemeClr val="tx2"/>
              </a:buClr>
              <a:buSzPct val="89000"/>
              <a:buFont typeface="Arial" panose="020B0604020202020204" pitchFamily="34" charset="0"/>
              <a:buChar char="-"/>
              <a:defRPr sz="1632">
                <a:solidFill>
                  <a:schemeClr val="tx1"/>
                </a:solidFill>
                <a:latin typeface="Arial" panose="020B0604020202020204" pitchFamily="34" charset="0"/>
                <a:cs typeface="Arial" panose="020B0604020202020204" pitchFamily="34" charset="0"/>
              </a:defRPr>
            </a:lvl8pPr>
            <a:lvl9pPr marL="3965090" indent="-233241" eaLnBrk="0" fontAlgn="base" hangingPunct="0">
              <a:spcBef>
                <a:spcPct val="0"/>
              </a:spcBef>
              <a:spcAft>
                <a:spcPct val="0"/>
              </a:spcAft>
              <a:buClr>
                <a:schemeClr val="tx2"/>
              </a:buClr>
              <a:buSzPct val="89000"/>
              <a:buFont typeface="Arial" panose="020B0604020202020204" pitchFamily="34" charset="0"/>
              <a:buChar char="-"/>
              <a:defRPr sz="1632">
                <a:solidFill>
                  <a:schemeClr val="tx1"/>
                </a:solidFill>
                <a:latin typeface="Arial" panose="020B0604020202020204" pitchFamily="34" charset="0"/>
                <a:cs typeface="Arial" panose="020B0604020202020204" pitchFamily="34" charset="0"/>
              </a:defRPr>
            </a:lvl9pPr>
          </a:lstStyle>
          <a:p>
            <a:pPr>
              <a:buClrTx/>
            </a:pPr>
            <a:fld id="{01A02CE9-496B-492E-B61C-252BD5FEA58C}" type="slidenum">
              <a:rPr lang="en-US" altLang="es-MX" sz="1020">
                <a:solidFill>
                  <a:srgbClr val="000000"/>
                </a:solidFill>
              </a:rPr>
              <a:pPr>
                <a:buClrTx/>
              </a:pPr>
              <a:t>10</a:t>
            </a:fld>
            <a:r>
              <a:rPr lang="en-US" altLang="es-MX" sz="1020">
                <a:solidFill>
                  <a:srgbClr val="FFFFFF"/>
                </a:solidFill>
              </a:rPr>
              <a:t> </a:t>
            </a:r>
          </a:p>
        </p:txBody>
      </p:sp>
      <p:pic>
        <p:nvPicPr>
          <p:cNvPr id="1167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2520" y="500502"/>
            <a:ext cx="7620899" cy="5900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79400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2970703" y="1077131"/>
            <a:ext cx="6359119" cy="4768529"/>
          </a:xfrm>
        </p:spPr>
      </p:pic>
      <p:sp>
        <p:nvSpPr>
          <p:cNvPr id="117763"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tx2"/>
              </a:buClr>
              <a:defRPr sz="1632">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58032" indent="-291551">
              <a:buClr>
                <a:schemeClr val="tx2"/>
              </a:buClr>
              <a:buSzPct val="125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66203" indent="-233241">
              <a:buClr>
                <a:schemeClr val="tx2"/>
              </a:buClr>
              <a:buSzPct val="120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32684" indent="-233241">
              <a:buClr>
                <a:schemeClr val="tx2"/>
              </a:buClr>
              <a:buSzPct val="120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99165" indent="-233241">
              <a:buClr>
                <a:schemeClr val="tx2"/>
              </a:buClr>
              <a:buSzPct val="89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65646" indent="-233241" eaLnBrk="0" fontAlgn="base" hangingPunct="0">
              <a:spcBef>
                <a:spcPct val="0"/>
              </a:spcBef>
              <a:spcAft>
                <a:spcPct val="0"/>
              </a:spcAft>
              <a:buClr>
                <a:schemeClr val="tx2"/>
              </a:buClr>
              <a:buSzPct val="89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6pPr>
            <a:lvl7pPr marL="3032128" indent="-233241" eaLnBrk="0" fontAlgn="base" hangingPunct="0">
              <a:spcBef>
                <a:spcPct val="0"/>
              </a:spcBef>
              <a:spcAft>
                <a:spcPct val="0"/>
              </a:spcAft>
              <a:buClr>
                <a:schemeClr val="tx2"/>
              </a:buClr>
              <a:buSzPct val="89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98609" indent="-233241" eaLnBrk="0" fontAlgn="base" hangingPunct="0">
              <a:spcBef>
                <a:spcPct val="0"/>
              </a:spcBef>
              <a:spcAft>
                <a:spcPct val="0"/>
              </a:spcAft>
              <a:buClr>
                <a:schemeClr val="tx2"/>
              </a:buClr>
              <a:buSzPct val="89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8pPr>
            <a:lvl9pPr marL="3965090" indent="-233241" eaLnBrk="0" fontAlgn="base" hangingPunct="0">
              <a:spcBef>
                <a:spcPct val="0"/>
              </a:spcBef>
              <a:spcAft>
                <a:spcPct val="0"/>
              </a:spcAft>
              <a:buClr>
                <a:schemeClr val="tx2"/>
              </a:buClr>
              <a:buSzPct val="89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buClrTx/>
            </a:pPr>
            <a:fld id="{CACCE8CE-FC37-43CF-BD6B-C8CCA64D2AAA}" type="slidenum">
              <a:rPr lang="en-US" altLang="es-MX" sz="1428">
                <a:solidFill>
                  <a:srgbClr val="000000"/>
                </a:solidFill>
              </a:rPr>
              <a:pPr>
                <a:buClrTx/>
              </a:pPr>
              <a:t>11</a:t>
            </a:fld>
            <a:r>
              <a:rPr lang="en-US" altLang="es-MX" sz="1428">
                <a:solidFill>
                  <a:srgbClr val="FFFFFF"/>
                </a:solidFill>
              </a:rPr>
              <a:t> </a:t>
            </a:r>
          </a:p>
        </p:txBody>
      </p:sp>
    </p:spTree>
    <p:extLst>
      <p:ext uri="{BB962C8B-B14F-4D97-AF65-F5344CB8AC3E}">
        <p14:creationId xmlns:p14="http://schemas.microsoft.com/office/powerpoint/2010/main" val="29057637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2377876" y="790437"/>
            <a:ext cx="7084764" cy="5311144"/>
          </a:xfrm>
        </p:spPr>
      </p:pic>
      <p:sp>
        <p:nvSpPr>
          <p:cNvPr id="118787"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tx2"/>
              </a:buClr>
              <a:defRPr sz="1632">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58032" indent="-291551">
              <a:buClr>
                <a:schemeClr val="tx2"/>
              </a:buClr>
              <a:buSzPct val="125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66203" indent="-233241">
              <a:buClr>
                <a:schemeClr val="tx2"/>
              </a:buClr>
              <a:buSzPct val="120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32684" indent="-233241">
              <a:buClr>
                <a:schemeClr val="tx2"/>
              </a:buClr>
              <a:buSzPct val="120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99165" indent="-233241">
              <a:buClr>
                <a:schemeClr val="tx2"/>
              </a:buClr>
              <a:buSzPct val="89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65646" indent="-233241" eaLnBrk="0" fontAlgn="base" hangingPunct="0">
              <a:spcBef>
                <a:spcPct val="0"/>
              </a:spcBef>
              <a:spcAft>
                <a:spcPct val="0"/>
              </a:spcAft>
              <a:buClr>
                <a:schemeClr val="tx2"/>
              </a:buClr>
              <a:buSzPct val="89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6pPr>
            <a:lvl7pPr marL="3032128" indent="-233241" eaLnBrk="0" fontAlgn="base" hangingPunct="0">
              <a:spcBef>
                <a:spcPct val="0"/>
              </a:spcBef>
              <a:spcAft>
                <a:spcPct val="0"/>
              </a:spcAft>
              <a:buClr>
                <a:schemeClr val="tx2"/>
              </a:buClr>
              <a:buSzPct val="89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98609" indent="-233241" eaLnBrk="0" fontAlgn="base" hangingPunct="0">
              <a:spcBef>
                <a:spcPct val="0"/>
              </a:spcBef>
              <a:spcAft>
                <a:spcPct val="0"/>
              </a:spcAft>
              <a:buClr>
                <a:schemeClr val="tx2"/>
              </a:buClr>
              <a:buSzPct val="89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8pPr>
            <a:lvl9pPr marL="3965090" indent="-233241" eaLnBrk="0" fontAlgn="base" hangingPunct="0">
              <a:spcBef>
                <a:spcPct val="0"/>
              </a:spcBef>
              <a:spcAft>
                <a:spcPct val="0"/>
              </a:spcAft>
              <a:buClr>
                <a:schemeClr val="tx2"/>
              </a:buClr>
              <a:buSzPct val="89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buClrTx/>
            </a:pPr>
            <a:fld id="{8E19664D-61C6-475B-B80E-55BB88871239}" type="slidenum">
              <a:rPr lang="en-US" altLang="es-MX" sz="1428">
                <a:solidFill>
                  <a:srgbClr val="000000"/>
                </a:solidFill>
              </a:rPr>
              <a:pPr>
                <a:buClrTx/>
              </a:pPr>
              <a:t>12</a:t>
            </a:fld>
            <a:r>
              <a:rPr lang="en-US" altLang="es-MX" sz="1428">
                <a:solidFill>
                  <a:srgbClr val="FFFFFF"/>
                </a:solidFill>
              </a:rPr>
              <a:t> </a:t>
            </a:r>
          </a:p>
        </p:txBody>
      </p:sp>
    </p:spTree>
    <p:extLst>
      <p:ext uri="{BB962C8B-B14F-4D97-AF65-F5344CB8AC3E}">
        <p14:creationId xmlns:p14="http://schemas.microsoft.com/office/powerpoint/2010/main" val="23814003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2904293" y="1614887"/>
            <a:ext cx="7306670" cy="4532046"/>
          </a:xfrm>
        </p:spPr>
      </p:pic>
      <p:sp>
        <p:nvSpPr>
          <p:cNvPr id="119811"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tx2"/>
              </a:buClr>
              <a:defRPr sz="1632">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58032" indent="-291551">
              <a:buClr>
                <a:schemeClr val="tx2"/>
              </a:buClr>
              <a:buSzPct val="125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66203" indent="-233241">
              <a:buClr>
                <a:schemeClr val="tx2"/>
              </a:buClr>
              <a:buSzPct val="120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32684" indent="-233241">
              <a:buClr>
                <a:schemeClr val="tx2"/>
              </a:buClr>
              <a:buSzPct val="120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99165" indent="-233241">
              <a:buClr>
                <a:schemeClr val="tx2"/>
              </a:buClr>
              <a:buSzPct val="89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65646" indent="-233241" eaLnBrk="0" fontAlgn="base" hangingPunct="0">
              <a:spcBef>
                <a:spcPct val="0"/>
              </a:spcBef>
              <a:spcAft>
                <a:spcPct val="0"/>
              </a:spcAft>
              <a:buClr>
                <a:schemeClr val="tx2"/>
              </a:buClr>
              <a:buSzPct val="89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6pPr>
            <a:lvl7pPr marL="3032128" indent="-233241" eaLnBrk="0" fontAlgn="base" hangingPunct="0">
              <a:spcBef>
                <a:spcPct val="0"/>
              </a:spcBef>
              <a:spcAft>
                <a:spcPct val="0"/>
              </a:spcAft>
              <a:buClr>
                <a:schemeClr val="tx2"/>
              </a:buClr>
              <a:buSzPct val="89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98609" indent="-233241" eaLnBrk="0" fontAlgn="base" hangingPunct="0">
              <a:spcBef>
                <a:spcPct val="0"/>
              </a:spcBef>
              <a:spcAft>
                <a:spcPct val="0"/>
              </a:spcAft>
              <a:buClr>
                <a:schemeClr val="tx2"/>
              </a:buClr>
              <a:buSzPct val="89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8pPr>
            <a:lvl9pPr marL="3965090" indent="-233241" eaLnBrk="0" fontAlgn="base" hangingPunct="0">
              <a:spcBef>
                <a:spcPct val="0"/>
              </a:spcBef>
              <a:spcAft>
                <a:spcPct val="0"/>
              </a:spcAft>
              <a:buClr>
                <a:schemeClr val="tx2"/>
              </a:buClr>
              <a:buSzPct val="89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buClrTx/>
            </a:pPr>
            <a:fld id="{A6043D2A-36B7-409E-B611-499697E9014F}" type="slidenum">
              <a:rPr lang="en-US" altLang="es-MX" sz="1428">
                <a:solidFill>
                  <a:srgbClr val="000000"/>
                </a:solidFill>
              </a:rPr>
              <a:pPr>
                <a:buClrTx/>
              </a:pPr>
              <a:t>13</a:t>
            </a:fld>
            <a:r>
              <a:rPr lang="en-US" altLang="es-MX" sz="1428">
                <a:solidFill>
                  <a:srgbClr val="FFFFFF"/>
                </a:solidFill>
              </a:rPr>
              <a:t> </a:t>
            </a:r>
          </a:p>
        </p:txBody>
      </p:sp>
      <p:sp>
        <p:nvSpPr>
          <p:cNvPr id="8" name="Title 1"/>
          <p:cNvSpPr txBox="1">
            <a:spLocks noGrp="1"/>
          </p:cNvSpPr>
          <p:nvPr>
            <p:ph type="title"/>
          </p:nvPr>
        </p:nvSpPr>
        <p:spPr>
          <a:xfrm>
            <a:off x="1981038" y="676106"/>
            <a:ext cx="7387657" cy="640748"/>
          </a:xfrm>
        </p:spPr>
        <p:txBody>
          <a:bodyPr/>
          <a:lstStyle>
            <a:lvl1pPr algn="l" defTabSz="894256" rtl="0" fontAlgn="base">
              <a:spcBef>
                <a:spcPct val="0"/>
              </a:spcBef>
              <a:spcAft>
                <a:spcPct val="0"/>
              </a:spcAft>
              <a:defRPr sz="2000" b="1">
                <a:solidFill>
                  <a:schemeClr val="tx2"/>
                </a:solidFill>
                <a:latin typeface="+mj-lt"/>
                <a:ea typeface="+mj-ea"/>
                <a:cs typeface="+mj-cs"/>
              </a:defRPr>
            </a:lvl1pPr>
            <a:lvl2pPr algn="l" defTabSz="894256" rtl="0" fontAlgn="base">
              <a:spcBef>
                <a:spcPct val="0"/>
              </a:spcBef>
              <a:spcAft>
                <a:spcPct val="0"/>
              </a:spcAft>
              <a:defRPr sz="1900" b="1">
                <a:solidFill>
                  <a:schemeClr val="tx2"/>
                </a:solidFill>
                <a:latin typeface="Arial" charset="0"/>
                <a:ea typeface="ＭＳ Ｐゴシック" charset="0"/>
                <a:cs typeface="Arial" charset="0"/>
              </a:defRPr>
            </a:lvl2pPr>
            <a:lvl3pPr algn="l" defTabSz="894256" rtl="0" fontAlgn="base">
              <a:spcBef>
                <a:spcPct val="0"/>
              </a:spcBef>
              <a:spcAft>
                <a:spcPct val="0"/>
              </a:spcAft>
              <a:defRPr sz="1900" b="1">
                <a:solidFill>
                  <a:schemeClr val="tx2"/>
                </a:solidFill>
                <a:latin typeface="Arial" charset="0"/>
                <a:ea typeface="ＭＳ Ｐゴシック" charset="0"/>
                <a:cs typeface="Arial" charset="0"/>
              </a:defRPr>
            </a:lvl3pPr>
            <a:lvl4pPr algn="l" defTabSz="894256" rtl="0" fontAlgn="base">
              <a:spcBef>
                <a:spcPct val="0"/>
              </a:spcBef>
              <a:spcAft>
                <a:spcPct val="0"/>
              </a:spcAft>
              <a:defRPr sz="1900" b="1">
                <a:solidFill>
                  <a:schemeClr val="tx2"/>
                </a:solidFill>
                <a:latin typeface="Arial" charset="0"/>
                <a:ea typeface="ＭＳ Ｐゴシック" charset="0"/>
                <a:cs typeface="Arial" charset="0"/>
              </a:defRPr>
            </a:lvl4pPr>
            <a:lvl5pPr algn="l" defTabSz="894256" rtl="0" fontAlgn="base">
              <a:spcBef>
                <a:spcPct val="0"/>
              </a:spcBef>
              <a:spcAft>
                <a:spcPct val="0"/>
              </a:spcAft>
              <a:defRPr sz="1900" b="1">
                <a:solidFill>
                  <a:schemeClr val="tx2"/>
                </a:solidFill>
                <a:latin typeface="Arial" charset="0"/>
                <a:ea typeface="ＭＳ Ｐゴシック" charset="0"/>
                <a:cs typeface="Arial" charset="0"/>
              </a:defRPr>
            </a:lvl5pPr>
            <a:lvl6pPr marL="456645" algn="l" defTabSz="894256" rtl="0" fontAlgn="base">
              <a:spcBef>
                <a:spcPct val="0"/>
              </a:spcBef>
              <a:spcAft>
                <a:spcPct val="0"/>
              </a:spcAft>
              <a:defRPr sz="1900" b="1">
                <a:solidFill>
                  <a:schemeClr val="tx2"/>
                </a:solidFill>
                <a:latin typeface="Arial" charset="0"/>
                <a:ea typeface="ＭＳ Ｐゴシック" charset="0"/>
                <a:cs typeface="Arial" charset="0"/>
              </a:defRPr>
            </a:lvl6pPr>
            <a:lvl7pPr marL="913288" algn="l" defTabSz="894256" rtl="0" fontAlgn="base">
              <a:spcBef>
                <a:spcPct val="0"/>
              </a:spcBef>
              <a:spcAft>
                <a:spcPct val="0"/>
              </a:spcAft>
              <a:defRPr sz="1900" b="1">
                <a:solidFill>
                  <a:schemeClr val="tx2"/>
                </a:solidFill>
                <a:latin typeface="Arial" charset="0"/>
                <a:ea typeface="ＭＳ Ｐゴシック" charset="0"/>
                <a:cs typeface="Arial" charset="0"/>
              </a:defRPr>
            </a:lvl7pPr>
            <a:lvl8pPr marL="1369923" algn="l" defTabSz="894256" rtl="0" fontAlgn="base">
              <a:spcBef>
                <a:spcPct val="0"/>
              </a:spcBef>
              <a:spcAft>
                <a:spcPct val="0"/>
              </a:spcAft>
              <a:defRPr sz="1900" b="1">
                <a:solidFill>
                  <a:schemeClr val="tx2"/>
                </a:solidFill>
                <a:latin typeface="Arial" charset="0"/>
                <a:ea typeface="ＭＳ Ｐゴシック" charset="0"/>
                <a:cs typeface="Arial" charset="0"/>
              </a:defRPr>
            </a:lvl8pPr>
            <a:lvl9pPr marL="1826568" algn="l" defTabSz="894256" rtl="0" fontAlgn="base">
              <a:spcBef>
                <a:spcPct val="0"/>
              </a:spcBef>
              <a:spcAft>
                <a:spcPct val="0"/>
              </a:spcAft>
              <a:defRPr sz="1900" b="1">
                <a:solidFill>
                  <a:schemeClr val="tx2"/>
                </a:solidFill>
                <a:latin typeface="Arial" charset="0"/>
                <a:ea typeface="ＭＳ Ｐゴシック" charset="0"/>
                <a:cs typeface="Arial" charset="0"/>
              </a:defRPr>
            </a:lvl9pPr>
          </a:lstStyle>
          <a:p>
            <a:pPr eaLnBrk="1" hangingPunct="1">
              <a:defRPr/>
            </a:pPr>
            <a:r>
              <a:rPr lang="es-MX" sz="4081" dirty="0">
                <a:latin typeface="Maiandra GD" pitchFamily="34" charset="0"/>
              </a:rPr>
              <a:t>Educacion en el siglo XXI</a:t>
            </a:r>
          </a:p>
        </p:txBody>
      </p:sp>
    </p:spTree>
    <p:extLst>
      <p:ext uri="{BB962C8B-B14F-4D97-AF65-F5344CB8AC3E}">
        <p14:creationId xmlns:p14="http://schemas.microsoft.com/office/powerpoint/2010/main" val="42176244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Transformación del au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83" y="102826"/>
            <a:ext cx="4484664" cy="2789243"/>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Transformación de los Profesore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034403" y="2585118"/>
            <a:ext cx="4345323" cy="2868514"/>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Transformación del Currícul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1928" y="4163266"/>
            <a:ext cx="4006993" cy="2580732"/>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Resultado de imagen para innovacion educativa tec de monterr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7393" y="219430"/>
            <a:ext cx="5264607" cy="1745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19938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itesm.mx/wps/wcm/connect/c8d27d0047ed17f3b122f19710ff143e/rlearning+commons.jpg?MOD=AJPERES&amp;CACHEID=c8d27d0047ed17f3b122f19710ff143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1287" y="4043333"/>
            <a:ext cx="3827047" cy="2495235"/>
          </a:xfrm>
          <a:prstGeom prst="rect">
            <a:avLst/>
          </a:prstGeom>
          <a:noFill/>
          <a:extLst>
            <a:ext uri="{909E8E84-426E-40DD-AFC4-6F175D3DCCD1}">
              <a14:hiddenFill xmlns:a14="http://schemas.microsoft.com/office/drawing/2010/main">
                <a:solidFill>
                  <a:srgbClr val="FFFFFF"/>
                </a:solidFill>
              </a14:hiddenFill>
            </a:ext>
          </a:extLst>
        </p:spPr>
      </p:pic>
      <p:pic>
        <p:nvPicPr>
          <p:cNvPr id="20490" name="Picture 10" descr="http://www.itesm.mx/wps/wcm/connect/5b7d87004529fc41a26cff090bd37c8c/ImgInt_TEC_PresentacionINCmty-19ago14.jpg?MOD=AJPERES&amp;CACHEID=5b7d87004529fc41a26cff090bd37c8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1287" y="1193426"/>
            <a:ext cx="3827047" cy="26723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928463" y="127926"/>
            <a:ext cx="7086600" cy="1065500"/>
          </a:xfrm>
        </p:spPr>
        <p:txBody>
          <a:bodyPr>
            <a:normAutofit/>
          </a:bodyPr>
          <a:lstStyle/>
          <a:p>
            <a:r>
              <a:rPr lang="es-MX" sz="5400" b="1" dirty="0" smtClean="0">
                <a:solidFill>
                  <a:schemeClr val="accent1">
                    <a:lumMod val="75000"/>
                  </a:schemeClr>
                </a:solidFill>
              </a:rPr>
              <a:t>Transformar el Aula</a:t>
            </a:r>
            <a:endParaRPr lang="es-MX" sz="5400" b="1" dirty="0">
              <a:solidFill>
                <a:schemeClr val="accent1">
                  <a:lumMod val="75000"/>
                </a:schemeClr>
              </a:solidFill>
            </a:endParaRPr>
          </a:p>
        </p:txBody>
      </p:sp>
      <p:pic>
        <p:nvPicPr>
          <p:cNvPr id="20484" name="Picture 4" descr="http://noticias.universia.net.mx/mx/images/investigacion/i/in/ino/inovaction-tec-de-monterrey-juego-noticias-mexic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947" y="4204210"/>
            <a:ext cx="4158122" cy="2384806"/>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descr="http://www.itesm.mx/wps/wcm/connect/3a320c0044abcef882b3d2ba7ed44504/ImgPort_TEC_CongresoInnovacion9jul14.jpg?MOD=AJPERES&amp;CACHEID=3a320c0044abcef882b3d2ba7ed445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946" y="1260442"/>
            <a:ext cx="4158122" cy="2824645"/>
          </a:xfrm>
          <a:prstGeom prst="rect">
            <a:avLst/>
          </a:prstGeom>
          <a:noFill/>
          <a:extLst>
            <a:ext uri="{909E8E84-426E-40DD-AFC4-6F175D3DCCD1}">
              <a14:hiddenFill xmlns:a14="http://schemas.microsoft.com/office/drawing/2010/main">
                <a:solidFill>
                  <a:srgbClr val="FFFFFF"/>
                </a:solidFill>
              </a14:hiddenFill>
            </a:ext>
          </a:extLst>
        </p:spPr>
      </p:pic>
      <p:pic>
        <p:nvPicPr>
          <p:cNvPr id="20492" name="Picture 12" descr="http://biblioteca.mty.itesm.mx/sites/biblioteca.mty.itesm.mx/files/images/2_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05867" y="2513744"/>
            <a:ext cx="4362450" cy="3219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9718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813" y="1803653"/>
            <a:ext cx="3007866" cy="961253"/>
          </a:xfrm>
        </p:spPr>
        <p:txBody>
          <a:bodyPr/>
          <a:lstStyle/>
          <a:p>
            <a:pPr defTabSz="912409" eaLnBrk="1" hangingPunct="1">
              <a:defRPr/>
            </a:pPr>
            <a:r>
              <a:rPr lang="es-MX" sz="2857" dirty="0">
                <a:ea typeface="+mj-ea"/>
              </a:rPr>
              <a:t>Espacios de </a:t>
            </a:r>
            <a:r>
              <a:rPr lang="es-MX" sz="3265" dirty="0">
                <a:ea typeface="+mj-ea"/>
              </a:rPr>
              <a:t>Aprendizaje</a:t>
            </a:r>
          </a:p>
        </p:txBody>
      </p:sp>
      <p:sp>
        <p:nvSpPr>
          <p:cNvPr id="125955"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tx2"/>
              </a:buClr>
              <a:defRPr sz="1632">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58032" indent="-291551">
              <a:buClr>
                <a:schemeClr val="tx2"/>
              </a:buClr>
              <a:buSzPct val="125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66203" indent="-233241">
              <a:buClr>
                <a:schemeClr val="tx2"/>
              </a:buClr>
              <a:buSzPct val="120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32684" indent="-233241">
              <a:buClr>
                <a:schemeClr val="tx2"/>
              </a:buClr>
              <a:buSzPct val="120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99165" indent="-233241">
              <a:buClr>
                <a:schemeClr val="tx2"/>
              </a:buClr>
              <a:buSzPct val="89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65646" indent="-233241" eaLnBrk="0" fontAlgn="base" hangingPunct="0">
              <a:spcBef>
                <a:spcPct val="0"/>
              </a:spcBef>
              <a:spcAft>
                <a:spcPct val="0"/>
              </a:spcAft>
              <a:buClr>
                <a:schemeClr val="tx2"/>
              </a:buClr>
              <a:buSzPct val="89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6pPr>
            <a:lvl7pPr marL="3032128" indent="-233241" eaLnBrk="0" fontAlgn="base" hangingPunct="0">
              <a:spcBef>
                <a:spcPct val="0"/>
              </a:spcBef>
              <a:spcAft>
                <a:spcPct val="0"/>
              </a:spcAft>
              <a:buClr>
                <a:schemeClr val="tx2"/>
              </a:buClr>
              <a:buSzPct val="89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98609" indent="-233241" eaLnBrk="0" fontAlgn="base" hangingPunct="0">
              <a:spcBef>
                <a:spcPct val="0"/>
              </a:spcBef>
              <a:spcAft>
                <a:spcPct val="0"/>
              </a:spcAft>
              <a:buClr>
                <a:schemeClr val="tx2"/>
              </a:buClr>
              <a:buSzPct val="89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8pPr>
            <a:lvl9pPr marL="3965090" indent="-233241" eaLnBrk="0" fontAlgn="base" hangingPunct="0">
              <a:spcBef>
                <a:spcPct val="0"/>
              </a:spcBef>
              <a:spcAft>
                <a:spcPct val="0"/>
              </a:spcAft>
              <a:buClr>
                <a:schemeClr val="tx2"/>
              </a:buClr>
              <a:buSzPct val="89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buClrTx/>
            </a:pPr>
            <a:fld id="{E6863624-6F77-492D-95D8-0E9C706D6B16}" type="slidenum">
              <a:rPr lang="en-US" altLang="es-MX" sz="1428">
                <a:solidFill>
                  <a:srgbClr val="000000"/>
                </a:solidFill>
              </a:rPr>
              <a:pPr>
                <a:buClrTx/>
              </a:pPr>
              <a:t>16</a:t>
            </a:fld>
            <a:r>
              <a:rPr lang="en-US" altLang="es-MX" sz="1428">
                <a:solidFill>
                  <a:srgbClr val="FFFFFF"/>
                </a:solidFill>
              </a:rPr>
              <a:t> </a:t>
            </a:r>
          </a:p>
        </p:txBody>
      </p:sp>
      <p:pic>
        <p:nvPicPr>
          <p:cNvPr id="8" name="Content Placeholder 7"/>
          <p:cNvPicPr>
            <a:picLocks noGrp="1" noChangeAspect="1"/>
          </p:cNvPicPr>
          <p:nvPr>
            <p:ph idx="1"/>
          </p:nvPr>
        </p:nvPicPr>
        <p:blipFill>
          <a:blip r:embed="rId2"/>
          <a:stretch>
            <a:fillRect/>
          </a:stretch>
        </p:blipFill>
        <p:spPr>
          <a:xfrm>
            <a:off x="1981038" y="2361589"/>
            <a:ext cx="2517084" cy="1885383"/>
          </a:xfrm>
        </p:spPr>
      </p:pic>
      <p:pic>
        <p:nvPicPr>
          <p:cNvPr id="125957"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02401" y="1840031"/>
            <a:ext cx="2463633" cy="1851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8"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08071" y="3866332"/>
            <a:ext cx="2526802" cy="188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rved Down Arrow 10"/>
          <p:cNvSpPr/>
          <p:nvPr/>
        </p:nvSpPr>
        <p:spPr bwMode="auto">
          <a:xfrm rot="20967895">
            <a:off x="3101901" y="186272"/>
            <a:ext cx="5210720" cy="1828692"/>
          </a:xfrm>
          <a:prstGeom prst="curvedDownArrow">
            <a:avLst/>
          </a:prstGeom>
          <a:solidFill>
            <a:schemeClr val="bg2">
              <a:lumMod val="85000"/>
            </a:schemeClr>
          </a:solidFill>
          <a:ln>
            <a:noFill/>
          </a:ln>
          <a:effectLst/>
          <a:extLst/>
        </p:spPr>
        <p:txBody>
          <a:bodyPr lIns="36731" tIns="92686" rIns="36731" bIns="92686" anchor="ctr"/>
          <a:lstStyle/>
          <a:p>
            <a:pPr algn="ctr" defTabSz="1146766" fontAlgn="base">
              <a:spcBef>
                <a:spcPct val="0"/>
              </a:spcBef>
              <a:spcAft>
                <a:spcPct val="0"/>
              </a:spcAft>
              <a:buClr>
                <a:srgbClr val="002960"/>
              </a:buClr>
              <a:defRPr/>
            </a:pPr>
            <a:endParaRPr lang="es-MX" sz="1224" b="1" dirty="0">
              <a:solidFill>
                <a:srgbClr val="808080"/>
              </a:solidFill>
            </a:endParaRPr>
          </a:p>
        </p:txBody>
      </p:sp>
      <p:sp>
        <p:nvSpPr>
          <p:cNvPr id="12" name="Curved Up Arrow 11"/>
          <p:cNvSpPr/>
          <p:nvPr/>
        </p:nvSpPr>
        <p:spPr bwMode="auto">
          <a:xfrm rot="1127167">
            <a:off x="2470201" y="4651909"/>
            <a:ext cx="3403085" cy="1708831"/>
          </a:xfrm>
          <a:prstGeom prst="curvedUpArrow">
            <a:avLst>
              <a:gd name="adj1" fmla="val 19430"/>
              <a:gd name="adj2" fmla="val 41878"/>
              <a:gd name="adj3" fmla="val 43700"/>
            </a:avLst>
          </a:prstGeom>
          <a:solidFill>
            <a:schemeClr val="bg2">
              <a:lumMod val="85000"/>
            </a:schemeClr>
          </a:solidFill>
          <a:ln>
            <a:noFill/>
          </a:ln>
          <a:effectLst/>
          <a:extLst/>
        </p:spPr>
        <p:txBody>
          <a:bodyPr lIns="36731" tIns="92686" rIns="36731" bIns="92686" anchor="ctr"/>
          <a:lstStyle/>
          <a:p>
            <a:pPr algn="ctr" defTabSz="1146766" fontAlgn="base">
              <a:spcBef>
                <a:spcPct val="0"/>
              </a:spcBef>
              <a:spcAft>
                <a:spcPct val="0"/>
              </a:spcAft>
              <a:buClr>
                <a:srgbClr val="002960"/>
              </a:buClr>
              <a:defRPr/>
            </a:pPr>
            <a:endParaRPr lang="es-MX" sz="1224" b="1" dirty="0">
              <a:solidFill>
                <a:srgbClr val="808080"/>
              </a:solidFill>
            </a:endParaRPr>
          </a:p>
        </p:txBody>
      </p:sp>
    </p:spTree>
    <p:extLst>
      <p:ext uri="{BB962C8B-B14F-4D97-AF65-F5344CB8AC3E}">
        <p14:creationId xmlns:p14="http://schemas.microsoft.com/office/powerpoint/2010/main" val="16063996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55122" y="472967"/>
            <a:ext cx="8229924" cy="897204"/>
          </a:xfrm>
        </p:spPr>
        <p:txBody>
          <a:bodyPr/>
          <a:lstStyle/>
          <a:p>
            <a:pPr>
              <a:defRPr/>
            </a:pPr>
            <a:r>
              <a:rPr lang="es-MX" sz="2857" dirty="0"/>
              <a:t>Es mas que un cambio de mobiliario. Es un verdadero cambio de espacios de aprendizaje</a:t>
            </a:r>
          </a:p>
        </p:txBody>
      </p:sp>
      <p:pic>
        <p:nvPicPr>
          <p:cNvPr id="11" name="Content Placeholder 10"/>
          <p:cNvPicPr>
            <a:picLocks noGrp="1" noChangeAspect="1"/>
          </p:cNvPicPr>
          <p:nvPr>
            <p:ph sz="half" idx="2"/>
          </p:nvPr>
        </p:nvPicPr>
        <p:blipFill>
          <a:blip r:embed="rId2"/>
          <a:stretch>
            <a:fillRect/>
          </a:stretch>
        </p:blipFill>
        <p:spPr>
          <a:xfrm>
            <a:off x="1955122" y="2104050"/>
            <a:ext cx="4039644" cy="3620129"/>
          </a:xfrm>
        </p:spPr>
      </p:pic>
      <p:pic>
        <p:nvPicPr>
          <p:cNvPr id="12" name="Content Placeholder 11"/>
          <p:cNvPicPr>
            <a:picLocks noGrp="1" noChangeAspect="1"/>
          </p:cNvPicPr>
          <p:nvPr>
            <p:ph sz="quarter" idx="4"/>
          </p:nvPr>
        </p:nvPicPr>
        <p:blipFill>
          <a:blip r:embed="rId3"/>
          <a:stretch>
            <a:fillRect/>
          </a:stretch>
        </p:blipFill>
        <p:spPr>
          <a:xfrm>
            <a:off x="6338152" y="1912920"/>
            <a:ext cx="3626609" cy="3950557"/>
          </a:xfrm>
        </p:spPr>
      </p:pic>
      <p:sp>
        <p:nvSpPr>
          <p:cNvPr id="126981"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tx2"/>
              </a:buClr>
              <a:defRPr sz="1632">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58032" indent="-291551">
              <a:buClr>
                <a:schemeClr val="tx2"/>
              </a:buClr>
              <a:buSzPct val="125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66203" indent="-233241">
              <a:buClr>
                <a:schemeClr val="tx2"/>
              </a:buClr>
              <a:buSzPct val="120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32684" indent="-233241">
              <a:buClr>
                <a:schemeClr val="tx2"/>
              </a:buClr>
              <a:buSzPct val="120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99165" indent="-233241">
              <a:buClr>
                <a:schemeClr val="tx2"/>
              </a:buClr>
              <a:buSzPct val="89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65646" indent="-233241" eaLnBrk="0" fontAlgn="base" hangingPunct="0">
              <a:spcBef>
                <a:spcPct val="0"/>
              </a:spcBef>
              <a:spcAft>
                <a:spcPct val="0"/>
              </a:spcAft>
              <a:buClr>
                <a:schemeClr val="tx2"/>
              </a:buClr>
              <a:buSzPct val="89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6pPr>
            <a:lvl7pPr marL="3032128" indent="-233241" eaLnBrk="0" fontAlgn="base" hangingPunct="0">
              <a:spcBef>
                <a:spcPct val="0"/>
              </a:spcBef>
              <a:spcAft>
                <a:spcPct val="0"/>
              </a:spcAft>
              <a:buClr>
                <a:schemeClr val="tx2"/>
              </a:buClr>
              <a:buSzPct val="89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98609" indent="-233241" eaLnBrk="0" fontAlgn="base" hangingPunct="0">
              <a:spcBef>
                <a:spcPct val="0"/>
              </a:spcBef>
              <a:spcAft>
                <a:spcPct val="0"/>
              </a:spcAft>
              <a:buClr>
                <a:schemeClr val="tx2"/>
              </a:buClr>
              <a:buSzPct val="89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8pPr>
            <a:lvl9pPr marL="3965090" indent="-233241" eaLnBrk="0" fontAlgn="base" hangingPunct="0">
              <a:spcBef>
                <a:spcPct val="0"/>
              </a:spcBef>
              <a:spcAft>
                <a:spcPct val="0"/>
              </a:spcAft>
              <a:buClr>
                <a:schemeClr val="tx2"/>
              </a:buClr>
              <a:buSzPct val="89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buClrTx/>
            </a:pPr>
            <a:fld id="{97AB4A1A-4557-4876-96B7-9CF308B8C0C2}" type="slidenum">
              <a:rPr lang="en-US" altLang="es-MX" sz="1428">
                <a:solidFill>
                  <a:srgbClr val="000000"/>
                </a:solidFill>
              </a:rPr>
              <a:pPr>
                <a:buClrTx/>
              </a:pPr>
              <a:t>17</a:t>
            </a:fld>
            <a:r>
              <a:rPr lang="en-US" altLang="es-MX" sz="1428">
                <a:solidFill>
                  <a:srgbClr val="FFFFFF"/>
                </a:solidFill>
              </a:rPr>
              <a:t> </a:t>
            </a:r>
          </a:p>
        </p:txBody>
      </p:sp>
    </p:spTree>
    <p:extLst>
      <p:ext uri="{BB962C8B-B14F-4D97-AF65-F5344CB8AC3E}">
        <p14:creationId xmlns:p14="http://schemas.microsoft.com/office/powerpoint/2010/main" val="37285982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935" y="409431"/>
            <a:ext cx="6564648" cy="822295"/>
          </a:xfrm>
        </p:spPr>
        <p:txBody>
          <a:bodyPr/>
          <a:lstStyle/>
          <a:p>
            <a:pPr defTabSz="912409" eaLnBrk="1" hangingPunct="1">
              <a:defRPr/>
            </a:pPr>
            <a:r>
              <a:rPr lang="es-MX" sz="4800" dirty="0">
                <a:ea typeface="+mj-ea"/>
              </a:rPr>
              <a:t>Nuevo Paradigma</a:t>
            </a:r>
          </a:p>
        </p:txBody>
      </p:sp>
      <p:pic>
        <p:nvPicPr>
          <p:cNvPr id="6" name="Content Placeholder 5"/>
          <p:cNvPicPr>
            <a:picLocks noGrp="1" noChangeAspect="1"/>
          </p:cNvPicPr>
          <p:nvPr>
            <p:ph idx="1"/>
          </p:nvPr>
        </p:nvPicPr>
        <p:blipFill>
          <a:blip r:embed="rId2"/>
          <a:stretch>
            <a:fillRect/>
          </a:stretch>
        </p:blipFill>
        <p:spPr>
          <a:xfrm>
            <a:off x="5611482" y="1430437"/>
            <a:ext cx="5579681" cy="4292062"/>
          </a:xfrm>
        </p:spPr>
      </p:pic>
      <p:sp>
        <p:nvSpPr>
          <p:cNvPr id="4" name="Text Placeholder 3"/>
          <p:cNvSpPr>
            <a:spLocks noGrp="1"/>
          </p:cNvSpPr>
          <p:nvPr>
            <p:ph type="body" sz="half" idx="2"/>
          </p:nvPr>
        </p:nvSpPr>
        <p:spPr>
          <a:xfrm>
            <a:off x="1009935" y="2078250"/>
            <a:ext cx="3787902" cy="3808021"/>
          </a:xfrm>
        </p:spPr>
        <p:txBody>
          <a:bodyPr/>
          <a:lstStyle/>
          <a:p>
            <a:pPr defTabSz="912409" eaLnBrk="1" hangingPunct="1">
              <a:defRPr/>
            </a:pPr>
            <a:r>
              <a:rPr lang="es-MX" sz="2857" dirty="0">
                <a:solidFill>
                  <a:schemeClr val="accent1">
                    <a:lumMod val="50000"/>
                  </a:schemeClr>
                </a:solidFill>
                <a:latin typeface="Aharoni" pitchFamily="2" charset="-79"/>
                <a:ea typeface="+mn-ea"/>
                <a:cs typeface="Aharoni" pitchFamily="2" charset="-79"/>
              </a:rPr>
              <a:t>¿Vivo en el pasado?</a:t>
            </a:r>
          </a:p>
          <a:p>
            <a:pPr defTabSz="912409" eaLnBrk="1" hangingPunct="1">
              <a:defRPr/>
            </a:pPr>
            <a:r>
              <a:rPr lang="es-MX" sz="2857" dirty="0">
                <a:solidFill>
                  <a:schemeClr val="accent1">
                    <a:lumMod val="50000"/>
                  </a:schemeClr>
                </a:solidFill>
                <a:latin typeface="Aharoni" pitchFamily="2" charset="-79"/>
                <a:ea typeface="+mn-ea"/>
                <a:cs typeface="Aharoni" pitchFamily="2" charset="-79"/>
              </a:rPr>
              <a:t>¿Soy un </a:t>
            </a:r>
            <a:r>
              <a:rPr lang="es-MX" sz="2857" dirty="0" smtClean="0">
                <a:solidFill>
                  <a:schemeClr val="accent1">
                    <a:lumMod val="50000"/>
                  </a:schemeClr>
                </a:solidFill>
                <a:latin typeface="Aharoni" pitchFamily="2" charset="-79"/>
                <a:ea typeface="+mn-ea"/>
                <a:cs typeface="Aharoni" pitchFamily="2" charset="-79"/>
              </a:rPr>
              <a:t>docente/alumno </a:t>
            </a:r>
            <a:r>
              <a:rPr lang="es-MX" sz="2857" dirty="0">
                <a:solidFill>
                  <a:schemeClr val="accent1">
                    <a:lumMod val="50000"/>
                  </a:schemeClr>
                </a:solidFill>
                <a:latin typeface="Aharoni" pitchFamily="2" charset="-79"/>
                <a:ea typeface="+mn-ea"/>
                <a:cs typeface="Aharoni" pitchFamily="2" charset="-79"/>
              </a:rPr>
              <a:t>del pasado?</a:t>
            </a:r>
          </a:p>
          <a:p>
            <a:pPr defTabSz="912409" eaLnBrk="1" hangingPunct="1">
              <a:defRPr/>
            </a:pPr>
            <a:r>
              <a:rPr lang="es-MX" sz="2857" dirty="0">
                <a:solidFill>
                  <a:schemeClr val="accent1">
                    <a:lumMod val="50000"/>
                  </a:schemeClr>
                </a:solidFill>
                <a:latin typeface="Aharoni" pitchFamily="2" charset="-79"/>
                <a:ea typeface="+mn-ea"/>
                <a:cs typeface="Aharoni" pitchFamily="2" charset="-79"/>
              </a:rPr>
              <a:t>¿Estoy consciente de la realidad actual?</a:t>
            </a:r>
          </a:p>
          <a:p>
            <a:pPr defTabSz="912409" eaLnBrk="1" hangingPunct="1">
              <a:defRPr/>
            </a:pPr>
            <a:endParaRPr lang="es-MX" dirty="0" smtClean="0">
              <a:ea typeface="+mn-ea"/>
            </a:endParaRPr>
          </a:p>
          <a:p>
            <a:pPr defTabSz="912409" eaLnBrk="1" hangingPunct="1">
              <a:defRPr/>
            </a:pPr>
            <a:endParaRPr lang="es-MX" dirty="0">
              <a:ea typeface="+mn-ea"/>
            </a:endParaRPr>
          </a:p>
        </p:txBody>
      </p:sp>
      <p:sp>
        <p:nvSpPr>
          <p:cNvPr id="128005"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tx2"/>
              </a:buClr>
              <a:defRPr sz="1632">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58032" indent="-291551">
              <a:buClr>
                <a:schemeClr val="tx2"/>
              </a:buClr>
              <a:buSzPct val="125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66203" indent="-233241">
              <a:buClr>
                <a:schemeClr val="tx2"/>
              </a:buClr>
              <a:buSzPct val="120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32684" indent="-233241">
              <a:buClr>
                <a:schemeClr val="tx2"/>
              </a:buClr>
              <a:buSzPct val="120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99165" indent="-233241">
              <a:buClr>
                <a:schemeClr val="tx2"/>
              </a:buClr>
              <a:buSzPct val="89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65646" indent="-233241" eaLnBrk="0" fontAlgn="base" hangingPunct="0">
              <a:spcBef>
                <a:spcPct val="0"/>
              </a:spcBef>
              <a:spcAft>
                <a:spcPct val="0"/>
              </a:spcAft>
              <a:buClr>
                <a:schemeClr val="tx2"/>
              </a:buClr>
              <a:buSzPct val="89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6pPr>
            <a:lvl7pPr marL="3032128" indent="-233241" eaLnBrk="0" fontAlgn="base" hangingPunct="0">
              <a:spcBef>
                <a:spcPct val="0"/>
              </a:spcBef>
              <a:spcAft>
                <a:spcPct val="0"/>
              </a:spcAft>
              <a:buClr>
                <a:schemeClr val="tx2"/>
              </a:buClr>
              <a:buSzPct val="89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98609" indent="-233241" eaLnBrk="0" fontAlgn="base" hangingPunct="0">
              <a:spcBef>
                <a:spcPct val="0"/>
              </a:spcBef>
              <a:spcAft>
                <a:spcPct val="0"/>
              </a:spcAft>
              <a:buClr>
                <a:schemeClr val="tx2"/>
              </a:buClr>
              <a:buSzPct val="89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8pPr>
            <a:lvl9pPr marL="3965090" indent="-233241" eaLnBrk="0" fontAlgn="base" hangingPunct="0">
              <a:spcBef>
                <a:spcPct val="0"/>
              </a:spcBef>
              <a:spcAft>
                <a:spcPct val="0"/>
              </a:spcAft>
              <a:buClr>
                <a:schemeClr val="tx2"/>
              </a:buClr>
              <a:buSzPct val="89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buClrTx/>
            </a:pPr>
            <a:fld id="{FB6956C7-5ED2-4E14-A1FF-7609E5CD91E6}" type="slidenum">
              <a:rPr lang="en-US" altLang="es-MX" sz="1428">
                <a:solidFill>
                  <a:srgbClr val="000000"/>
                </a:solidFill>
              </a:rPr>
              <a:pPr>
                <a:buClrTx/>
              </a:pPr>
              <a:t>18</a:t>
            </a:fld>
            <a:r>
              <a:rPr lang="en-US" altLang="es-MX" sz="1428">
                <a:solidFill>
                  <a:srgbClr val="FFFFFF"/>
                </a:solidFill>
              </a:rPr>
              <a:t> </a:t>
            </a:r>
          </a:p>
        </p:txBody>
      </p:sp>
    </p:spTree>
    <p:extLst>
      <p:ext uri="{BB962C8B-B14F-4D97-AF65-F5344CB8AC3E}">
        <p14:creationId xmlns:p14="http://schemas.microsoft.com/office/powerpoint/2010/main" val="25439002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1161" y="296841"/>
            <a:ext cx="6257075" cy="1354217"/>
          </a:xfrm>
        </p:spPr>
        <p:txBody>
          <a:bodyPr/>
          <a:lstStyle/>
          <a:p>
            <a:pPr defTabSz="912409" eaLnBrk="1" hangingPunct="1">
              <a:defRPr/>
            </a:pPr>
            <a:r>
              <a:rPr lang="es-MX" sz="4400" dirty="0">
                <a:ea typeface="+mj-ea"/>
              </a:rPr>
              <a:t>Espacios Personales de Aprendizaje</a:t>
            </a:r>
          </a:p>
        </p:txBody>
      </p:sp>
      <p:pic>
        <p:nvPicPr>
          <p:cNvPr id="6" name="Content Placeholder 5"/>
          <p:cNvPicPr>
            <a:picLocks noGrp="1" noChangeAspect="1"/>
          </p:cNvPicPr>
          <p:nvPr>
            <p:ph idx="1"/>
          </p:nvPr>
        </p:nvPicPr>
        <p:blipFill>
          <a:blip r:embed="rId2"/>
          <a:stretch>
            <a:fillRect/>
          </a:stretch>
        </p:blipFill>
        <p:spPr>
          <a:xfrm>
            <a:off x="4967848" y="1755804"/>
            <a:ext cx="5699883" cy="4269648"/>
          </a:xfrm>
        </p:spPr>
      </p:pic>
      <p:sp>
        <p:nvSpPr>
          <p:cNvPr id="4" name="Text Placeholder 3"/>
          <p:cNvSpPr>
            <a:spLocks noGrp="1"/>
          </p:cNvSpPr>
          <p:nvPr>
            <p:ph type="body" sz="half" idx="2"/>
          </p:nvPr>
        </p:nvSpPr>
        <p:spPr>
          <a:xfrm>
            <a:off x="1290972" y="2306723"/>
            <a:ext cx="3195756" cy="3438985"/>
          </a:xfrm>
        </p:spPr>
        <p:txBody>
          <a:bodyPr/>
          <a:lstStyle/>
          <a:p>
            <a:pPr defTabSz="912409" eaLnBrk="1" hangingPunct="1">
              <a:defRPr/>
            </a:pPr>
            <a:r>
              <a:rPr lang="es-MX" sz="4081" dirty="0">
                <a:solidFill>
                  <a:schemeClr val="accent1">
                    <a:lumMod val="50000"/>
                  </a:schemeClr>
                </a:solidFill>
                <a:ea typeface="+mn-ea"/>
              </a:rPr>
              <a:t>¿Estoy construyendo  mi espacio personal de aprendizaje?</a:t>
            </a:r>
          </a:p>
        </p:txBody>
      </p:sp>
      <p:sp>
        <p:nvSpPr>
          <p:cNvPr id="129029"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tx2"/>
              </a:buClr>
              <a:defRPr sz="1632">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58032" indent="-291551">
              <a:buClr>
                <a:schemeClr val="tx2"/>
              </a:buClr>
              <a:buSzPct val="125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66203" indent="-233241">
              <a:buClr>
                <a:schemeClr val="tx2"/>
              </a:buClr>
              <a:buSzPct val="120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32684" indent="-233241">
              <a:buClr>
                <a:schemeClr val="tx2"/>
              </a:buClr>
              <a:buSzPct val="120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99165" indent="-233241">
              <a:buClr>
                <a:schemeClr val="tx2"/>
              </a:buClr>
              <a:buSzPct val="89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65646" indent="-233241" eaLnBrk="0" fontAlgn="base" hangingPunct="0">
              <a:spcBef>
                <a:spcPct val="0"/>
              </a:spcBef>
              <a:spcAft>
                <a:spcPct val="0"/>
              </a:spcAft>
              <a:buClr>
                <a:schemeClr val="tx2"/>
              </a:buClr>
              <a:buSzPct val="89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6pPr>
            <a:lvl7pPr marL="3032128" indent="-233241" eaLnBrk="0" fontAlgn="base" hangingPunct="0">
              <a:spcBef>
                <a:spcPct val="0"/>
              </a:spcBef>
              <a:spcAft>
                <a:spcPct val="0"/>
              </a:spcAft>
              <a:buClr>
                <a:schemeClr val="tx2"/>
              </a:buClr>
              <a:buSzPct val="89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98609" indent="-233241" eaLnBrk="0" fontAlgn="base" hangingPunct="0">
              <a:spcBef>
                <a:spcPct val="0"/>
              </a:spcBef>
              <a:spcAft>
                <a:spcPct val="0"/>
              </a:spcAft>
              <a:buClr>
                <a:schemeClr val="tx2"/>
              </a:buClr>
              <a:buSzPct val="89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8pPr>
            <a:lvl9pPr marL="3965090" indent="-233241" eaLnBrk="0" fontAlgn="base" hangingPunct="0">
              <a:spcBef>
                <a:spcPct val="0"/>
              </a:spcBef>
              <a:spcAft>
                <a:spcPct val="0"/>
              </a:spcAft>
              <a:buClr>
                <a:schemeClr val="tx2"/>
              </a:buClr>
              <a:buSzPct val="89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buClrTx/>
            </a:pPr>
            <a:fld id="{204C5F5F-D37E-4979-A702-C869BE3664B8}" type="slidenum">
              <a:rPr lang="en-US" altLang="es-MX" sz="1428">
                <a:solidFill>
                  <a:srgbClr val="000000"/>
                </a:solidFill>
              </a:rPr>
              <a:pPr>
                <a:buClrTx/>
              </a:pPr>
              <a:t>19</a:t>
            </a:fld>
            <a:r>
              <a:rPr lang="en-US" altLang="es-MX" sz="1428">
                <a:solidFill>
                  <a:srgbClr val="FFFFFF"/>
                </a:solidFill>
              </a:rPr>
              <a:t> </a:t>
            </a:r>
          </a:p>
        </p:txBody>
      </p:sp>
    </p:spTree>
    <p:extLst>
      <p:ext uri="{BB962C8B-B14F-4D97-AF65-F5344CB8AC3E}">
        <p14:creationId xmlns:p14="http://schemas.microsoft.com/office/powerpoint/2010/main" val="16967686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8795" y="733615"/>
            <a:ext cx="5482703" cy="2227949"/>
          </a:xfrm>
        </p:spPr>
        <p:txBody>
          <a:bodyPr>
            <a:normAutofit fontScale="90000"/>
          </a:bodyPr>
          <a:lstStyle/>
          <a:p>
            <a:pPr defTabSz="892646">
              <a:defRPr/>
            </a:pPr>
            <a:r>
              <a:rPr lang="es-MX" b="1" dirty="0">
                <a:solidFill>
                  <a:schemeClr val="accent2">
                    <a:lumMod val="75000"/>
                  </a:schemeClr>
                </a:solidFill>
              </a:rPr>
              <a:t>¿COMO </a:t>
            </a:r>
            <a:br>
              <a:rPr lang="es-MX" b="1" dirty="0">
                <a:solidFill>
                  <a:schemeClr val="accent2">
                    <a:lumMod val="75000"/>
                  </a:schemeClr>
                </a:solidFill>
              </a:rPr>
            </a:br>
            <a:r>
              <a:rPr lang="es-MX" b="1" dirty="0">
                <a:solidFill>
                  <a:schemeClr val="accent2">
                    <a:lumMod val="75000"/>
                  </a:schemeClr>
                </a:solidFill>
              </a:rPr>
              <a:t>	DEBE SER </a:t>
            </a:r>
            <a:br>
              <a:rPr lang="es-MX" b="1" dirty="0">
                <a:solidFill>
                  <a:schemeClr val="accent2">
                    <a:lumMod val="75000"/>
                  </a:schemeClr>
                </a:solidFill>
              </a:rPr>
            </a:br>
            <a:r>
              <a:rPr lang="es-MX" b="1" dirty="0">
                <a:solidFill>
                  <a:schemeClr val="accent2">
                    <a:lumMod val="75000"/>
                  </a:schemeClr>
                </a:solidFill>
              </a:rPr>
              <a:t>NUESTRO</a:t>
            </a:r>
            <a:br>
              <a:rPr lang="es-MX" b="1" dirty="0">
                <a:solidFill>
                  <a:schemeClr val="accent2">
                    <a:lumMod val="75000"/>
                  </a:schemeClr>
                </a:solidFill>
              </a:rPr>
            </a:br>
            <a:r>
              <a:rPr lang="es-MX" b="1" dirty="0">
                <a:solidFill>
                  <a:schemeClr val="accent2">
                    <a:lumMod val="75000"/>
                  </a:schemeClr>
                </a:solidFill>
              </a:rPr>
              <a:t>	ALUMNO</a:t>
            </a:r>
            <a:br>
              <a:rPr lang="es-MX" b="1" dirty="0">
                <a:solidFill>
                  <a:schemeClr val="accent2">
                    <a:lumMod val="75000"/>
                  </a:schemeClr>
                </a:solidFill>
              </a:rPr>
            </a:br>
            <a:r>
              <a:rPr lang="es-MX" b="1" dirty="0">
                <a:solidFill>
                  <a:schemeClr val="accent2">
                    <a:lumMod val="75000"/>
                  </a:schemeClr>
                </a:solidFill>
              </a:rPr>
              <a:t>FUTURO?</a:t>
            </a:r>
            <a:br>
              <a:rPr lang="es-MX" b="1" dirty="0">
                <a:solidFill>
                  <a:schemeClr val="accent2">
                    <a:lumMod val="75000"/>
                  </a:schemeClr>
                </a:solidFill>
              </a:rPr>
            </a:br>
            <a:endParaRPr lang="es-MX" dirty="0"/>
          </a:p>
        </p:txBody>
      </p:sp>
      <p:pic>
        <p:nvPicPr>
          <p:cNvPr id="11266" name="Picture 2" descr="http://p.calameoassets.com/150105194055-9e287dab4197e9a3a8c364bd126af674/p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44974" y="513982"/>
            <a:ext cx="4823062" cy="578916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l="14760" t="5740" r="15140" b="5385"/>
          <a:stretch>
            <a:fillRect/>
          </a:stretch>
        </p:blipFill>
        <p:spPr bwMode="auto">
          <a:xfrm>
            <a:off x="5563050" y="3112799"/>
            <a:ext cx="6028447" cy="3408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608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tx2"/>
              </a:buClr>
              <a:defRPr sz="1632">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58032" indent="-291551">
              <a:buClr>
                <a:schemeClr val="tx2"/>
              </a:buClr>
              <a:buSzPct val="125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66203" indent="-233241">
              <a:buClr>
                <a:schemeClr val="tx2"/>
              </a:buClr>
              <a:buSzPct val="120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32684" indent="-233241">
              <a:buClr>
                <a:schemeClr val="tx2"/>
              </a:buClr>
              <a:buSzPct val="120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99165" indent="-233241">
              <a:buClr>
                <a:schemeClr val="tx2"/>
              </a:buClr>
              <a:buSzPct val="89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65646" indent="-233241" eaLnBrk="0" fontAlgn="base" hangingPunct="0">
              <a:spcBef>
                <a:spcPct val="0"/>
              </a:spcBef>
              <a:spcAft>
                <a:spcPct val="0"/>
              </a:spcAft>
              <a:buClr>
                <a:schemeClr val="tx2"/>
              </a:buClr>
              <a:buSzPct val="89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6pPr>
            <a:lvl7pPr marL="3032128" indent="-233241" eaLnBrk="0" fontAlgn="base" hangingPunct="0">
              <a:spcBef>
                <a:spcPct val="0"/>
              </a:spcBef>
              <a:spcAft>
                <a:spcPct val="0"/>
              </a:spcAft>
              <a:buClr>
                <a:schemeClr val="tx2"/>
              </a:buClr>
              <a:buSzPct val="89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98609" indent="-233241" eaLnBrk="0" fontAlgn="base" hangingPunct="0">
              <a:spcBef>
                <a:spcPct val="0"/>
              </a:spcBef>
              <a:spcAft>
                <a:spcPct val="0"/>
              </a:spcAft>
              <a:buClr>
                <a:schemeClr val="tx2"/>
              </a:buClr>
              <a:buSzPct val="89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8pPr>
            <a:lvl9pPr marL="3965090" indent="-233241" eaLnBrk="0" fontAlgn="base" hangingPunct="0">
              <a:spcBef>
                <a:spcPct val="0"/>
              </a:spcBef>
              <a:spcAft>
                <a:spcPct val="0"/>
              </a:spcAft>
              <a:buClr>
                <a:schemeClr val="tx2"/>
              </a:buClr>
              <a:buSzPct val="89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buClrTx/>
            </a:pPr>
            <a:fld id="{D9770947-C20C-494A-B7C7-2A2B2A295CF4}" type="slidenum">
              <a:rPr lang="en-US" altLang="es-MX" sz="1428">
                <a:solidFill>
                  <a:srgbClr val="000000"/>
                </a:solidFill>
              </a:rPr>
              <a:pPr>
                <a:buClrTx/>
              </a:pPr>
              <a:t>20</a:t>
            </a:fld>
            <a:r>
              <a:rPr lang="en-US" altLang="es-MX" sz="1428">
                <a:solidFill>
                  <a:srgbClr val="FFFFFF"/>
                </a:solidFill>
              </a:rPr>
              <a:t> </a:t>
            </a:r>
          </a:p>
        </p:txBody>
      </p:sp>
      <p:pic>
        <p:nvPicPr>
          <p:cNvPr id="130051"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6387" y="210567"/>
            <a:ext cx="8255840" cy="5878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42100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s://pbs.twimg.com/media/CZRl0bjUgAAGgW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64350" y="818154"/>
            <a:ext cx="5531650" cy="55962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meded_aim_webs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817" y="592149"/>
            <a:ext cx="2813775" cy="23240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itios.itesm.mx/vie/boletin/imagenes/01/img_nota_notic_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36923" y="3493885"/>
            <a:ext cx="2982669" cy="20334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tecdigital.net/cie/imagenes/mindtools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69806" y="3336878"/>
            <a:ext cx="2075710" cy="3077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54940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MX"/>
          </a:p>
        </p:txBody>
      </p:sp>
      <p:pic>
        <p:nvPicPr>
          <p:cNvPr id="18434" name="Picture 2" descr="https://pbs.twimg.com/media/COksk0XU8AENlis.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8823" y="319088"/>
            <a:ext cx="6526752" cy="2947916"/>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https://encrypted-tbn1.gstatic.com/images?q=tbn:ANd9GcR0uF17getEZ8rpA-hZCrosX2G1GH38L8aP1nvfdKhFRTxKieOgv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9197" y="2588123"/>
            <a:ext cx="4548083" cy="3577348"/>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http://img.scoop.it/Edr1wG-VRss3TKjaX87quDl72eJkfbmt4t8yenImKBVvK0kTmF0xjctABnaLJIm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057" y="2578657"/>
            <a:ext cx="5073906" cy="3596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3251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70" name="Picture 10" descr="http://image.slidesharecdn.com/sistemaeducativovirtualampliado-140331114614-phpapp02/95/panel-expertos-modelos-sistema-educativo-virtual-ampliado-27-638.jpg?cb=1396266435"/>
          <p:cNvPicPr>
            <a:picLocks noChangeAspect="1" noChangeArrowheads="1"/>
          </p:cNvPicPr>
          <p:nvPr/>
        </p:nvPicPr>
        <p:blipFill rotWithShape="1">
          <a:blip r:embed="rId2">
            <a:extLst>
              <a:ext uri="{28A0092B-C50C-407E-A947-70E740481C1C}">
                <a14:useLocalDpi xmlns:a14="http://schemas.microsoft.com/office/drawing/2010/main" val="0"/>
              </a:ext>
            </a:extLst>
          </a:blip>
          <a:srcRect t="19815"/>
          <a:stretch/>
        </p:blipFill>
        <p:spPr bwMode="auto">
          <a:xfrm>
            <a:off x="4906438" y="1793852"/>
            <a:ext cx="7285562" cy="4129627"/>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s://pbs.twimg.com/media/CDNKRrcVEAAieMp.png"/>
          <p:cNvPicPr>
            <a:picLocks noChangeAspect="1" noChangeArrowheads="1"/>
          </p:cNvPicPr>
          <p:nvPr/>
        </p:nvPicPr>
        <p:blipFill rotWithShape="1">
          <a:blip r:embed="rId3">
            <a:extLst>
              <a:ext uri="{28A0092B-C50C-407E-A947-70E740481C1C}">
                <a14:useLocalDpi xmlns:a14="http://schemas.microsoft.com/office/drawing/2010/main" val="0"/>
              </a:ext>
            </a:extLst>
          </a:blip>
          <a:srcRect l="57995" r="1162" b="24518"/>
          <a:stretch/>
        </p:blipFill>
        <p:spPr bwMode="auto">
          <a:xfrm>
            <a:off x="736979" y="332285"/>
            <a:ext cx="4339988" cy="6122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92014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s-MX" sz="4800" b="1" dirty="0" smtClean="0">
                <a:solidFill>
                  <a:schemeClr val="accent1">
                    <a:lumMod val="75000"/>
                  </a:schemeClr>
                </a:solidFill>
              </a:rPr>
              <a:t>¿Qué demandan los alumnos hoy?</a:t>
            </a:r>
            <a:endParaRPr lang="es-MX" sz="4800" b="1" dirty="0">
              <a:solidFill>
                <a:schemeClr val="accent1">
                  <a:lumMod val="75000"/>
                </a:schemeClr>
              </a:solidFill>
            </a:endParaRPr>
          </a:p>
        </p:txBody>
      </p:sp>
      <p:pic>
        <p:nvPicPr>
          <p:cNvPr id="137218" name="Picture 2" descr="http://content1.ineverycrea.net/imagenes/usuarios/ImagenesCKEditor/cc26f839-f5dd-491f-82bb-8b74eb77b660/7a0543e9-723a-4dfe-93c3-206a8d397622.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02258" y="1690688"/>
            <a:ext cx="6298502" cy="4717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6143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2" descr="Qué esperas de un buen profeso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11937" y="984001"/>
            <a:ext cx="7104073" cy="4607054"/>
          </a:xfrm>
          <a:prstGeom prst="rect">
            <a:avLst/>
          </a:prstGeom>
          <a:noFill/>
          <a:extLst>
            <a:ext uri="{909E8E84-426E-40DD-AFC4-6F175D3DCCD1}">
              <a14:hiddenFill xmlns:a14="http://schemas.microsoft.com/office/drawing/2010/main">
                <a:solidFill>
                  <a:srgbClr val="FFFFFF"/>
                </a:solidFill>
              </a14:hiddenFill>
            </a:ext>
          </a:extLst>
        </p:spPr>
      </p:pic>
      <p:pic>
        <p:nvPicPr>
          <p:cNvPr id="145410" name="Picture 2" descr="http://micampus.tol.itesm.mx/wp-content/gallery/modelo-educativo-tec21/profesor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636" y="984001"/>
            <a:ext cx="3027615" cy="5036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9530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4" name="Picture 6" descr="https://157cbc10b621e6c21062-bc7e8b90b859c9d118bc40a7a1ae6ac9.ssl.cf2.rackcdn.com/SMGkWiT7FO_1407292043882.jpg?rasterSignature=61138ec6af345320d2050c227f6ea707&amp;theme=Five%20Seven%20Five&amp;imageFilter=fal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5933" y="451705"/>
            <a:ext cx="7962592" cy="5971944"/>
          </a:xfrm>
          <a:prstGeom prst="rect">
            <a:avLst/>
          </a:prstGeom>
          <a:noFill/>
          <a:extLst>
            <a:ext uri="{909E8E84-426E-40DD-AFC4-6F175D3DCCD1}">
              <a14:hiddenFill xmlns:a14="http://schemas.microsoft.com/office/drawing/2010/main">
                <a:solidFill>
                  <a:srgbClr val="FFFFFF"/>
                </a:solidFill>
              </a14:hiddenFill>
            </a:ext>
          </a:extLst>
        </p:spPr>
      </p:pic>
      <p:pic>
        <p:nvPicPr>
          <p:cNvPr id="227330" name="Picture 2" descr="http://cdn.grid.fotosearch.com/CSP/CSP990/k10074552.jp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7129"/>
          <a:stretch/>
        </p:blipFill>
        <p:spPr bwMode="auto">
          <a:xfrm>
            <a:off x="156237" y="124159"/>
            <a:ext cx="3610544" cy="2223023"/>
          </a:xfrm>
          <a:prstGeom prst="rect">
            <a:avLst/>
          </a:prstGeom>
          <a:noFill/>
          <a:extLst>
            <a:ext uri="{909E8E84-426E-40DD-AFC4-6F175D3DCCD1}">
              <a14:hiddenFill xmlns:a14="http://schemas.microsoft.com/office/drawing/2010/main">
                <a:solidFill>
                  <a:srgbClr val="FFFFFF"/>
                </a:solidFill>
              </a14:hiddenFill>
            </a:ext>
          </a:extLst>
        </p:spPr>
      </p:pic>
      <p:pic>
        <p:nvPicPr>
          <p:cNvPr id="227332" name="Picture 4" descr="https://encrypted-tbn2.gstatic.com/images?q=tbn:ANd9GcRGnSTKHe3YGeNhx2uGyZ8RtXrRdd2PUUc8RfV0KRQJObFBbHX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7859" y="4728950"/>
            <a:ext cx="3761332" cy="2124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8706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2" descr="https://educablogti.files.wordpress.com/2014/07/montaje_que_e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80518" y="562960"/>
            <a:ext cx="8500712" cy="5750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27203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2" descr="http://www.tecnotic.com/images/21century.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47971" y="942319"/>
            <a:ext cx="5782631" cy="4001581"/>
          </a:xfrm>
          <a:prstGeom prst="rect">
            <a:avLst/>
          </a:prstGeom>
          <a:noFill/>
          <a:extLst>
            <a:ext uri="{909E8E84-426E-40DD-AFC4-6F175D3DCCD1}">
              <a14:hiddenFill xmlns:a14="http://schemas.microsoft.com/office/drawing/2010/main">
                <a:solidFill>
                  <a:srgbClr val="FFFFFF"/>
                </a:solidFill>
              </a14:hiddenFill>
            </a:ext>
          </a:extLst>
        </p:spPr>
      </p:pic>
      <p:pic>
        <p:nvPicPr>
          <p:cNvPr id="230404" name="Picture 4" descr="https://educacioncuatropuntocero.files.wordpress.com/2013/02/docente-del-siglo-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166" y="351023"/>
            <a:ext cx="3560303" cy="32929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http://sitios.itesm.mx/va/boletininnovacioneducativa/35/img/foto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4226" y="3248165"/>
            <a:ext cx="2823280" cy="3391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71327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MX"/>
          </a:p>
        </p:txBody>
      </p:sp>
      <p:pic>
        <p:nvPicPr>
          <p:cNvPr id="228354" name="Picture 2" descr="http://image.slidesharecdn.com/docentesdelsigloxiiinnovaroinnovar-111201160530-phpapp02/95/docentes-del-siglo-xxi-innovar-o-innovar-1-728.jpg?cb=132275677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95108" y="1825625"/>
            <a:ext cx="5801784"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3379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a2.mzstatic.com/us/r30/Purple6/v4/b9/ef/7e/b9ef7e34-cf86-d09c-d07c-1992fea1e930/screen480x480.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3606" y="112295"/>
            <a:ext cx="4907508" cy="654334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sultado de imagen para innovacion educativa tec de monterr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6796" y="1804736"/>
            <a:ext cx="4683723" cy="2622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67151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92041" y="23558"/>
            <a:ext cx="7177585" cy="1325563"/>
          </a:xfrm>
        </p:spPr>
        <p:txBody>
          <a:bodyPr>
            <a:normAutofit/>
          </a:bodyPr>
          <a:lstStyle/>
          <a:p>
            <a:r>
              <a:rPr lang="es-MX" sz="4800" b="1" dirty="0" smtClean="0">
                <a:solidFill>
                  <a:schemeClr val="accent1">
                    <a:lumMod val="75000"/>
                  </a:schemeClr>
                </a:solidFill>
              </a:rPr>
              <a:t>Generación de la Innovación</a:t>
            </a:r>
            <a:endParaRPr lang="es-MX" sz="4800" b="1" dirty="0">
              <a:solidFill>
                <a:schemeClr val="accent1">
                  <a:lumMod val="75000"/>
                </a:schemeClr>
              </a:solidFill>
            </a:endParaRPr>
          </a:p>
        </p:txBody>
      </p:sp>
      <p:pic>
        <p:nvPicPr>
          <p:cNvPr id="1026" name="Picture 2" descr="http://2.bp.blogspot.com/-H0jXS5Ep3bU/UTSHTy3RP5I/AAAAAAAAAN8/9IxtKzsJVek/s1600/MH9002812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8424" y="4841687"/>
            <a:ext cx="1558866" cy="15588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0.wp.com/metodologiaaprendizajesacc.blogs.uva.es/files/2014/06/blo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6760" y="1995991"/>
            <a:ext cx="3396575" cy="14556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osakidetza.euskadi.eus/contenidos/informacion/hgal_innovacion/es_hgal/images/innovac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8973" y="3366817"/>
            <a:ext cx="1414084" cy="140842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pbs.twimg.com/media/CJk5zziUMAA7SsU.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644" y="1471186"/>
            <a:ext cx="2925478" cy="219410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pbs.twimg.com/media/CJk5zzoVEAAQET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1310" y="3517320"/>
            <a:ext cx="2961463" cy="178181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pbs.twimg.com/media/CJk5zgJUMAAFYHP.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1860" y="4841687"/>
            <a:ext cx="3136859" cy="1767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1176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keck.usc.edu/Education/Department_of_Medical_Education/~/media/KSOM/Education/Division%20of%20Medical%20Education/wordle5rev.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08439" y="3227808"/>
            <a:ext cx="4309376" cy="274722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aplicaciones.ccm.itesm.mx/espacios/sites/default/files/logo_espacios_innovacion_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052" y="396081"/>
            <a:ext cx="5057775" cy="1905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800299" y="2027479"/>
            <a:ext cx="5063415" cy="1200329"/>
          </a:xfrm>
          <a:prstGeom prst="rect">
            <a:avLst/>
          </a:prstGeom>
        </p:spPr>
        <p:txBody>
          <a:bodyPr wrap="square">
            <a:spAutoFit/>
          </a:bodyPr>
          <a:lstStyle/>
          <a:p>
            <a:r>
              <a:rPr lang="es-MX" sz="3600" b="1" i="0" dirty="0" smtClean="0">
                <a:solidFill>
                  <a:schemeClr val="accent1">
                    <a:lumMod val="75000"/>
                  </a:schemeClr>
                </a:solidFill>
                <a:effectLst/>
                <a:latin typeface="Roboto"/>
              </a:rPr>
              <a:t>¿Qué es un espacio de innovación?</a:t>
            </a:r>
            <a:endParaRPr lang="es-MX" sz="3600" b="1" i="0" dirty="0">
              <a:solidFill>
                <a:schemeClr val="accent1">
                  <a:lumMod val="75000"/>
                </a:schemeClr>
              </a:solidFill>
              <a:effectLst/>
              <a:latin typeface="Roboto"/>
            </a:endParaRPr>
          </a:p>
        </p:txBody>
      </p:sp>
      <p:sp>
        <p:nvSpPr>
          <p:cNvPr id="5" name="Rectangle 4"/>
          <p:cNvSpPr/>
          <p:nvPr/>
        </p:nvSpPr>
        <p:spPr>
          <a:xfrm>
            <a:off x="5668370" y="3787718"/>
            <a:ext cx="6096000" cy="2585323"/>
          </a:xfrm>
          <a:prstGeom prst="rect">
            <a:avLst/>
          </a:prstGeom>
        </p:spPr>
        <p:txBody>
          <a:bodyPr>
            <a:spAutoFit/>
          </a:bodyPr>
          <a:lstStyle/>
          <a:p>
            <a:r>
              <a:rPr lang="es-MX" b="0" i="0" dirty="0" smtClean="0">
                <a:solidFill>
                  <a:srgbClr val="000000"/>
                </a:solidFill>
                <a:effectLst/>
                <a:latin typeface="Roboto"/>
              </a:rPr>
              <a:t>Es una de las principales estrategias del nuevo Modelo Educativo TEC 21, el cual se propone flexibilizar el proceso de aprendizaje por medio de un cambio en los paradigmas habituales sobre el “dónde”, “cómo” y “cuándo” se aprende. El evento "Espacios de Innovación" pretende que estudiantes y profesores, de manera simultánea, vivamos una experiencia de innovación, investigación, inmersión total en las disciplinas y trabajo intensivo.</a:t>
            </a:r>
            <a:endParaRPr lang="es-MX" dirty="0"/>
          </a:p>
        </p:txBody>
      </p:sp>
    </p:spTree>
    <p:extLst>
      <p:ext uri="{BB962C8B-B14F-4D97-AF65-F5344CB8AC3E}">
        <p14:creationId xmlns:p14="http://schemas.microsoft.com/office/powerpoint/2010/main" val="30644479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http://conocetec.slp.itesm.mx/joomla/images/semanainota.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7532" y="1253958"/>
            <a:ext cx="11300459" cy="4341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8559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8" descr="https://pbs.twimg.com/media/CDoospmWoAE2320.pn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6979" t="-997" r="955" b="23463"/>
          <a:stretch/>
        </p:blipFill>
        <p:spPr bwMode="auto">
          <a:xfrm>
            <a:off x="450376" y="387931"/>
            <a:ext cx="4121623" cy="62013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a00570160.files.wordpress.com/2013/11/modelo-educativ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7392" y="2593074"/>
            <a:ext cx="6531390" cy="3480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48194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34" name="Picture 10" descr="http://micampus.ccm.itesm.mx/image/journal/article?img_id=139530231&amp;t=141019954705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24647" y="2947916"/>
            <a:ext cx="3418292" cy="2279112"/>
          </a:xfrm>
          <a:prstGeom prst="rect">
            <a:avLst/>
          </a:prstGeom>
          <a:noFill/>
          <a:extLst>
            <a:ext uri="{909E8E84-426E-40DD-AFC4-6F175D3DCCD1}">
              <a14:hiddenFill xmlns:a14="http://schemas.microsoft.com/office/drawing/2010/main">
                <a:solidFill>
                  <a:srgbClr val="FFFFFF"/>
                </a:solidFill>
              </a14:hiddenFill>
            </a:ext>
          </a:extLst>
        </p:spPr>
      </p:pic>
      <p:pic>
        <p:nvPicPr>
          <p:cNvPr id="231430" name="Picture 6" descr="http://sitios.itesm.mx/vie/boletin/imagenes/03/img_nota_notic_8_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0168" y="893307"/>
            <a:ext cx="3429000" cy="2333626"/>
          </a:xfrm>
          <a:prstGeom prst="rect">
            <a:avLst/>
          </a:prstGeom>
          <a:noFill/>
          <a:extLst>
            <a:ext uri="{909E8E84-426E-40DD-AFC4-6F175D3DCCD1}">
              <a14:hiddenFill xmlns:a14="http://schemas.microsoft.com/office/drawing/2010/main">
                <a:solidFill>
                  <a:srgbClr val="FFFFFF"/>
                </a:solidFill>
              </a14:hiddenFill>
            </a:ext>
          </a:extLst>
        </p:spPr>
      </p:pic>
      <p:pic>
        <p:nvPicPr>
          <p:cNvPr id="231426" name="Picture 2" descr="http://www.itesm.mx/wps/wcm/connect/15410c8048a425f48ff98f3363949a6b/ImgInt_TEC_ReunionCEDDIE4jun15.jpg?MOD=AJPERES&amp;CACHEID=15410c8048a425f48ff98f3363949a6b"/>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764660" y="4544704"/>
            <a:ext cx="2652151" cy="19734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cem.itesm.mx/cms/dircom/publicaciones/agendas/images/CEDDIEcompletoHD.png"/>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491209" y="241733"/>
            <a:ext cx="5851205" cy="2706183"/>
          </a:xfrm>
          <a:prstGeom prst="rect">
            <a:avLst/>
          </a:prstGeom>
          <a:noFill/>
          <a:extLst>
            <a:ext uri="{909E8E84-426E-40DD-AFC4-6F175D3DCCD1}">
              <a14:hiddenFill xmlns:a14="http://schemas.microsoft.com/office/drawing/2010/main">
                <a:solidFill>
                  <a:srgbClr val="FFFFFF"/>
                </a:solidFill>
              </a14:hiddenFill>
            </a:ext>
          </a:extLst>
        </p:spPr>
      </p:pic>
      <p:pic>
        <p:nvPicPr>
          <p:cNvPr id="231428" name="Picture 4" descr="http://www.itesm.mx/wps/wcm/connect/3908d300497abf01906596f1eb9227df/ImgInt_MTY-ProfesoresInternacionales14ago15.jpg?MOD=AJPERES&amp;CACHEID=3908d300497abf01906596f1eb9227d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3133" y="4205302"/>
            <a:ext cx="2566234" cy="1909522"/>
          </a:xfrm>
          <a:prstGeom prst="rect">
            <a:avLst/>
          </a:prstGeom>
          <a:noFill/>
          <a:extLst>
            <a:ext uri="{909E8E84-426E-40DD-AFC4-6F175D3DCCD1}">
              <a14:hiddenFill xmlns:a14="http://schemas.microsoft.com/office/drawing/2010/main">
                <a:solidFill>
                  <a:srgbClr val="FFFFFF"/>
                </a:solidFill>
              </a14:hiddenFill>
            </a:ext>
          </a:extLst>
        </p:spPr>
      </p:pic>
      <p:pic>
        <p:nvPicPr>
          <p:cNvPr id="231432" name="Picture 8" descr="http://boletin.queretaro.itesm.mx/wp-content/uploads/2014/03/Screen-Shot-2015-01-22-at-10.36.16-AM.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40268" y="3705346"/>
            <a:ext cx="2463030" cy="2812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23456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http://sitios.itesm.mx/vie/boletin/imagenes/01/img_nota_notic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8956" y="4974976"/>
            <a:ext cx="4853153" cy="1770658"/>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s://pbs.twimg.com/media/CIWjDRVUMAAeOW_.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751164"/>
            <a:ext cx="4539018" cy="59688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2.bp.blogspot.com/-_W8Bucn-Gpo/T4s7ejgqnhI/AAAAAAAAEoY/KuQ3MS6mkcY/s1600/educacion+siglo+xxi.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827939" y="623638"/>
            <a:ext cx="3935186"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8948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MX"/>
          </a:p>
        </p:txBody>
      </p:sp>
      <p:pic>
        <p:nvPicPr>
          <p:cNvPr id="19458" name="Picture 2" descr="https://pbs.twimg.com/media/CA85UyAUYAAIIA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882" y="910436"/>
            <a:ext cx="6122396" cy="55295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s://pbs.twimg.com/media/CA-cQbAUsAAeZQ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5683" y="1690688"/>
            <a:ext cx="4843852" cy="3318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4703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MX"/>
          </a:p>
        </p:txBody>
      </p:sp>
      <p:pic>
        <p:nvPicPr>
          <p:cNvPr id="16386" name="Picture 2" descr="https://scontent-lax3-1.xx.fbcdn.net/hphotos-xpt1/v/t1.0-9/12112360_1643298209272261_2656422650001120674_n.jpg?_nc_eui=ARisiE8dkFR7svOj3OhBN_4l0hC1rA7bya9raiX7wO2oztqOBWGY&amp;oh=dfa15b1f0c558bd58c0ac729c13e0e02&amp;oe=575BE0A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099348" y="365125"/>
            <a:ext cx="4675157" cy="3111901"/>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ttps://pbs.twimg.com/media/CdH1JcLVAAAs2B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169" y="245508"/>
            <a:ext cx="3324605" cy="2576570"/>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https://pbs.twimg.com/media/CQvhzvOUYAAF_V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1926" y="2571750"/>
            <a:ext cx="571500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411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www.cca.org.mx/profesores/portal/images/home_observatorio.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5293" y="900752"/>
            <a:ext cx="9937631" cy="5320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0757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image-store.slidesharecdn.com/229daba3-2c8e-4527-a697-cdade85d3267-original.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01052" y="1024590"/>
            <a:ext cx="3869406" cy="5370737"/>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static1.squarespace.com/static/53aadf1de4b0a0a817640cca/5555bd63e4b02e46790abfc3/5555bff3e4b0d1d3fb1c91b1/1431683069043/Edu+Trends+Radar+IE13.png?format=500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683" y="695325"/>
            <a:ext cx="4762500" cy="616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94363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929" y="191068"/>
            <a:ext cx="6196084" cy="604110"/>
          </a:xfrm>
        </p:spPr>
        <p:txBody>
          <a:bodyPr/>
          <a:lstStyle/>
          <a:p>
            <a:pPr defTabSz="912409" eaLnBrk="1" hangingPunct="1">
              <a:defRPr/>
            </a:pPr>
            <a:r>
              <a:rPr lang="es-MX" sz="2800" dirty="0" smtClean="0">
                <a:ea typeface="+mj-ea"/>
              </a:rPr>
              <a:t>EL FUTURO DEL APRENDIZAJE</a:t>
            </a:r>
            <a:endParaRPr lang="es-MX" sz="2800" dirty="0">
              <a:ea typeface="+mj-ea"/>
            </a:endParaRPr>
          </a:p>
        </p:txBody>
      </p:sp>
      <p:pic>
        <p:nvPicPr>
          <p:cNvPr id="6" name="Content Placeholder 5"/>
          <p:cNvPicPr>
            <a:picLocks noGrp="1" noChangeAspect="1"/>
          </p:cNvPicPr>
          <p:nvPr>
            <p:ph idx="1"/>
          </p:nvPr>
        </p:nvPicPr>
        <p:blipFill>
          <a:blip r:embed="rId2"/>
          <a:stretch>
            <a:fillRect/>
          </a:stretch>
        </p:blipFill>
        <p:spPr>
          <a:xfrm>
            <a:off x="6169637" y="469285"/>
            <a:ext cx="4612094" cy="5090371"/>
          </a:xfrm>
        </p:spPr>
      </p:pic>
      <p:sp>
        <p:nvSpPr>
          <p:cNvPr id="4" name="Text Placeholder 3"/>
          <p:cNvSpPr>
            <a:spLocks noGrp="1"/>
          </p:cNvSpPr>
          <p:nvPr>
            <p:ph type="body" sz="half" idx="2"/>
          </p:nvPr>
        </p:nvSpPr>
        <p:spPr>
          <a:xfrm>
            <a:off x="218364" y="1827073"/>
            <a:ext cx="4770541" cy="3103431"/>
          </a:xfrm>
        </p:spPr>
        <p:txBody>
          <a:bodyPr/>
          <a:lstStyle/>
          <a:p>
            <a:pPr marL="291551" indent="-291551" defTabSz="912409" eaLnBrk="1" hangingPunct="1">
              <a:buFont typeface="Arial" pitchFamily="34" charset="0"/>
              <a:buChar char="•"/>
              <a:defRPr/>
            </a:pPr>
            <a:r>
              <a:rPr lang="es-MX" sz="2400" dirty="0">
                <a:solidFill>
                  <a:schemeClr val="accent1">
                    <a:lumMod val="50000"/>
                  </a:schemeClr>
                </a:solidFill>
                <a:latin typeface="Arial Black" pitchFamily="34" charset="0"/>
                <a:ea typeface="+mn-ea"/>
              </a:rPr>
              <a:t>EL COMO APRENDIAMOS AYER, ES INSUFICIENTE PARA APRENDER HOY.</a:t>
            </a:r>
          </a:p>
          <a:p>
            <a:pPr marL="291551" indent="-291551" defTabSz="912409" eaLnBrk="1" hangingPunct="1">
              <a:buFont typeface="Arial" pitchFamily="34" charset="0"/>
              <a:buChar char="•"/>
              <a:defRPr/>
            </a:pPr>
            <a:r>
              <a:rPr lang="es-MX" sz="2400" dirty="0">
                <a:solidFill>
                  <a:schemeClr val="accent1">
                    <a:lumMod val="50000"/>
                  </a:schemeClr>
                </a:solidFill>
                <a:latin typeface="Arial Black" pitchFamily="34" charset="0"/>
                <a:ea typeface="+mn-ea"/>
              </a:rPr>
              <a:t>LA EXPERIECNIA DE LOS QUE APRENDIERON AYER NO NECESARIAMENTE NOS SIRVE HOY Y DIFICILMENTE NOS SERVIRA MAÑANA</a:t>
            </a:r>
          </a:p>
        </p:txBody>
      </p:sp>
      <p:sp>
        <p:nvSpPr>
          <p:cNvPr id="121861"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tx2"/>
              </a:buClr>
              <a:defRPr sz="1632">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58032" indent="-291551">
              <a:buClr>
                <a:schemeClr val="tx2"/>
              </a:buClr>
              <a:buSzPct val="125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66203" indent="-233241">
              <a:buClr>
                <a:schemeClr val="tx2"/>
              </a:buClr>
              <a:buSzPct val="120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32684" indent="-233241">
              <a:buClr>
                <a:schemeClr val="tx2"/>
              </a:buClr>
              <a:buSzPct val="120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99165" indent="-233241">
              <a:buClr>
                <a:schemeClr val="tx2"/>
              </a:buClr>
              <a:buSzPct val="89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65646" indent="-233241" eaLnBrk="0" fontAlgn="base" hangingPunct="0">
              <a:spcBef>
                <a:spcPct val="0"/>
              </a:spcBef>
              <a:spcAft>
                <a:spcPct val="0"/>
              </a:spcAft>
              <a:buClr>
                <a:schemeClr val="tx2"/>
              </a:buClr>
              <a:buSzPct val="89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6pPr>
            <a:lvl7pPr marL="3032128" indent="-233241" eaLnBrk="0" fontAlgn="base" hangingPunct="0">
              <a:spcBef>
                <a:spcPct val="0"/>
              </a:spcBef>
              <a:spcAft>
                <a:spcPct val="0"/>
              </a:spcAft>
              <a:buClr>
                <a:schemeClr val="tx2"/>
              </a:buClr>
              <a:buSzPct val="89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98609" indent="-233241" eaLnBrk="0" fontAlgn="base" hangingPunct="0">
              <a:spcBef>
                <a:spcPct val="0"/>
              </a:spcBef>
              <a:spcAft>
                <a:spcPct val="0"/>
              </a:spcAft>
              <a:buClr>
                <a:schemeClr val="tx2"/>
              </a:buClr>
              <a:buSzPct val="89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8pPr>
            <a:lvl9pPr marL="3965090" indent="-233241" eaLnBrk="0" fontAlgn="base" hangingPunct="0">
              <a:spcBef>
                <a:spcPct val="0"/>
              </a:spcBef>
              <a:spcAft>
                <a:spcPct val="0"/>
              </a:spcAft>
              <a:buClr>
                <a:schemeClr val="tx2"/>
              </a:buClr>
              <a:buSzPct val="89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buClrTx/>
            </a:pPr>
            <a:fld id="{D580A055-53C1-4D00-B97F-6DCAEFCC84AD}" type="slidenum">
              <a:rPr lang="en-US" altLang="es-MX" sz="1428">
                <a:solidFill>
                  <a:srgbClr val="000000"/>
                </a:solidFill>
              </a:rPr>
              <a:pPr>
                <a:buClrTx/>
              </a:pPr>
              <a:t>4</a:t>
            </a:fld>
            <a:r>
              <a:rPr lang="en-US" altLang="es-MX" sz="1428">
                <a:solidFill>
                  <a:srgbClr val="FFFFFF"/>
                </a:solidFill>
              </a:rPr>
              <a:t> </a:t>
            </a:r>
          </a:p>
        </p:txBody>
      </p:sp>
    </p:spTree>
    <p:extLst>
      <p:ext uri="{BB962C8B-B14F-4D97-AF65-F5344CB8AC3E}">
        <p14:creationId xmlns:p14="http://schemas.microsoft.com/office/powerpoint/2010/main" val="13669521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Mayo 2014 Descarga el Reporte Edu Trends MOOC Infografías   "/>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44240" y="3998793"/>
            <a:ext cx="2037178" cy="264154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Julio 2014 Descarga el Reporte Edu Trends Aprendizaje y Evaluación Adaptativos Infografía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9331" y="3998793"/>
            <a:ext cx="1897882" cy="2467247"/>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Octubre 2014 Descarga el Reporte Edu Trends Aprendizaje Invertido Videos                                         Infografías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40769" y="3631852"/>
            <a:ext cx="2191383" cy="2834189"/>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Febrero 2015 Descarga el Reporte Edu Trends Educación Basada en Competencias   Infografías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1735" y="4073733"/>
            <a:ext cx="1849722" cy="2392307"/>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Mayo 2015 Descarga el Reporte Edu Trends Radar de Innovación Educativa 20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40769" y="1162577"/>
            <a:ext cx="1741389" cy="2269612"/>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Octubre 2015 Descarga el Reporte Edu Trends Aprendizaje Basado en Retos Videos                                         Infografías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90588" y="925256"/>
            <a:ext cx="1853931" cy="23977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s://media.licdn.com/media/p/1/005/090/279/31fa573.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450" y="658858"/>
            <a:ext cx="6552013" cy="2261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27577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http://image.slidesharecdn.com/edleadership-passionandinnovation-131012102452-phpapp02/95/educational-leadership-creating-the-conditions-for-passion-and-innovation-1-638.jpg?cb=138157468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9483"/>
          <a:stretch/>
        </p:blipFill>
        <p:spPr bwMode="auto">
          <a:xfrm>
            <a:off x="1433014" y="454679"/>
            <a:ext cx="9949218" cy="6014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9283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2" y="52215"/>
            <a:ext cx="10972800" cy="1143000"/>
          </a:xfrm>
        </p:spPr>
        <p:txBody>
          <a:bodyPr/>
          <a:lstStyle/>
          <a:p>
            <a:r>
              <a:rPr lang="es-MX" dirty="0" smtClean="0"/>
              <a:t>Liderazgo</a:t>
            </a:r>
            <a:endParaRPr lang="es-MX" dirty="0"/>
          </a:p>
        </p:txBody>
      </p:sp>
      <p:sp>
        <p:nvSpPr>
          <p:cNvPr id="3" name="Content Placeholder 2"/>
          <p:cNvSpPr>
            <a:spLocks noGrp="1"/>
          </p:cNvSpPr>
          <p:nvPr>
            <p:ph idx="1"/>
          </p:nvPr>
        </p:nvSpPr>
        <p:spPr>
          <a:xfrm>
            <a:off x="337750" y="997509"/>
            <a:ext cx="7220980" cy="5020232"/>
          </a:xfrm>
        </p:spPr>
        <p:txBody>
          <a:bodyPr/>
          <a:lstStyle/>
          <a:p>
            <a:pPr marL="0" indent="0">
              <a:buNone/>
            </a:pPr>
            <a:r>
              <a:rPr lang="es-MX" sz="2400" dirty="0"/>
              <a:t>"</a:t>
            </a:r>
            <a:r>
              <a:rPr lang="es-MX" sz="2400" b="1" dirty="0">
                <a:solidFill>
                  <a:schemeClr val="accent1">
                    <a:lumMod val="50000"/>
                  </a:schemeClr>
                </a:solidFill>
              </a:rPr>
              <a:t>El liderazgo implica aprender a moldear el futuro</a:t>
            </a:r>
            <a:r>
              <a:rPr lang="es-MX" sz="2400" dirty="0"/>
              <a:t>. Existe el liderazgo cuando las personas dejan de ser victimas de las circunstancias y participan activamente en la creación de nuevas circunstancias. El liderazgo implica crear un ámbito en el cual los seres humanos continuamente profundizan su comprensión de la realidad y se vuelven más capaces de participar en el acontecer mundial, por lo que en realidad </a:t>
            </a:r>
            <a:r>
              <a:rPr lang="es-MX" sz="2400" b="1" dirty="0">
                <a:solidFill>
                  <a:schemeClr val="accent1">
                    <a:lumMod val="50000"/>
                  </a:schemeClr>
                </a:solidFill>
              </a:rPr>
              <a:t>el liderazgo tiene que ver es con la creación de nuevas realidades</a:t>
            </a:r>
            <a:r>
              <a:rPr lang="es-MX" sz="2400" dirty="0">
                <a:solidFill>
                  <a:schemeClr val="accent1">
                    <a:lumMod val="50000"/>
                  </a:schemeClr>
                </a:solidFill>
              </a:rPr>
              <a:t>".</a:t>
            </a:r>
            <a:r>
              <a:rPr lang="es-MX" sz="2400" dirty="0"/>
              <a:t> </a:t>
            </a:r>
            <a:r>
              <a:rPr lang="es-MX" sz="2400" b="1" dirty="0"/>
              <a:t>          </a:t>
            </a:r>
            <a:endParaRPr lang="es-MX" sz="2400" b="1" dirty="0" smtClean="0"/>
          </a:p>
          <a:p>
            <a:pPr marL="0" indent="0">
              <a:buNone/>
            </a:pPr>
            <a:endParaRPr lang="es-MX" dirty="0"/>
          </a:p>
        </p:txBody>
      </p:sp>
      <p:pic>
        <p:nvPicPr>
          <p:cNvPr id="2050" name="Picture 2" descr="http://d.gr-assets.com/books/1385276167l/2620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9942" y="723170"/>
            <a:ext cx="3863032" cy="468909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052" name="Picture 4" descr="http://thestateofillusion.com/wp-content/uploads/2012/03/dr-peter-sen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9664" y="4820829"/>
            <a:ext cx="3166247" cy="1182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82357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815545" y="878010"/>
          <a:ext cx="10342606" cy="54092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a:xfrm>
            <a:off x="1005385" y="122830"/>
            <a:ext cx="10548551" cy="1143000"/>
          </a:xfrm>
        </p:spPr>
        <p:txBody>
          <a:bodyPr/>
          <a:lstStyle/>
          <a:p>
            <a:r>
              <a:rPr lang="es-MX" dirty="0" smtClean="0"/>
              <a:t>Liderazgo para diferentes prioridades</a:t>
            </a:r>
            <a:endParaRPr lang="es-MX" dirty="0"/>
          </a:p>
        </p:txBody>
      </p:sp>
    </p:spTree>
    <p:extLst>
      <p:ext uri="{BB962C8B-B14F-4D97-AF65-F5344CB8AC3E}">
        <p14:creationId xmlns:p14="http://schemas.microsoft.com/office/powerpoint/2010/main" val="29528329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s-MX" altLang="es-MX" dirty="0" smtClean="0"/>
              <a:t>Formación del Médico en el siglo XXI</a:t>
            </a:r>
            <a:endParaRPr lang="en-US" altLang="es-MX" dirty="0" smtClean="0"/>
          </a:p>
        </p:txBody>
      </p:sp>
      <p:sp>
        <p:nvSpPr>
          <p:cNvPr id="25603" name="Rectangle 3"/>
          <p:cNvSpPr>
            <a:spLocks noGrp="1" noChangeArrowheads="1"/>
          </p:cNvSpPr>
          <p:nvPr>
            <p:ph type="body" idx="1"/>
          </p:nvPr>
        </p:nvSpPr>
        <p:spPr>
          <a:xfrm>
            <a:off x="617539" y="1866901"/>
            <a:ext cx="4965699" cy="3648075"/>
          </a:xfrm>
        </p:spPr>
        <p:txBody>
          <a:bodyPr>
            <a:normAutofit fontScale="77500" lnSpcReduction="20000"/>
          </a:bodyPr>
          <a:lstStyle/>
          <a:p>
            <a:pPr eaLnBrk="1" hangingPunct="1">
              <a:defRPr/>
            </a:pPr>
            <a:r>
              <a:rPr lang="es-MX" altLang="es-MX" dirty="0" smtClean="0"/>
              <a:t> En estos últimos tiempos se han producido mas cambios que en tiempos anteriores.</a:t>
            </a:r>
          </a:p>
          <a:p>
            <a:pPr eaLnBrk="1" hangingPunct="1">
              <a:defRPr/>
            </a:pPr>
            <a:r>
              <a:rPr lang="es-MX" altLang="es-MX" dirty="0" smtClean="0"/>
              <a:t>Se han multiplicado </a:t>
            </a:r>
            <a:r>
              <a:rPr lang="es-MX" altLang="es-MX" b="1" u="sng" dirty="0" smtClean="0"/>
              <a:t>las reformas a los planes de estudio</a:t>
            </a:r>
            <a:r>
              <a:rPr lang="es-MX" altLang="es-MX" dirty="0" smtClean="0"/>
              <a:t>. </a:t>
            </a:r>
          </a:p>
          <a:p>
            <a:pPr eaLnBrk="1" hangingPunct="1">
              <a:defRPr/>
            </a:pPr>
            <a:r>
              <a:rPr lang="es-MX" altLang="es-MX" dirty="0" smtClean="0"/>
              <a:t>Y estos cambios corresponden con transformaciones en la imagen de </a:t>
            </a:r>
            <a:r>
              <a:rPr lang="es-MX" altLang="es-MX" b="1" u="sng" dirty="0" smtClean="0"/>
              <a:t>lo que debe ser idealmente un médico o un profesional de la salud.</a:t>
            </a:r>
            <a:endParaRPr lang="en-US" altLang="es-MX" b="1" u="sng" dirty="0" smtClean="0"/>
          </a:p>
        </p:txBody>
      </p:sp>
      <p:pic>
        <p:nvPicPr>
          <p:cNvPr id="2867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84157" y="1839914"/>
            <a:ext cx="2581275" cy="1795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51826" y="2952908"/>
            <a:ext cx="2374899" cy="1561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19900" y="3668714"/>
            <a:ext cx="1808163" cy="1360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64538" y="4470560"/>
            <a:ext cx="1601788"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0341058"/>
      </p:ext>
    </p:extLst>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Flexner Cover.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2875" y="791199"/>
            <a:ext cx="2992438" cy="47228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819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0465" y="742464"/>
            <a:ext cx="3719384" cy="48202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97" name="TextBox 1"/>
          <p:cNvSpPr txBox="1">
            <a:spLocks noChangeArrowheads="1"/>
          </p:cNvSpPr>
          <p:nvPr/>
        </p:nvSpPr>
        <p:spPr bwMode="auto">
          <a:xfrm>
            <a:off x="6927848" y="2429331"/>
            <a:ext cx="521935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s-MX" sz="4400" b="1" dirty="0" smtClean="0">
                <a:solidFill>
                  <a:srgbClr val="000000"/>
                </a:solidFill>
                <a:latin typeface="Times New Roman" panose="02020603050405020304" pitchFamily="18" charset="0"/>
                <a:cs typeface="Times New Roman" panose="02020603050405020304" pitchFamily="18" charset="0"/>
              </a:rPr>
              <a:t>NUEVO PARADIGMA</a:t>
            </a:r>
            <a:endParaRPr lang="en-US" altLang="es-MX" sz="44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681259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t="-1051" b="2"/>
          <a:stretch>
            <a:fillRect/>
          </a:stretch>
        </p:blipFill>
        <p:spPr bwMode="auto">
          <a:xfrm>
            <a:off x="1976439" y="579438"/>
            <a:ext cx="6034087" cy="582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6551" y="193675"/>
            <a:ext cx="2316163" cy="631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직사각형 3"/>
          <p:cNvSpPr/>
          <p:nvPr/>
        </p:nvSpPr>
        <p:spPr>
          <a:xfrm>
            <a:off x="8129589" y="4797425"/>
            <a:ext cx="1728787" cy="647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1600" b="1" dirty="0">
                <a:solidFill>
                  <a:srgbClr val="000000"/>
                </a:solidFill>
              </a:rPr>
              <a:t>Education for</a:t>
            </a:r>
          </a:p>
          <a:p>
            <a:pPr algn="ctr">
              <a:defRPr/>
            </a:pPr>
            <a:r>
              <a:rPr lang="en-US" altLang="ko-KR" sz="1600" b="1" dirty="0">
                <a:solidFill>
                  <a:srgbClr val="000000"/>
                </a:solidFill>
              </a:rPr>
              <a:t>Competent</a:t>
            </a:r>
          </a:p>
          <a:p>
            <a:pPr algn="ctr">
              <a:defRPr/>
            </a:pPr>
            <a:r>
              <a:rPr lang="en-US" altLang="ko-KR" sz="1600" b="1" dirty="0">
                <a:solidFill>
                  <a:srgbClr val="000000"/>
                </a:solidFill>
              </a:rPr>
              <a:t>Physician</a:t>
            </a:r>
            <a:endParaRPr lang="ko-KR" altLang="en-US" sz="1600" b="1" dirty="0">
              <a:solidFill>
                <a:srgbClr val="000000"/>
              </a:solidFill>
            </a:endParaRPr>
          </a:p>
        </p:txBody>
      </p:sp>
      <p:sp>
        <p:nvSpPr>
          <p:cNvPr id="7" name="직사각형 6"/>
          <p:cNvSpPr/>
          <p:nvPr/>
        </p:nvSpPr>
        <p:spPr>
          <a:xfrm>
            <a:off x="1847851" y="4789488"/>
            <a:ext cx="2016125" cy="647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ko-KR" sz="1600" b="1" dirty="0">
                <a:solidFill>
                  <a:srgbClr val="000000"/>
                </a:solidFill>
              </a:rPr>
              <a:t>Education for</a:t>
            </a:r>
          </a:p>
          <a:p>
            <a:pPr algn="ctr">
              <a:defRPr/>
            </a:pPr>
            <a:r>
              <a:rPr lang="en-US" altLang="ko-KR" sz="1600" b="1" dirty="0">
                <a:solidFill>
                  <a:srgbClr val="000000"/>
                </a:solidFill>
              </a:rPr>
              <a:t>Excellent, scientific</a:t>
            </a:r>
          </a:p>
          <a:p>
            <a:pPr algn="ctr">
              <a:defRPr/>
            </a:pPr>
            <a:r>
              <a:rPr lang="en-US" altLang="ko-KR" sz="1600" b="1" dirty="0">
                <a:solidFill>
                  <a:srgbClr val="000000"/>
                </a:solidFill>
              </a:rPr>
              <a:t>Physician</a:t>
            </a:r>
            <a:endParaRPr lang="ko-KR" altLang="en-US" sz="1600" b="1" dirty="0">
              <a:solidFill>
                <a:srgbClr val="000000"/>
              </a:solidFill>
            </a:endParaRPr>
          </a:p>
        </p:txBody>
      </p:sp>
    </p:spTree>
    <p:extLst>
      <p:ext uri="{BB962C8B-B14F-4D97-AF65-F5344CB8AC3E}">
        <p14:creationId xmlns:p14="http://schemas.microsoft.com/office/powerpoint/2010/main" val="38261853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s-MX" dirty="0" smtClean="0">
                <a:solidFill>
                  <a:schemeClr val="accent2">
                    <a:lumMod val="75000"/>
                  </a:schemeClr>
                </a:solidFill>
              </a:rPr>
              <a:t>Reformas en la Educación Medica</a:t>
            </a:r>
            <a:endParaRPr lang="es-MX" dirty="0">
              <a:solidFill>
                <a:schemeClr val="accent2">
                  <a:lumMod val="75000"/>
                </a:schemeClr>
              </a:solidFill>
            </a:endParaRPr>
          </a:p>
        </p:txBody>
      </p:sp>
      <p:graphicFrame>
        <p:nvGraphicFramePr>
          <p:cNvPr id="4" name="Content Placeholder 3"/>
          <p:cNvGraphicFramePr>
            <a:graphicFrameLocks noGrp="1"/>
          </p:cNvGraphicFramePr>
          <p:nvPr>
            <p:ph idx="1"/>
            <p:extLst/>
          </p:nvPr>
        </p:nvGraphicFramePr>
        <p:xfrm>
          <a:off x="3113903" y="1618734"/>
          <a:ext cx="5795319" cy="12689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extLst/>
          </p:nvPr>
        </p:nvGraphicFramePr>
        <p:xfrm>
          <a:off x="3168779" y="3249130"/>
          <a:ext cx="5654161" cy="81624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 name="Diagram 5"/>
          <p:cNvGraphicFramePr/>
          <p:nvPr>
            <p:extLst/>
          </p:nvPr>
        </p:nvGraphicFramePr>
        <p:xfrm>
          <a:off x="3201952" y="4319709"/>
          <a:ext cx="5608416" cy="993696"/>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8" name="Diagram 7"/>
          <p:cNvGraphicFramePr/>
          <p:nvPr>
            <p:extLst/>
          </p:nvPr>
        </p:nvGraphicFramePr>
        <p:xfrm>
          <a:off x="1285103" y="2842053"/>
          <a:ext cx="1742302" cy="2546284"/>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29703" name="TextBox 8"/>
          <p:cNvSpPr txBox="1">
            <a:spLocks noChangeArrowheads="1"/>
          </p:cNvSpPr>
          <p:nvPr/>
        </p:nvSpPr>
        <p:spPr bwMode="auto">
          <a:xfrm>
            <a:off x="2036806" y="1987551"/>
            <a:ext cx="11271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342900">
              <a:defRPr>
                <a:solidFill>
                  <a:schemeClr val="tx1"/>
                </a:solidFill>
                <a:latin typeface="Arial" panose="020B0604020202020204" pitchFamily="34" charset="0"/>
                <a:ea typeface="MS PGothic" panose="020B0600070205080204" pitchFamily="34" charset="-128"/>
              </a:defRPr>
            </a:lvl1pPr>
            <a:lvl2pPr marL="742950" indent="-285750" defTabSz="342900">
              <a:defRPr>
                <a:solidFill>
                  <a:schemeClr val="tx1"/>
                </a:solidFill>
                <a:latin typeface="Arial" panose="020B0604020202020204" pitchFamily="34" charset="0"/>
                <a:ea typeface="MS PGothic" panose="020B0600070205080204" pitchFamily="34" charset="-128"/>
              </a:defRPr>
            </a:lvl2pPr>
            <a:lvl3pPr marL="1143000" indent="-228600" defTabSz="342900">
              <a:defRPr>
                <a:solidFill>
                  <a:schemeClr val="tx1"/>
                </a:solidFill>
                <a:latin typeface="Arial" panose="020B0604020202020204" pitchFamily="34" charset="0"/>
                <a:ea typeface="MS PGothic" panose="020B0600070205080204" pitchFamily="34" charset="-128"/>
              </a:defRPr>
            </a:lvl3pPr>
            <a:lvl4pPr marL="1600200" indent="-228600" defTabSz="342900">
              <a:defRPr>
                <a:solidFill>
                  <a:schemeClr val="tx1"/>
                </a:solidFill>
                <a:latin typeface="Arial" panose="020B0604020202020204" pitchFamily="34" charset="0"/>
                <a:ea typeface="MS PGothic" panose="020B0600070205080204" pitchFamily="34" charset="-128"/>
              </a:defRPr>
            </a:lvl4pPr>
            <a:lvl5pPr marL="2057400" indent="-228600" defTabSz="342900">
              <a:defRPr>
                <a:solidFill>
                  <a:schemeClr val="tx1"/>
                </a:solidFill>
                <a:latin typeface="Arial" panose="020B0604020202020204" pitchFamily="34" charset="0"/>
                <a:ea typeface="MS PGothic" panose="020B0600070205080204" pitchFamily="34" charset="-128"/>
              </a:defRPr>
            </a:lvl5pPr>
            <a:lvl6pPr marL="2514600" indent="-228600" defTabSz="3429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3429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3429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3429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s-MX" altLang="es-MX" sz="3300" b="1" dirty="0">
                <a:solidFill>
                  <a:srgbClr val="333399"/>
                </a:solidFill>
              </a:rPr>
              <a:t>1900</a:t>
            </a:r>
          </a:p>
        </p:txBody>
      </p:sp>
      <p:sp>
        <p:nvSpPr>
          <p:cNvPr id="29704" name="TextBox 9"/>
          <p:cNvSpPr txBox="1">
            <a:spLocks noChangeArrowheads="1"/>
          </p:cNvSpPr>
          <p:nvPr/>
        </p:nvSpPr>
        <p:spPr bwMode="auto">
          <a:xfrm>
            <a:off x="9064627" y="2164022"/>
            <a:ext cx="11271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342900">
              <a:defRPr>
                <a:solidFill>
                  <a:schemeClr val="tx1"/>
                </a:solidFill>
                <a:latin typeface="Arial" panose="020B0604020202020204" pitchFamily="34" charset="0"/>
                <a:ea typeface="MS PGothic" panose="020B0600070205080204" pitchFamily="34" charset="-128"/>
              </a:defRPr>
            </a:lvl1pPr>
            <a:lvl2pPr marL="742950" indent="-285750" defTabSz="342900">
              <a:defRPr>
                <a:solidFill>
                  <a:schemeClr val="tx1"/>
                </a:solidFill>
                <a:latin typeface="Arial" panose="020B0604020202020204" pitchFamily="34" charset="0"/>
                <a:ea typeface="MS PGothic" panose="020B0600070205080204" pitchFamily="34" charset="-128"/>
              </a:defRPr>
            </a:lvl2pPr>
            <a:lvl3pPr marL="1143000" indent="-228600" defTabSz="342900">
              <a:defRPr>
                <a:solidFill>
                  <a:schemeClr val="tx1"/>
                </a:solidFill>
                <a:latin typeface="Arial" panose="020B0604020202020204" pitchFamily="34" charset="0"/>
                <a:ea typeface="MS PGothic" panose="020B0600070205080204" pitchFamily="34" charset="-128"/>
              </a:defRPr>
            </a:lvl3pPr>
            <a:lvl4pPr marL="1600200" indent="-228600" defTabSz="342900">
              <a:defRPr>
                <a:solidFill>
                  <a:schemeClr val="tx1"/>
                </a:solidFill>
                <a:latin typeface="Arial" panose="020B0604020202020204" pitchFamily="34" charset="0"/>
                <a:ea typeface="MS PGothic" panose="020B0600070205080204" pitchFamily="34" charset="-128"/>
              </a:defRPr>
            </a:lvl4pPr>
            <a:lvl5pPr marL="2057400" indent="-228600" defTabSz="342900">
              <a:defRPr>
                <a:solidFill>
                  <a:schemeClr val="tx1"/>
                </a:solidFill>
                <a:latin typeface="Arial" panose="020B0604020202020204" pitchFamily="34" charset="0"/>
                <a:ea typeface="MS PGothic" panose="020B0600070205080204" pitchFamily="34" charset="-128"/>
              </a:defRPr>
            </a:lvl5pPr>
            <a:lvl6pPr marL="2514600" indent="-228600" defTabSz="3429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3429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3429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3429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s-MX" altLang="es-MX" sz="3300" b="1" dirty="0">
                <a:solidFill>
                  <a:srgbClr val="333399">
                    <a:lumMod val="50000"/>
                  </a:srgbClr>
                </a:solidFill>
              </a:rPr>
              <a:t>2012</a:t>
            </a:r>
          </a:p>
        </p:txBody>
      </p:sp>
    </p:spTree>
    <p:extLst>
      <p:ext uri="{BB962C8B-B14F-4D97-AF65-F5344CB8AC3E}">
        <p14:creationId xmlns:p14="http://schemas.microsoft.com/office/powerpoint/2010/main" val="362907913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http://news.bbcimg.co.uk/media/images/63291000/jpg/_63291664_632916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4890" y="258563"/>
            <a:ext cx="3603981" cy="2661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6" descr="http://www.hksccm.org/images/stories/HongKongICUs/PYNEH/WardRound/20012009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8800" y="4178300"/>
            <a:ext cx="360203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Box 1"/>
          <p:cNvSpPr txBox="1">
            <a:spLocks noChangeArrowheads="1"/>
          </p:cNvSpPr>
          <p:nvPr/>
        </p:nvSpPr>
        <p:spPr bwMode="auto">
          <a:xfrm>
            <a:off x="1847850" y="3159544"/>
            <a:ext cx="820685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MX" altLang="es-MX" b="1" dirty="0" smtClean="0">
                <a:solidFill>
                  <a:srgbClr val="000000"/>
                </a:solidFill>
                <a:latin typeface="Arial" panose="020B0604020202020204" pitchFamily="34" charset="0"/>
              </a:rPr>
              <a:t>Cambios</a:t>
            </a:r>
            <a:r>
              <a:rPr lang="en-NZ" altLang="es-MX" b="1" dirty="0" smtClean="0">
                <a:solidFill>
                  <a:srgbClr val="000000"/>
                </a:solidFill>
                <a:latin typeface="Arial" panose="020B0604020202020204" pitchFamily="34" charset="0"/>
              </a:rPr>
              <a:t> </a:t>
            </a:r>
            <a:r>
              <a:rPr lang="es-MX" altLang="es-MX" b="1" dirty="0" smtClean="0">
                <a:solidFill>
                  <a:srgbClr val="000000"/>
                </a:solidFill>
                <a:latin typeface="Arial" panose="020B0604020202020204" pitchFamily="34" charset="0"/>
              </a:rPr>
              <a:t>en</a:t>
            </a:r>
            <a:r>
              <a:rPr lang="en-NZ" altLang="es-MX" b="1" dirty="0" smtClean="0">
                <a:solidFill>
                  <a:srgbClr val="000000"/>
                </a:solidFill>
                <a:latin typeface="Arial" panose="020B0604020202020204" pitchFamily="34" charset="0"/>
              </a:rPr>
              <a:t> el </a:t>
            </a:r>
            <a:r>
              <a:rPr lang="es-MX" altLang="es-MX" b="1" dirty="0" smtClean="0">
                <a:solidFill>
                  <a:srgbClr val="000000"/>
                </a:solidFill>
                <a:latin typeface="Arial" panose="020B0604020202020204" pitchFamily="34" charset="0"/>
              </a:rPr>
              <a:t>liderazgo</a:t>
            </a:r>
            <a:r>
              <a:rPr lang="en-NZ" altLang="es-MX" b="1" dirty="0" smtClean="0">
                <a:solidFill>
                  <a:srgbClr val="000000"/>
                </a:solidFill>
                <a:latin typeface="Arial" panose="020B0604020202020204" pitchFamily="34" charset="0"/>
              </a:rPr>
              <a:t> son  </a:t>
            </a:r>
            <a:r>
              <a:rPr lang="es-MX" altLang="es-MX" b="1" dirty="0" smtClean="0">
                <a:solidFill>
                  <a:srgbClr val="000000"/>
                </a:solidFill>
                <a:latin typeface="Arial" panose="020B0604020202020204" pitchFamily="34" charset="0"/>
              </a:rPr>
              <a:t>necesarios</a:t>
            </a:r>
            <a:r>
              <a:rPr lang="en-NZ" altLang="es-MX" b="1" dirty="0" smtClean="0">
                <a:solidFill>
                  <a:srgbClr val="000000"/>
                </a:solidFill>
                <a:latin typeface="Arial" panose="020B0604020202020204" pitchFamily="34" charset="0"/>
              </a:rPr>
              <a:t> para </a:t>
            </a:r>
            <a:r>
              <a:rPr lang="es-MX" altLang="es-MX" b="1" dirty="0" smtClean="0">
                <a:solidFill>
                  <a:srgbClr val="000000"/>
                </a:solidFill>
                <a:latin typeface="Arial" panose="020B0604020202020204" pitchFamily="34" charset="0"/>
              </a:rPr>
              <a:t>cambiar</a:t>
            </a:r>
            <a:r>
              <a:rPr lang="en-NZ" altLang="es-MX" b="1" dirty="0" smtClean="0">
                <a:solidFill>
                  <a:srgbClr val="000000"/>
                </a:solidFill>
                <a:latin typeface="Arial" panose="020B0604020202020204" pitchFamily="34" charset="0"/>
              </a:rPr>
              <a:t> </a:t>
            </a:r>
            <a:r>
              <a:rPr lang="es-MX" altLang="es-MX" b="1" dirty="0" smtClean="0">
                <a:solidFill>
                  <a:srgbClr val="000000"/>
                </a:solidFill>
                <a:latin typeface="Arial" panose="020B0604020202020204" pitchFamily="34" charset="0"/>
              </a:rPr>
              <a:t>el contexto</a:t>
            </a:r>
            <a:r>
              <a:rPr lang="en-GB" altLang="es-MX" b="1" dirty="0" smtClean="0">
                <a:solidFill>
                  <a:srgbClr val="000000"/>
                </a:solidFill>
                <a:latin typeface="Arial" panose="020B0604020202020204" pitchFamily="34" charset="0"/>
              </a:rPr>
              <a:t>.</a:t>
            </a:r>
            <a:endParaRPr lang="en-NZ" altLang="es-MX" b="1" dirty="0" smtClean="0">
              <a:solidFill>
                <a:srgbClr val="000000"/>
              </a:solidFill>
              <a:latin typeface="Arial" panose="020B0604020202020204" pitchFamily="34" charset="0"/>
            </a:endParaRPr>
          </a:p>
        </p:txBody>
      </p:sp>
      <p:pic>
        <p:nvPicPr>
          <p:cNvPr id="26629" name="Picture 8" descr="http://t3.gstatic.com/images?q=tbn:ANd9GcTHqNN5hNetKnHrXrc3HPptPl7pR1Hxo4FvA1LFjkEgMK2B67PZv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7850" y="4457700"/>
            <a:ext cx="3600450" cy="22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8" descr="http://med.stanford.edu/shs/update/archives/OCT2005/images/19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7850" y="427244"/>
            <a:ext cx="3021463" cy="2550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083166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www.aamc.org/linkableblob/285286-1/data/leaders200-dat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050" y="-83715"/>
            <a:ext cx="4848273" cy="695727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
        <p:nvSpPr>
          <p:cNvPr id="295940" name="Rectangle 4"/>
          <p:cNvSpPr>
            <a:spLocks noGrp="1" noChangeArrowheads="1"/>
          </p:cNvSpPr>
          <p:nvPr>
            <p:ph type="title"/>
          </p:nvPr>
        </p:nvSpPr>
        <p:spPr>
          <a:xfrm>
            <a:off x="646671" y="163427"/>
            <a:ext cx="4391988" cy="1143000"/>
          </a:xfrm>
        </p:spPr>
        <p:txBody>
          <a:bodyPr/>
          <a:lstStyle/>
          <a:p>
            <a:r>
              <a:rPr lang="es-MX" altLang="es-MX" dirty="0" smtClean="0"/>
              <a:t>Liderazgo XXI</a:t>
            </a:r>
            <a:endParaRPr lang="es-MX" altLang="es-MX" dirty="0"/>
          </a:p>
        </p:txBody>
      </p:sp>
      <p:sp>
        <p:nvSpPr>
          <p:cNvPr id="295941" name="Rectangle 5"/>
          <p:cNvSpPr>
            <a:spLocks noGrp="1" noChangeArrowheads="1"/>
          </p:cNvSpPr>
          <p:nvPr>
            <p:ph type="body" idx="1"/>
          </p:nvPr>
        </p:nvSpPr>
        <p:spPr>
          <a:xfrm>
            <a:off x="5713551" y="1601899"/>
            <a:ext cx="6478449" cy="1956848"/>
          </a:xfrm>
        </p:spPr>
        <p:txBody>
          <a:bodyPr/>
          <a:lstStyle/>
          <a:p>
            <a:pPr>
              <a:lnSpc>
                <a:spcPct val="90000"/>
              </a:lnSpc>
            </a:pPr>
            <a:endParaRPr lang="es-MX" altLang="es-MX" sz="2000" dirty="0"/>
          </a:p>
          <a:p>
            <a:pPr marL="0" indent="0">
              <a:lnSpc>
                <a:spcPct val="90000"/>
              </a:lnSpc>
              <a:buNone/>
            </a:pPr>
            <a:r>
              <a:rPr lang="es-MX" altLang="es-MX" b="1" dirty="0">
                <a:solidFill>
                  <a:schemeClr val="accent2">
                    <a:lumMod val="60000"/>
                    <a:lumOff val="40000"/>
                  </a:schemeClr>
                </a:solidFill>
              </a:rPr>
              <a:t>“Las organizaciones exitosas del siglo 21 tendrán que ser incubadoras de liderazgo</a:t>
            </a:r>
            <a:r>
              <a:rPr lang="es-MX" altLang="es-MX" dirty="0"/>
              <a:t>. </a:t>
            </a:r>
            <a:endParaRPr lang="es-MX" altLang="es-MX" dirty="0" smtClean="0"/>
          </a:p>
          <a:p>
            <a:pPr algn="r">
              <a:lnSpc>
                <a:spcPct val="90000"/>
              </a:lnSpc>
              <a:buFont typeface="Wingdings" panose="05000000000000000000" pitchFamily="2" charset="2"/>
              <a:buNone/>
            </a:pPr>
            <a:r>
              <a:rPr lang="es-MX" altLang="es-MX" sz="2800" dirty="0" smtClean="0"/>
              <a:t>-</a:t>
            </a:r>
            <a:r>
              <a:rPr lang="es-MX" altLang="es-MX" sz="2800" dirty="0"/>
              <a:t>John Kotter</a:t>
            </a:r>
          </a:p>
        </p:txBody>
      </p:sp>
    </p:spTree>
    <p:extLst>
      <p:ext uri="{BB962C8B-B14F-4D97-AF65-F5344CB8AC3E}">
        <p14:creationId xmlns:p14="http://schemas.microsoft.com/office/powerpoint/2010/main" val="7517589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3364" y="607402"/>
            <a:ext cx="5902350" cy="1025301"/>
          </a:xfrm>
        </p:spPr>
        <p:txBody>
          <a:bodyPr/>
          <a:lstStyle/>
          <a:p>
            <a:pPr>
              <a:defRPr/>
            </a:pPr>
            <a:r>
              <a:rPr lang="es-MX" sz="3265" dirty="0"/>
              <a:t>La Historia de los que </a:t>
            </a:r>
            <a:r>
              <a:rPr lang="es-MX" sz="3265" dirty="0" err="1"/>
              <a:t>tenian</a:t>
            </a:r>
            <a:r>
              <a:rPr lang="es-MX" sz="3265" dirty="0"/>
              <a:t> un “</a:t>
            </a:r>
            <a:r>
              <a:rPr lang="es-MX" sz="3265" dirty="0" err="1"/>
              <a:t>Vocho</a:t>
            </a:r>
            <a:r>
              <a:rPr lang="es-MX" sz="3265" dirty="0"/>
              <a:t>”</a:t>
            </a:r>
          </a:p>
        </p:txBody>
      </p:sp>
      <p:pic>
        <p:nvPicPr>
          <p:cNvPr id="6" name="Content Placeholder 5"/>
          <p:cNvPicPr>
            <a:picLocks noGrp="1" noChangeAspect="1"/>
          </p:cNvPicPr>
          <p:nvPr>
            <p:ph idx="1"/>
          </p:nvPr>
        </p:nvPicPr>
        <p:blipFill>
          <a:blip r:embed="rId2"/>
          <a:stretch>
            <a:fillRect/>
          </a:stretch>
        </p:blipFill>
        <p:spPr>
          <a:xfrm>
            <a:off x="5306375" y="3116390"/>
            <a:ext cx="3832316" cy="2870188"/>
          </a:xfrm>
        </p:spPr>
      </p:pic>
      <p:sp>
        <p:nvSpPr>
          <p:cNvPr id="4" name="Text Placeholder 3"/>
          <p:cNvSpPr>
            <a:spLocks noGrp="1"/>
          </p:cNvSpPr>
          <p:nvPr>
            <p:ph type="body" sz="half" idx="2"/>
          </p:nvPr>
        </p:nvSpPr>
        <p:spPr>
          <a:xfrm>
            <a:off x="2217520" y="1723409"/>
            <a:ext cx="3007867" cy="3900346"/>
          </a:xfrm>
        </p:spPr>
        <p:txBody>
          <a:bodyPr/>
          <a:lstStyle/>
          <a:p>
            <a:pPr>
              <a:defRPr/>
            </a:pPr>
            <a:r>
              <a:rPr lang="es-MX" sz="1837" dirty="0">
                <a:solidFill>
                  <a:schemeClr val="accent1">
                    <a:lumMod val="50000"/>
                  </a:schemeClr>
                </a:solidFill>
                <a:latin typeface="Berlin Sans FB" pitchFamily="34" charset="0"/>
              </a:rPr>
              <a:t>Prácticamente todos los que crecimos en los 60s-70s. Tuvimos o nos subimos a un vocho.</a:t>
            </a:r>
          </a:p>
          <a:p>
            <a:pPr>
              <a:defRPr/>
            </a:pPr>
            <a:r>
              <a:rPr lang="es-MX" sz="1837" dirty="0">
                <a:solidFill>
                  <a:schemeClr val="accent1">
                    <a:lumMod val="50000"/>
                  </a:schemeClr>
                </a:solidFill>
                <a:latin typeface="Berlin Sans FB" pitchFamily="34" charset="0"/>
              </a:rPr>
              <a:t>Era un carro simple, que además de barato tenia la cualidad de que muchas de sus averías las podía reparar uno.</a:t>
            </a:r>
          </a:p>
          <a:p>
            <a:pPr>
              <a:defRPr/>
            </a:pPr>
            <a:r>
              <a:rPr lang="es-MX" sz="1837" dirty="0">
                <a:solidFill>
                  <a:schemeClr val="accent1">
                    <a:lumMod val="50000"/>
                  </a:schemeClr>
                </a:solidFill>
                <a:latin typeface="Berlin Sans FB" pitchFamily="34" charset="0"/>
              </a:rPr>
              <a:t>Uno aprendía de los amigos, hermanos mayores, papas a reparar carros.</a:t>
            </a:r>
          </a:p>
          <a:p>
            <a:pPr>
              <a:defRPr/>
            </a:pPr>
            <a:r>
              <a:rPr lang="es-MX" sz="1837" dirty="0">
                <a:solidFill>
                  <a:schemeClr val="accent1">
                    <a:lumMod val="50000"/>
                  </a:schemeClr>
                </a:solidFill>
                <a:latin typeface="Berlin Sans FB" pitchFamily="34" charset="0"/>
              </a:rPr>
              <a:t>Nos decían </a:t>
            </a:r>
            <a:r>
              <a:rPr lang="es-MX" sz="2449" dirty="0">
                <a:solidFill>
                  <a:schemeClr val="accent1">
                    <a:lumMod val="50000"/>
                  </a:schemeClr>
                </a:solidFill>
                <a:latin typeface="Berlin Sans FB" pitchFamily="34" charset="0"/>
              </a:rPr>
              <a:t>¡¡¡Aprende que te va a servir toda la vida!!!</a:t>
            </a:r>
          </a:p>
        </p:txBody>
      </p:sp>
      <p:sp>
        <p:nvSpPr>
          <p:cNvPr id="122885"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tx2"/>
              </a:buClr>
              <a:defRPr sz="1632">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58032" indent="-291551">
              <a:buClr>
                <a:schemeClr val="tx2"/>
              </a:buClr>
              <a:buSzPct val="125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66203" indent="-233241">
              <a:buClr>
                <a:schemeClr val="tx2"/>
              </a:buClr>
              <a:buSzPct val="120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32684" indent="-233241">
              <a:buClr>
                <a:schemeClr val="tx2"/>
              </a:buClr>
              <a:buSzPct val="120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99165" indent="-233241">
              <a:buClr>
                <a:schemeClr val="tx2"/>
              </a:buClr>
              <a:buSzPct val="89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65646" indent="-233241" eaLnBrk="0" fontAlgn="base" hangingPunct="0">
              <a:spcBef>
                <a:spcPct val="0"/>
              </a:spcBef>
              <a:spcAft>
                <a:spcPct val="0"/>
              </a:spcAft>
              <a:buClr>
                <a:schemeClr val="tx2"/>
              </a:buClr>
              <a:buSzPct val="89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6pPr>
            <a:lvl7pPr marL="3032128" indent="-233241" eaLnBrk="0" fontAlgn="base" hangingPunct="0">
              <a:spcBef>
                <a:spcPct val="0"/>
              </a:spcBef>
              <a:spcAft>
                <a:spcPct val="0"/>
              </a:spcAft>
              <a:buClr>
                <a:schemeClr val="tx2"/>
              </a:buClr>
              <a:buSzPct val="89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98609" indent="-233241" eaLnBrk="0" fontAlgn="base" hangingPunct="0">
              <a:spcBef>
                <a:spcPct val="0"/>
              </a:spcBef>
              <a:spcAft>
                <a:spcPct val="0"/>
              </a:spcAft>
              <a:buClr>
                <a:schemeClr val="tx2"/>
              </a:buClr>
              <a:buSzPct val="89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8pPr>
            <a:lvl9pPr marL="3965090" indent="-233241" eaLnBrk="0" fontAlgn="base" hangingPunct="0">
              <a:spcBef>
                <a:spcPct val="0"/>
              </a:spcBef>
              <a:spcAft>
                <a:spcPct val="0"/>
              </a:spcAft>
              <a:buClr>
                <a:schemeClr val="tx2"/>
              </a:buClr>
              <a:buSzPct val="89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buClrTx/>
            </a:pPr>
            <a:fld id="{2FE73138-1A29-460F-B952-4AEBE7C78159}" type="slidenum">
              <a:rPr lang="en-US" altLang="es-MX" sz="1428">
                <a:solidFill>
                  <a:srgbClr val="000000"/>
                </a:solidFill>
              </a:rPr>
              <a:pPr>
                <a:buClrTx/>
              </a:pPr>
              <a:t>5</a:t>
            </a:fld>
            <a:r>
              <a:rPr lang="en-US" altLang="es-MX" sz="1428">
                <a:solidFill>
                  <a:srgbClr val="FFFFFF"/>
                </a:solidFill>
              </a:rPr>
              <a:t> </a:t>
            </a:r>
          </a:p>
        </p:txBody>
      </p:sp>
      <p:pic>
        <p:nvPicPr>
          <p:cNvPr id="12288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39231" y="1346009"/>
            <a:ext cx="2797299" cy="2097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Bent Arrow 7"/>
          <p:cNvSpPr/>
          <p:nvPr/>
        </p:nvSpPr>
        <p:spPr bwMode="auto">
          <a:xfrm flipH="1" flipV="1">
            <a:off x="9026928" y="3416043"/>
            <a:ext cx="1051215" cy="1289317"/>
          </a:xfrm>
          <a:prstGeom prst="bentArrow">
            <a:avLst/>
          </a:prstGeom>
          <a:solidFill>
            <a:schemeClr val="accent1">
              <a:lumMod val="25000"/>
            </a:schemeClr>
          </a:solidFill>
          <a:ln>
            <a:solidFill>
              <a:schemeClr val="accent1">
                <a:lumMod val="25000"/>
              </a:schemeClr>
            </a:solidFill>
          </a:ln>
          <a:effectLst/>
          <a:extLst/>
        </p:spPr>
        <p:txBody>
          <a:bodyPr lIns="36731" tIns="92686" rIns="36731" bIns="92686" anchor="ctr"/>
          <a:lstStyle/>
          <a:p>
            <a:pPr algn="ctr" defTabSz="1146766" fontAlgn="base">
              <a:spcBef>
                <a:spcPct val="0"/>
              </a:spcBef>
              <a:spcAft>
                <a:spcPct val="0"/>
              </a:spcAft>
              <a:buClr>
                <a:srgbClr val="002960"/>
              </a:buClr>
              <a:defRPr/>
            </a:pPr>
            <a:endParaRPr lang="es-MX" sz="1224" b="1" dirty="0">
              <a:solidFill>
                <a:srgbClr val="808080"/>
              </a:solidFill>
            </a:endParaRPr>
          </a:p>
        </p:txBody>
      </p:sp>
    </p:spTree>
    <p:extLst>
      <p:ext uri="{BB962C8B-B14F-4D97-AF65-F5344CB8AC3E}">
        <p14:creationId xmlns:p14="http://schemas.microsoft.com/office/powerpoint/2010/main" val="322031977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765968"/>
            <a:ext cx="5092700" cy="4174331"/>
          </a:xfrm>
        </p:spPr>
        <p:txBody>
          <a:bodyPr/>
          <a:lstStyle/>
          <a:p>
            <a:r>
              <a:rPr lang="es-MX" dirty="0" smtClean="0"/>
              <a:t>El resultado final del liderazgo docente es:</a:t>
            </a:r>
            <a:br>
              <a:rPr lang="es-MX" dirty="0" smtClean="0"/>
            </a:br>
            <a:r>
              <a:rPr lang="es-MX" dirty="0" smtClean="0"/>
              <a:t>Formar Lideres </a:t>
            </a:r>
            <a:endParaRPr lang="es-MX"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00700" y="541733"/>
            <a:ext cx="4622800" cy="46228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97638785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leadingforachange.files.wordpress.com/2010/06/medical-semin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937" y="224080"/>
            <a:ext cx="4208220" cy="425550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6047" y="2165348"/>
            <a:ext cx="2728197" cy="404177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4244" y="518604"/>
            <a:ext cx="2437238" cy="366645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00725" y="3686175"/>
            <a:ext cx="6267450" cy="2686050"/>
          </a:xfrm>
          <a:prstGeom prst="rect">
            <a:avLst/>
          </a:prstGeom>
        </p:spPr>
      </p:pic>
    </p:spTree>
    <p:extLst>
      <p:ext uri="{BB962C8B-B14F-4D97-AF65-F5344CB8AC3E}">
        <p14:creationId xmlns:p14="http://schemas.microsoft.com/office/powerpoint/2010/main" val="290693967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2084" y="1435101"/>
            <a:ext cx="10363200" cy="1362075"/>
          </a:xfrm>
        </p:spPr>
        <p:txBody>
          <a:bodyPr/>
          <a:lstStyle/>
          <a:p>
            <a:pPr algn="ctr"/>
            <a:r>
              <a:rPr lang="es-MX" sz="6600" dirty="0" smtClean="0"/>
              <a:t>GRACIAS</a:t>
            </a:r>
            <a:endParaRPr lang="es-MX" sz="6600" dirty="0"/>
          </a:p>
        </p:txBody>
      </p:sp>
      <p:sp>
        <p:nvSpPr>
          <p:cNvPr id="5" name="Text Placeholder 4"/>
          <p:cNvSpPr>
            <a:spLocks noGrp="1"/>
          </p:cNvSpPr>
          <p:nvPr>
            <p:ph type="body" idx="1"/>
          </p:nvPr>
        </p:nvSpPr>
        <p:spPr>
          <a:xfrm>
            <a:off x="797984" y="2797176"/>
            <a:ext cx="10363200" cy="1500187"/>
          </a:xfrm>
        </p:spPr>
        <p:txBody>
          <a:bodyPr/>
          <a:lstStyle/>
          <a:p>
            <a:pPr algn="ctr"/>
            <a:r>
              <a:rPr lang="es-MX" sz="3200" dirty="0" smtClean="0"/>
              <a:t>Jorge.valdez@itesm.mx</a:t>
            </a:r>
            <a:endParaRPr lang="es-MX" sz="3200" dirty="0"/>
          </a:p>
        </p:txBody>
      </p:sp>
    </p:spTree>
    <p:extLst>
      <p:ext uri="{BB962C8B-B14F-4D97-AF65-F5344CB8AC3E}">
        <p14:creationId xmlns:p14="http://schemas.microsoft.com/office/powerpoint/2010/main" val="8563458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8080" y="191131"/>
            <a:ext cx="4326339" cy="941072"/>
          </a:xfrm>
        </p:spPr>
        <p:txBody>
          <a:bodyPr/>
          <a:lstStyle/>
          <a:p>
            <a:pPr>
              <a:defRPr/>
            </a:pPr>
            <a:r>
              <a:rPr lang="es-MX" dirty="0" smtClean="0"/>
              <a:t>¿NOS SIRVE ESE “CONOCIMIENTO  PARA EL SIGLO XXI?</a:t>
            </a:r>
            <a:endParaRPr lang="es-MX" dirty="0"/>
          </a:p>
        </p:txBody>
      </p:sp>
      <p:pic>
        <p:nvPicPr>
          <p:cNvPr id="6" name="Content Placeholder 5"/>
          <p:cNvPicPr>
            <a:picLocks noGrp="1" noChangeAspect="1"/>
          </p:cNvPicPr>
          <p:nvPr>
            <p:ph idx="1"/>
          </p:nvPr>
        </p:nvPicPr>
        <p:blipFill>
          <a:blip r:embed="rId2"/>
          <a:stretch>
            <a:fillRect/>
          </a:stretch>
        </p:blipFill>
        <p:spPr>
          <a:xfrm>
            <a:off x="5612506" y="4119012"/>
            <a:ext cx="2753566" cy="2066795"/>
          </a:xfrm>
        </p:spPr>
      </p:pic>
      <p:sp>
        <p:nvSpPr>
          <p:cNvPr id="4" name="Text Placeholder 3"/>
          <p:cNvSpPr>
            <a:spLocks noGrp="1"/>
          </p:cNvSpPr>
          <p:nvPr>
            <p:ph type="body" sz="half" idx="2"/>
          </p:nvPr>
        </p:nvSpPr>
        <p:spPr>
          <a:xfrm>
            <a:off x="1981038" y="1435095"/>
            <a:ext cx="3007867" cy="4690781"/>
          </a:xfrm>
        </p:spPr>
        <p:txBody>
          <a:bodyPr/>
          <a:lstStyle/>
          <a:p>
            <a:pPr marL="291551" indent="-291551">
              <a:buFont typeface="Arial" pitchFamily="34" charset="0"/>
              <a:buChar char="•"/>
              <a:defRPr/>
            </a:pPr>
            <a:r>
              <a:rPr lang="es-MX" sz="2041" dirty="0">
                <a:solidFill>
                  <a:schemeClr val="accent1">
                    <a:lumMod val="50000"/>
                  </a:schemeClr>
                </a:solidFill>
              </a:rPr>
              <a:t>Cuando nos cambiaron las cosas.</a:t>
            </a:r>
          </a:p>
          <a:p>
            <a:pPr marL="291551" indent="-291551">
              <a:buFont typeface="Arial" pitchFamily="34" charset="0"/>
              <a:buChar char="•"/>
              <a:defRPr/>
            </a:pPr>
            <a:r>
              <a:rPr lang="es-MX" sz="2041" dirty="0">
                <a:solidFill>
                  <a:schemeClr val="accent1">
                    <a:lumMod val="50000"/>
                  </a:schemeClr>
                </a:solidFill>
              </a:rPr>
              <a:t>Lo que estaba en un lugar ya no esta.</a:t>
            </a:r>
          </a:p>
          <a:p>
            <a:pPr marL="291551" indent="-291551">
              <a:buFont typeface="Arial" pitchFamily="34" charset="0"/>
              <a:buChar char="•"/>
              <a:defRPr/>
            </a:pPr>
            <a:r>
              <a:rPr lang="es-MX" sz="2041" dirty="0">
                <a:solidFill>
                  <a:schemeClr val="accent1">
                    <a:lumMod val="50000"/>
                  </a:schemeClr>
                </a:solidFill>
              </a:rPr>
              <a:t>Lo que funcionaba de una manera ya no funciona de esa manera.</a:t>
            </a:r>
          </a:p>
          <a:p>
            <a:pPr marL="291551" indent="-291551">
              <a:buFont typeface="Arial" pitchFamily="34" charset="0"/>
              <a:buChar char="•"/>
              <a:defRPr/>
            </a:pPr>
            <a:r>
              <a:rPr lang="es-MX" sz="2041" dirty="0">
                <a:solidFill>
                  <a:schemeClr val="accent1">
                    <a:lumMod val="50000"/>
                  </a:schemeClr>
                </a:solidFill>
              </a:rPr>
              <a:t>¡Nos cambiaron las reglas!</a:t>
            </a:r>
          </a:p>
          <a:p>
            <a:pPr marL="291551" indent="-291551">
              <a:buFont typeface="Arial" pitchFamily="34" charset="0"/>
              <a:buChar char="•"/>
              <a:defRPr/>
            </a:pPr>
            <a:r>
              <a:rPr lang="es-MX" sz="2449" b="1" dirty="0">
                <a:solidFill>
                  <a:schemeClr val="accent1">
                    <a:lumMod val="50000"/>
                  </a:schemeClr>
                </a:solidFill>
              </a:rPr>
              <a:t>¡Lo que era para toda la vida, era para otra vida!</a:t>
            </a:r>
          </a:p>
        </p:txBody>
      </p:sp>
      <p:sp>
        <p:nvSpPr>
          <p:cNvPr id="123909"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tx2"/>
              </a:buClr>
              <a:defRPr sz="1632">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58032" indent="-291551">
              <a:buClr>
                <a:schemeClr val="tx2"/>
              </a:buClr>
              <a:buSzPct val="125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66203" indent="-233241">
              <a:buClr>
                <a:schemeClr val="tx2"/>
              </a:buClr>
              <a:buSzPct val="120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32684" indent="-233241">
              <a:buClr>
                <a:schemeClr val="tx2"/>
              </a:buClr>
              <a:buSzPct val="120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99165" indent="-233241">
              <a:buClr>
                <a:schemeClr val="tx2"/>
              </a:buClr>
              <a:buSzPct val="89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65646" indent="-233241" eaLnBrk="0" fontAlgn="base" hangingPunct="0">
              <a:spcBef>
                <a:spcPct val="0"/>
              </a:spcBef>
              <a:spcAft>
                <a:spcPct val="0"/>
              </a:spcAft>
              <a:buClr>
                <a:schemeClr val="tx2"/>
              </a:buClr>
              <a:buSzPct val="89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6pPr>
            <a:lvl7pPr marL="3032128" indent="-233241" eaLnBrk="0" fontAlgn="base" hangingPunct="0">
              <a:spcBef>
                <a:spcPct val="0"/>
              </a:spcBef>
              <a:spcAft>
                <a:spcPct val="0"/>
              </a:spcAft>
              <a:buClr>
                <a:schemeClr val="tx2"/>
              </a:buClr>
              <a:buSzPct val="89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98609" indent="-233241" eaLnBrk="0" fontAlgn="base" hangingPunct="0">
              <a:spcBef>
                <a:spcPct val="0"/>
              </a:spcBef>
              <a:spcAft>
                <a:spcPct val="0"/>
              </a:spcAft>
              <a:buClr>
                <a:schemeClr val="tx2"/>
              </a:buClr>
              <a:buSzPct val="89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8pPr>
            <a:lvl9pPr marL="3965090" indent="-233241" eaLnBrk="0" fontAlgn="base" hangingPunct="0">
              <a:spcBef>
                <a:spcPct val="0"/>
              </a:spcBef>
              <a:spcAft>
                <a:spcPct val="0"/>
              </a:spcAft>
              <a:buClr>
                <a:schemeClr val="tx2"/>
              </a:buClr>
              <a:buSzPct val="89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buClrTx/>
            </a:pPr>
            <a:fld id="{791645B4-269B-45A0-98C8-9C36E6EC742D}" type="slidenum">
              <a:rPr lang="en-US" altLang="es-MX" sz="1428">
                <a:solidFill>
                  <a:srgbClr val="000000"/>
                </a:solidFill>
              </a:rPr>
              <a:pPr>
                <a:buClrTx/>
              </a:pPr>
              <a:t>6</a:t>
            </a:fld>
            <a:r>
              <a:rPr lang="en-US" altLang="es-MX" sz="1428">
                <a:solidFill>
                  <a:srgbClr val="FFFFFF"/>
                </a:solidFill>
              </a:rPr>
              <a:t> </a:t>
            </a:r>
          </a:p>
        </p:txBody>
      </p:sp>
      <p:pic>
        <p:nvPicPr>
          <p:cNvPr id="123910"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12506" y="1103048"/>
            <a:ext cx="4494793" cy="2858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Up Arrow 7"/>
          <p:cNvSpPr/>
          <p:nvPr/>
        </p:nvSpPr>
        <p:spPr bwMode="auto">
          <a:xfrm>
            <a:off x="6412661" y="3364211"/>
            <a:ext cx="683532" cy="958889"/>
          </a:xfrm>
          <a:prstGeom prst="upArrow">
            <a:avLst/>
          </a:prstGeom>
          <a:solidFill>
            <a:schemeClr val="tx2">
              <a:lumMod val="25000"/>
              <a:lumOff val="75000"/>
            </a:schemeClr>
          </a:solidFill>
          <a:ln>
            <a:noFill/>
          </a:ln>
          <a:effectLst/>
          <a:extLst/>
        </p:spPr>
        <p:txBody>
          <a:bodyPr lIns="36731" tIns="92686" rIns="36731" bIns="92686" anchor="ctr"/>
          <a:lstStyle/>
          <a:p>
            <a:pPr algn="ctr" defTabSz="1146766" fontAlgn="base">
              <a:spcBef>
                <a:spcPct val="0"/>
              </a:spcBef>
              <a:spcAft>
                <a:spcPct val="0"/>
              </a:spcAft>
              <a:buClr>
                <a:srgbClr val="002960"/>
              </a:buClr>
              <a:defRPr/>
            </a:pPr>
            <a:endParaRPr lang="es-MX" sz="1224" b="1" dirty="0">
              <a:solidFill>
                <a:srgbClr val="808080"/>
              </a:solidFill>
            </a:endParaRPr>
          </a:p>
        </p:txBody>
      </p:sp>
    </p:spTree>
    <p:extLst>
      <p:ext uri="{BB962C8B-B14F-4D97-AF65-F5344CB8AC3E}">
        <p14:creationId xmlns:p14="http://schemas.microsoft.com/office/powerpoint/2010/main" val="13569963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746242" cy="1325563"/>
          </a:xfrm>
        </p:spPr>
        <p:txBody>
          <a:bodyPr/>
          <a:lstStyle/>
          <a:p>
            <a:r>
              <a:rPr lang="es-MX" dirty="0" smtClean="0"/>
              <a:t>¿</a:t>
            </a:r>
            <a:r>
              <a:rPr lang="es-MX" b="1" dirty="0" smtClean="0">
                <a:solidFill>
                  <a:schemeClr val="accent1">
                    <a:lumMod val="75000"/>
                  </a:schemeClr>
                </a:solidFill>
              </a:rPr>
              <a:t>Qué debemos entender por Innovación educativa</a:t>
            </a:r>
            <a:r>
              <a:rPr lang="es-MX" dirty="0" smtClean="0"/>
              <a:t>?</a:t>
            </a:r>
            <a:endParaRPr lang="es-MX" dirty="0"/>
          </a:p>
        </p:txBody>
      </p:sp>
      <p:pic>
        <p:nvPicPr>
          <p:cNvPr id="3074" name="Picture 2" descr="https://edtechdigest.files.wordpress.com/2012/09/innovation-in-education-social-think-tank-by-kelvy-bird.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147" y="2227170"/>
            <a:ext cx="11056376" cy="4018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6189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b="1" dirty="0" smtClean="0">
                <a:solidFill>
                  <a:schemeClr val="accent1">
                    <a:lumMod val="75000"/>
                  </a:schemeClr>
                </a:solidFill>
              </a:rPr>
              <a:t>¿Qué debemos entender por Innovación educativa</a:t>
            </a:r>
            <a:r>
              <a:rPr lang="es-MX" dirty="0" smtClean="0">
                <a:solidFill>
                  <a:schemeClr val="accent1">
                    <a:lumMod val="75000"/>
                  </a:schemeClr>
                </a:solidFill>
              </a:rPr>
              <a:t>?</a:t>
            </a:r>
            <a:endParaRPr lang="es-MX" dirty="0">
              <a:solidFill>
                <a:schemeClr val="accent1">
                  <a:lumMod val="75000"/>
                </a:schemeClr>
              </a:solidFill>
            </a:endParaRPr>
          </a:p>
        </p:txBody>
      </p:sp>
      <p:sp>
        <p:nvSpPr>
          <p:cNvPr id="4" name="Content Placeholder 3"/>
          <p:cNvSpPr>
            <a:spLocks noGrp="1"/>
          </p:cNvSpPr>
          <p:nvPr>
            <p:ph idx="1"/>
          </p:nvPr>
        </p:nvSpPr>
        <p:spPr>
          <a:xfrm>
            <a:off x="838200" y="1596718"/>
            <a:ext cx="10939818" cy="4351338"/>
          </a:xfrm>
        </p:spPr>
        <p:txBody>
          <a:bodyPr>
            <a:normAutofit lnSpcReduction="10000"/>
          </a:bodyPr>
          <a:lstStyle/>
          <a:p>
            <a:pPr marL="0" indent="0">
              <a:buNone/>
            </a:pPr>
            <a:r>
              <a:rPr lang="es-MX" dirty="0" smtClean="0"/>
              <a:t> </a:t>
            </a:r>
            <a:r>
              <a:rPr lang="es-MX" dirty="0"/>
              <a:t/>
            </a:r>
            <a:br>
              <a:rPr lang="es-MX" dirty="0"/>
            </a:br>
            <a:r>
              <a:rPr lang="es-MX" dirty="0"/>
              <a:t>“Innovación educativa significa una </a:t>
            </a:r>
            <a:r>
              <a:rPr lang="es-MX" b="1" dirty="0">
                <a:solidFill>
                  <a:schemeClr val="accent1">
                    <a:lumMod val="75000"/>
                  </a:schemeClr>
                </a:solidFill>
              </a:rPr>
              <a:t>batalla</a:t>
            </a:r>
            <a:r>
              <a:rPr lang="es-MX" dirty="0"/>
              <a:t> a la realidad tal cual es, a lo mecánico, rutinario y usual, a la fuerza de los hechos y al peso de la inercia. Supone, pues, </a:t>
            </a:r>
            <a:r>
              <a:rPr lang="es-MX" b="1" dirty="0">
                <a:solidFill>
                  <a:schemeClr val="accent1">
                    <a:lumMod val="75000"/>
                  </a:schemeClr>
                </a:solidFill>
              </a:rPr>
              <a:t>una apuesta </a:t>
            </a:r>
            <a:r>
              <a:rPr lang="es-MX" dirty="0"/>
              <a:t>por lo colectivamente construido como deseable, por la imaginación creadora, por la transformación de lo existente. Reclama, en suma, la apertura de una </a:t>
            </a:r>
            <a:r>
              <a:rPr lang="es-MX" b="1" dirty="0">
                <a:solidFill>
                  <a:schemeClr val="accent1">
                    <a:lumMod val="75000"/>
                  </a:schemeClr>
                </a:solidFill>
              </a:rPr>
              <a:t>rendija utópica </a:t>
            </a:r>
            <a:r>
              <a:rPr lang="es-MX" dirty="0"/>
              <a:t>en el seno de un sistema que, como el educativo, disfruta de un exceso de tradición, perpetuación y conservación del pasado. (…) innovación equivale, ha de equivaler, a un determinado </a:t>
            </a:r>
            <a:r>
              <a:rPr lang="es-MX" b="1" dirty="0">
                <a:solidFill>
                  <a:schemeClr val="accent1">
                    <a:lumMod val="75000"/>
                  </a:schemeClr>
                </a:solidFill>
              </a:rPr>
              <a:t>clima</a:t>
            </a:r>
            <a:r>
              <a:rPr lang="es-MX" dirty="0"/>
              <a:t> en todo el sistema educativo que, desde la Administración a los profesores y alumnos, propicie la disposición a indagar, descubrir, reflexionar, criticar…</a:t>
            </a:r>
            <a:br>
              <a:rPr lang="es-MX" dirty="0"/>
            </a:br>
            <a:r>
              <a:rPr lang="es-MX" b="1" dirty="0">
                <a:solidFill>
                  <a:schemeClr val="accent1">
                    <a:lumMod val="75000"/>
                  </a:schemeClr>
                </a:solidFill>
              </a:rPr>
              <a:t>cambiar.</a:t>
            </a:r>
            <a:r>
              <a:rPr lang="es-MX" dirty="0"/>
              <a:t>”</a:t>
            </a:r>
          </a:p>
        </p:txBody>
      </p:sp>
      <p:sp>
        <p:nvSpPr>
          <p:cNvPr id="5" name="Rectangle 4"/>
          <p:cNvSpPr/>
          <p:nvPr/>
        </p:nvSpPr>
        <p:spPr>
          <a:xfrm>
            <a:off x="7274701" y="5765024"/>
            <a:ext cx="3483839" cy="369332"/>
          </a:xfrm>
          <a:prstGeom prst="rect">
            <a:avLst/>
          </a:prstGeom>
        </p:spPr>
        <p:txBody>
          <a:bodyPr wrap="none">
            <a:spAutoFit/>
          </a:bodyPr>
          <a:lstStyle/>
          <a:p>
            <a:r>
              <a:rPr lang="es-MX" dirty="0"/>
              <a:t>Juan Escudero (PASCUAL, 1988: 86)</a:t>
            </a:r>
          </a:p>
        </p:txBody>
      </p:sp>
    </p:spTree>
    <p:extLst>
      <p:ext uri="{BB962C8B-B14F-4D97-AF65-F5344CB8AC3E}">
        <p14:creationId xmlns:p14="http://schemas.microsoft.com/office/powerpoint/2010/main" val="41466984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038" y="858395"/>
            <a:ext cx="7295331" cy="576700"/>
          </a:xfrm>
        </p:spPr>
        <p:txBody>
          <a:bodyPr/>
          <a:lstStyle/>
          <a:p>
            <a:pPr>
              <a:defRPr/>
            </a:pPr>
            <a:r>
              <a:rPr lang="es-MX" sz="3673" dirty="0">
                <a:latin typeface="Meiryo UI" pitchFamily="34" charset="-128"/>
                <a:ea typeface="Meiryo UI" pitchFamily="34" charset="-128"/>
                <a:cs typeface="Meiryo UI" pitchFamily="34" charset="-128"/>
              </a:rPr>
              <a:t>LAS SEÑALES DEL CAMINO</a:t>
            </a:r>
          </a:p>
        </p:txBody>
      </p:sp>
      <p:pic>
        <p:nvPicPr>
          <p:cNvPr id="6" name="Content Placeholder 5"/>
          <p:cNvPicPr>
            <a:picLocks noGrp="1" noChangeAspect="1"/>
          </p:cNvPicPr>
          <p:nvPr>
            <p:ph idx="1"/>
          </p:nvPr>
        </p:nvPicPr>
        <p:blipFill>
          <a:blip r:embed="rId2"/>
          <a:stretch>
            <a:fillRect/>
          </a:stretch>
        </p:blipFill>
        <p:spPr>
          <a:xfrm>
            <a:off x="5045595" y="1864327"/>
            <a:ext cx="5385652" cy="3582876"/>
          </a:xfrm>
          <a:ln w="57150">
            <a:solidFill>
              <a:schemeClr val="accent1">
                <a:lumMod val="25000"/>
              </a:schemeClr>
            </a:solidFill>
          </a:ln>
        </p:spPr>
      </p:pic>
      <p:sp>
        <p:nvSpPr>
          <p:cNvPr id="4" name="Text Placeholder 3"/>
          <p:cNvSpPr>
            <a:spLocks noGrp="1"/>
          </p:cNvSpPr>
          <p:nvPr>
            <p:ph type="body" sz="half" idx="2"/>
          </p:nvPr>
        </p:nvSpPr>
        <p:spPr>
          <a:xfrm>
            <a:off x="368490" y="1997147"/>
            <a:ext cx="4594498" cy="3705976"/>
          </a:xfrm>
        </p:spPr>
        <p:txBody>
          <a:bodyPr/>
          <a:lstStyle/>
          <a:p>
            <a:pPr>
              <a:defRPr/>
            </a:pPr>
            <a:r>
              <a:rPr lang="es-MX" sz="2400" dirty="0">
                <a:solidFill>
                  <a:schemeClr val="accent1">
                    <a:lumMod val="50000"/>
                  </a:schemeClr>
                </a:solidFill>
                <a:latin typeface="Aharoni" pitchFamily="2" charset="-79"/>
                <a:cs typeface="Aharoni" pitchFamily="2" charset="-79"/>
              </a:rPr>
              <a:t>Como en todo viaje. Tenemos que, no solo saber a donde queremos ir, sino ver  las señales que aparecen en el camino, por que esas pueden cambiar nuestro rumbo y destino</a:t>
            </a:r>
            <a:r>
              <a:rPr lang="es-MX" sz="2041" dirty="0">
                <a:solidFill>
                  <a:schemeClr val="accent1">
                    <a:lumMod val="50000"/>
                  </a:schemeClr>
                </a:solidFill>
                <a:latin typeface="Aharoni" pitchFamily="2" charset="-79"/>
                <a:cs typeface="Aharoni" pitchFamily="2" charset="-79"/>
              </a:rPr>
              <a:t>.</a:t>
            </a:r>
          </a:p>
        </p:txBody>
      </p:sp>
      <p:sp>
        <p:nvSpPr>
          <p:cNvPr id="115717"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chemeClr val="tx2"/>
              </a:buClr>
              <a:defRPr sz="1632">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58032" indent="-291551">
              <a:buClr>
                <a:schemeClr val="tx2"/>
              </a:buClr>
              <a:buSzPct val="125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66203" indent="-233241">
              <a:buClr>
                <a:schemeClr val="tx2"/>
              </a:buClr>
              <a:buSzPct val="120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32684" indent="-233241">
              <a:buClr>
                <a:schemeClr val="tx2"/>
              </a:buClr>
              <a:buSzPct val="120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99165" indent="-233241">
              <a:buClr>
                <a:schemeClr val="tx2"/>
              </a:buClr>
              <a:buSzPct val="89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65646" indent="-233241" eaLnBrk="0" fontAlgn="base" hangingPunct="0">
              <a:spcBef>
                <a:spcPct val="0"/>
              </a:spcBef>
              <a:spcAft>
                <a:spcPct val="0"/>
              </a:spcAft>
              <a:buClr>
                <a:schemeClr val="tx2"/>
              </a:buClr>
              <a:buSzPct val="89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6pPr>
            <a:lvl7pPr marL="3032128" indent="-233241" eaLnBrk="0" fontAlgn="base" hangingPunct="0">
              <a:spcBef>
                <a:spcPct val="0"/>
              </a:spcBef>
              <a:spcAft>
                <a:spcPct val="0"/>
              </a:spcAft>
              <a:buClr>
                <a:schemeClr val="tx2"/>
              </a:buClr>
              <a:buSzPct val="89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98609" indent="-233241" eaLnBrk="0" fontAlgn="base" hangingPunct="0">
              <a:spcBef>
                <a:spcPct val="0"/>
              </a:spcBef>
              <a:spcAft>
                <a:spcPct val="0"/>
              </a:spcAft>
              <a:buClr>
                <a:schemeClr val="tx2"/>
              </a:buClr>
              <a:buSzPct val="89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8pPr>
            <a:lvl9pPr marL="3965090" indent="-233241" eaLnBrk="0" fontAlgn="base" hangingPunct="0">
              <a:spcBef>
                <a:spcPct val="0"/>
              </a:spcBef>
              <a:spcAft>
                <a:spcPct val="0"/>
              </a:spcAft>
              <a:buClr>
                <a:schemeClr val="tx2"/>
              </a:buClr>
              <a:buSzPct val="89000"/>
              <a:buFont typeface="Arial" panose="020B0604020202020204" pitchFamily="34" charset="0"/>
              <a:buChar char="-"/>
              <a:defRPr sz="1632">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buClrTx/>
            </a:pPr>
            <a:fld id="{C2682856-6151-44CA-91C1-DAEBF0E7D2D2}" type="slidenum">
              <a:rPr lang="en-US" altLang="es-MX" sz="1428">
                <a:solidFill>
                  <a:srgbClr val="000000"/>
                </a:solidFill>
              </a:rPr>
              <a:pPr>
                <a:buClrTx/>
              </a:pPr>
              <a:t>9</a:t>
            </a:fld>
            <a:r>
              <a:rPr lang="en-US" altLang="es-MX" sz="1428">
                <a:solidFill>
                  <a:srgbClr val="FFFFFF"/>
                </a:solidFill>
              </a:rPr>
              <a:t> </a:t>
            </a:r>
          </a:p>
        </p:txBody>
      </p:sp>
    </p:spTree>
    <p:extLst>
      <p:ext uri="{BB962C8B-B14F-4D97-AF65-F5344CB8AC3E}">
        <p14:creationId xmlns:p14="http://schemas.microsoft.com/office/powerpoint/2010/main" val="348985040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AME" val="Logo"/>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qvEGksz.vEmxHeRh91uGOQ"/>
</p:tagLst>
</file>

<file path=ppt/tags/tag11.xml><?xml version="1.0" encoding="utf-8"?>
<p:tagLst xmlns:a="http://schemas.openxmlformats.org/drawingml/2006/main" xmlns:r="http://schemas.openxmlformats.org/officeDocument/2006/relationships" xmlns:p="http://schemas.openxmlformats.org/presentationml/2006/main">
  <p:tag name="NAME" val="Logo"/>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QTrdCPd7xUC_XV1VyZBmK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qvEGksz.vEmxHeRh91uGOQ"/>
</p:tagLst>
</file>

<file path=ppt/tags/tag16.xml><?xml version="1.0" encoding="utf-8"?>
<p:tagLst xmlns:a="http://schemas.openxmlformats.org/drawingml/2006/main" xmlns:r="http://schemas.openxmlformats.org/officeDocument/2006/relationships" xmlns:p="http://schemas.openxmlformats.org/presentationml/2006/main">
  <p:tag name="NAME" val="Logo"/>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QTrdCPd7xUC_XV1VyZBmK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QTrdCPd7xUC_XV1VyZBmKQ"/>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qvEGksz.vEmxHeRh91uGOQ"/>
</p:tagLst>
</file>

<file path=ppt/tags/tag21.xml><?xml version="1.0" encoding="utf-8"?>
<p:tagLst xmlns:a="http://schemas.openxmlformats.org/drawingml/2006/main" xmlns:r="http://schemas.openxmlformats.org/officeDocument/2006/relationships" xmlns:p="http://schemas.openxmlformats.org/presentationml/2006/main">
  <p:tag name="NAME" val="Logo"/>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QTrdCPd7xUC_XV1VyZBmK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qvEGksz.vEmxHeRh91uGOQ"/>
</p:tagLst>
</file>

<file path=ppt/tags/tag26.xml><?xml version="1.0" encoding="utf-8"?>
<p:tagLst xmlns:a="http://schemas.openxmlformats.org/drawingml/2006/main" xmlns:r="http://schemas.openxmlformats.org/officeDocument/2006/relationships" xmlns:p="http://schemas.openxmlformats.org/presentationml/2006/main">
  <p:tag name="NAME" val="Logo"/>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QTrdCPd7xUC_XV1VyZBmK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qvEGksz.vEmxHeRh91uGOQ"/>
</p:tagLst>
</file>

<file path=ppt/tags/tag31.xml><?xml version="1.0" encoding="utf-8"?>
<p:tagLst xmlns:a="http://schemas.openxmlformats.org/drawingml/2006/main" xmlns:r="http://schemas.openxmlformats.org/officeDocument/2006/relationships" xmlns:p="http://schemas.openxmlformats.org/presentationml/2006/main">
  <p:tag name="NAME" val="Logo"/>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QTrdCPd7xUC_XV1VyZBmK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qvEGksz.vEmxHeRh91uGOQ"/>
</p:tagLst>
</file>

<file path=ppt/tags/tag36.xml><?xml version="1.0" encoding="utf-8"?>
<p:tagLst xmlns:a="http://schemas.openxmlformats.org/drawingml/2006/main" xmlns:r="http://schemas.openxmlformats.org/officeDocument/2006/relationships" xmlns:p="http://schemas.openxmlformats.org/presentationml/2006/main">
  <p:tag name="NAME" val="Logo"/>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QTrdCPd7xUC_XV1VyZBmK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4.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qvEGksz.vEmxHeRh91uGOQ"/>
</p:tagLst>
</file>

<file path=ppt/tags/tag41.xml><?xml version="1.0" encoding="utf-8"?>
<p:tagLst xmlns:a="http://schemas.openxmlformats.org/drawingml/2006/main" xmlns:r="http://schemas.openxmlformats.org/officeDocument/2006/relationships" xmlns:p="http://schemas.openxmlformats.org/presentationml/2006/main">
  <p:tag name="NAME" val="Logo"/>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QTrdCPd7xUC_XV1VyZBmKQ"/>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qvEGksz.vEmxHeRh91uGOQ"/>
</p:tagLst>
</file>

<file path=ppt/tags/tag46.xml><?xml version="1.0" encoding="utf-8"?>
<p:tagLst xmlns:a="http://schemas.openxmlformats.org/drawingml/2006/main" xmlns:r="http://schemas.openxmlformats.org/officeDocument/2006/relationships" xmlns:p="http://schemas.openxmlformats.org/presentationml/2006/main">
  <p:tag name="NAME" val="Logo"/>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QTrdCPd7xUC_XV1VyZBmKQ"/>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qvEGksz.vEmxHeRh91uGOQ"/>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qvEGksz.vEmxHeRh91uGOQ"/>
</p:tagLst>
</file>

<file path=ppt/tags/tag51.xml><?xml version="1.0" encoding="utf-8"?>
<p:tagLst xmlns:a="http://schemas.openxmlformats.org/drawingml/2006/main" xmlns:r="http://schemas.openxmlformats.org/officeDocument/2006/relationships" xmlns:p="http://schemas.openxmlformats.org/presentationml/2006/main">
  <p:tag name="NAME" val="Logo"/>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QTrdCPd7xUC_XV1VyZBmKQ"/>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qvEGksz.vEmxHeRh91uGOQ"/>
</p:tagLst>
</file>

<file path=ppt/tags/tag56.xml><?xml version="1.0" encoding="utf-8"?>
<p:tagLst xmlns:a="http://schemas.openxmlformats.org/drawingml/2006/main" xmlns:r="http://schemas.openxmlformats.org/officeDocument/2006/relationships" xmlns:p="http://schemas.openxmlformats.org/presentationml/2006/main">
  <p:tag name="NAME" val="Logo"/>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QTrdCPd7xUC_XV1VyZBmKQ"/>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6.xml><?xml version="1.0" encoding="utf-8"?>
<p:tagLst xmlns:a="http://schemas.openxmlformats.org/drawingml/2006/main" xmlns:r="http://schemas.openxmlformats.org/officeDocument/2006/relationships" xmlns:p="http://schemas.openxmlformats.org/presentationml/2006/main">
  <p:tag name="NAME" val="Logo"/>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qvEGksz.vEmxHeRh91uGO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QTrdCPd7xUC_XV1VyZBmK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13_Blank">
  <a:themeElements>
    <a:clrScheme name="1_Blank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1_Blank">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lumMod val="85000"/>
          </a:schemeClr>
        </a:solidFill>
        <a:ln>
          <a:noFill/>
        </a:ln>
        <a:effectLst/>
        <a:extLst/>
      </a:spPr>
      <a:bodyPr lIns="36000" tIns="90841" rIns="36000" bIns="90841" rtlCol="0" anchor="ctr"/>
      <a:lstStyle>
        <a:defPPr algn="ctr" defTabSz="1123950" fontAlgn="base">
          <a:spcBef>
            <a:spcPct val="0"/>
          </a:spcBef>
          <a:spcAft>
            <a:spcPct val="0"/>
          </a:spcAft>
          <a:buClr>
            <a:srgbClr val="002960"/>
          </a:buClr>
          <a:defRPr sz="1200" b="1" dirty="0" smtClean="0">
            <a:solidFill>
              <a:srgbClr val="808080"/>
            </a:solidFill>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30000">
            <a:ln>
              <a:noFill/>
            </a:ln>
            <a:solidFill>
              <a:schemeClr val="tx1"/>
            </a:solidFill>
            <a:effectLst/>
            <a:latin typeface="Arial" charset="0"/>
            <a:ea typeface="ＭＳ Ｐゴシック" charset="0"/>
          </a:defRPr>
        </a:defPPr>
      </a:lstStyle>
    </a:lnDef>
    <a:txDef>
      <a:spPr>
        <a:noFill/>
        <a:ln w="9525" cap="flat" cmpd="sng" algn="ctr">
          <a:solidFill>
            <a:schemeClr val="accent3">
              <a:lumMod val="65000"/>
            </a:schemeClr>
          </a:solidFill>
          <a:prstDash val="solid"/>
          <a:round/>
          <a:headEnd type="none" w="med" len="med"/>
          <a:tailEnd type="none" w="med" len="med"/>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90488" indent="-90488">
          <a:buFont typeface="Arial"/>
          <a:buChar char="•"/>
          <a:defRPr sz="1400" baseline="0" dirty="0" smtClean="0"/>
        </a:defPPr>
      </a:lstStyle>
    </a:txDef>
  </a:objectDefaults>
  <a:extraClrSchemeLst>
    <a:extraClrScheme>
      <a:clrScheme name="1_Blank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1_Blank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1_Blank 3">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4_Blank">
  <a:themeElements>
    <a:clrScheme name="1_Blank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1_Blank">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lumMod val="85000"/>
          </a:schemeClr>
        </a:solidFill>
        <a:ln>
          <a:noFill/>
        </a:ln>
        <a:effectLst/>
        <a:extLst/>
      </a:spPr>
      <a:bodyPr lIns="36000" tIns="90841" rIns="36000" bIns="90841" rtlCol="0" anchor="ctr"/>
      <a:lstStyle>
        <a:defPPr algn="ctr" defTabSz="1123950" fontAlgn="base">
          <a:spcBef>
            <a:spcPct val="0"/>
          </a:spcBef>
          <a:spcAft>
            <a:spcPct val="0"/>
          </a:spcAft>
          <a:buClr>
            <a:srgbClr val="002960"/>
          </a:buClr>
          <a:defRPr sz="1200" b="1" dirty="0" smtClean="0">
            <a:solidFill>
              <a:srgbClr val="808080"/>
            </a:solidFill>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30000">
            <a:ln>
              <a:noFill/>
            </a:ln>
            <a:solidFill>
              <a:schemeClr val="tx1"/>
            </a:solidFill>
            <a:effectLst/>
            <a:latin typeface="Arial" charset="0"/>
            <a:ea typeface="ＭＳ Ｐゴシック" charset="0"/>
          </a:defRPr>
        </a:defPPr>
      </a:lstStyle>
    </a:lnDef>
    <a:txDef>
      <a:spPr>
        <a:noFill/>
        <a:ln w="9525" cap="flat" cmpd="sng" algn="ctr">
          <a:solidFill>
            <a:schemeClr val="accent3">
              <a:lumMod val="65000"/>
            </a:schemeClr>
          </a:solidFill>
          <a:prstDash val="solid"/>
          <a:round/>
          <a:headEnd type="none" w="med" len="med"/>
          <a:tailEnd type="none" w="med" len="med"/>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90488" indent="-90488">
          <a:buFont typeface="Arial"/>
          <a:buChar char="•"/>
          <a:defRPr sz="1400" baseline="0" dirty="0" smtClean="0"/>
        </a:defPPr>
      </a:lstStyle>
    </a:txDef>
  </a:objectDefaults>
  <a:extraClrSchemeLst>
    <a:extraClrScheme>
      <a:clrScheme name="1_Blank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1_Blank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1_Blank 3">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5_Blank">
  <a:themeElements>
    <a:clrScheme name="1_Blank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1_Blank">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lumMod val="85000"/>
          </a:schemeClr>
        </a:solidFill>
        <a:ln>
          <a:noFill/>
        </a:ln>
        <a:effectLst/>
        <a:extLst/>
      </a:spPr>
      <a:bodyPr lIns="36000" tIns="90841" rIns="36000" bIns="90841" rtlCol="0" anchor="ctr"/>
      <a:lstStyle>
        <a:defPPr algn="ctr" defTabSz="1123950" fontAlgn="base">
          <a:spcBef>
            <a:spcPct val="0"/>
          </a:spcBef>
          <a:spcAft>
            <a:spcPct val="0"/>
          </a:spcAft>
          <a:buClr>
            <a:srgbClr val="002960"/>
          </a:buClr>
          <a:defRPr sz="1200" b="1" dirty="0" smtClean="0">
            <a:solidFill>
              <a:srgbClr val="808080"/>
            </a:solidFill>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30000">
            <a:ln>
              <a:noFill/>
            </a:ln>
            <a:solidFill>
              <a:schemeClr val="tx1"/>
            </a:solidFill>
            <a:effectLst/>
            <a:latin typeface="Arial" charset="0"/>
            <a:ea typeface="ＭＳ Ｐゴシック" charset="0"/>
          </a:defRPr>
        </a:defPPr>
      </a:lstStyle>
    </a:lnDef>
    <a:txDef>
      <a:spPr>
        <a:noFill/>
        <a:ln w="9525" cap="flat" cmpd="sng" algn="ctr">
          <a:solidFill>
            <a:schemeClr val="accent3">
              <a:lumMod val="65000"/>
            </a:schemeClr>
          </a:solidFill>
          <a:prstDash val="solid"/>
          <a:round/>
          <a:headEnd type="none" w="med" len="med"/>
          <a:tailEnd type="none" w="med" len="med"/>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90488" indent="-90488">
          <a:buFont typeface="Arial"/>
          <a:buChar char="•"/>
          <a:defRPr sz="1400" baseline="0" dirty="0" smtClean="0"/>
        </a:defPPr>
      </a:lstStyle>
    </a:txDef>
  </a:objectDefaults>
  <a:extraClrSchemeLst>
    <a:extraClrScheme>
      <a:clrScheme name="1_Blank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1_Blank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1_Blank 3">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6_Blank">
  <a:themeElements>
    <a:clrScheme name="1_Blank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1_Blank">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lumMod val="85000"/>
          </a:schemeClr>
        </a:solidFill>
        <a:ln>
          <a:noFill/>
        </a:ln>
        <a:effectLst/>
        <a:extLst/>
      </a:spPr>
      <a:bodyPr lIns="36000" tIns="90841" rIns="36000" bIns="90841" rtlCol="0" anchor="ctr"/>
      <a:lstStyle>
        <a:defPPr algn="ctr" defTabSz="1123950" fontAlgn="base">
          <a:spcBef>
            <a:spcPct val="0"/>
          </a:spcBef>
          <a:spcAft>
            <a:spcPct val="0"/>
          </a:spcAft>
          <a:buClr>
            <a:srgbClr val="002960"/>
          </a:buClr>
          <a:defRPr sz="1200" b="1" dirty="0" smtClean="0">
            <a:solidFill>
              <a:srgbClr val="808080"/>
            </a:solidFill>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30000">
            <a:ln>
              <a:noFill/>
            </a:ln>
            <a:solidFill>
              <a:schemeClr val="tx1"/>
            </a:solidFill>
            <a:effectLst/>
            <a:latin typeface="Arial" charset="0"/>
            <a:ea typeface="ＭＳ Ｐゴシック" charset="0"/>
          </a:defRPr>
        </a:defPPr>
      </a:lstStyle>
    </a:lnDef>
    <a:txDef>
      <a:spPr>
        <a:noFill/>
        <a:ln w="9525" cap="flat" cmpd="sng" algn="ctr">
          <a:solidFill>
            <a:schemeClr val="accent3">
              <a:lumMod val="65000"/>
            </a:schemeClr>
          </a:solidFill>
          <a:prstDash val="solid"/>
          <a:round/>
          <a:headEnd type="none" w="med" len="med"/>
          <a:tailEnd type="none" w="med" len="med"/>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90488" indent="-90488">
          <a:buFont typeface="Arial"/>
          <a:buChar char="•"/>
          <a:defRPr sz="1400" baseline="0" dirty="0" smtClean="0"/>
        </a:defPPr>
      </a:lstStyle>
    </a:txDef>
  </a:objectDefaults>
  <a:extraClrSchemeLst>
    <a:extraClrScheme>
      <a:clrScheme name="1_Blank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1_Blank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1_Blank 3">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5_Blank">
  <a:themeElements>
    <a:clrScheme name="1_Blank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1_Blank">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lumMod val="85000"/>
          </a:schemeClr>
        </a:solidFill>
        <a:ln>
          <a:noFill/>
        </a:ln>
        <a:effectLst/>
        <a:extLst/>
      </a:spPr>
      <a:bodyPr lIns="36000" tIns="90841" rIns="36000" bIns="90841" rtlCol="0" anchor="ctr"/>
      <a:lstStyle>
        <a:defPPr algn="ctr" defTabSz="1123950" fontAlgn="base">
          <a:spcBef>
            <a:spcPct val="0"/>
          </a:spcBef>
          <a:spcAft>
            <a:spcPct val="0"/>
          </a:spcAft>
          <a:buClr>
            <a:srgbClr val="002960"/>
          </a:buClr>
          <a:defRPr sz="1200" b="1" dirty="0" smtClean="0">
            <a:solidFill>
              <a:srgbClr val="808080"/>
            </a:solidFill>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30000">
            <a:ln>
              <a:noFill/>
            </a:ln>
            <a:solidFill>
              <a:schemeClr val="tx1"/>
            </a:solidFill>
            <a:effectLst/>
            <a:latin typeface="Arial" charset="0"/>
            <a:ea typeface="ＭＳ Ｐゴシック" charset="0"/>
          </a:defRPr>
        </a:defPPr>
      </a:lstStyle>
    </a:lnDef>
    <a:txDef>
      <a:spPr>
        <a:noFill/>
        <a:ln w="9525" cap="flat" cmpd="sng" algn="ctr">
          <a:solidFill>
            <a:schemeClr val="accent3">
              <a:lumMod val="65000"/>
            </a:schemeClr>
          </a:solidFill>
          <a:prstDash val="solid"/>
          <a:round/>
          <a:headEnd type="none" w="med" len="med"/>
          <a:tailEnd type="none" w="med" len="med"/>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90488" indent="-90488">
          <a:buFont typeface="Arial"/>
          <a:buChar char="•"/>
          <a:defRPr sz="1400" baseline="0" dirty="0" smtClean="0"/>
        </a:defPPr>
      </a:lstStyle>
    </a:txDef>
  </a:objectDefaults>
  <a:extraClrSchemeLst>
    <a:extraClrScheme>
      <a:clrScheme name="1_Blank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1_Blank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1_Blank 3">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Blank">
  <a:themeElements>
    <a:clrScheme name="1_Blank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1_Blank">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lumMod val="85000"/>
          </a:schemeClr>
        </a:solidFill>
        <a:ln>
          <a:noFill/>
        </a:ln>
        <a:effectLst/>
        <a:extLst/>
      </a:spPr>
      <a:bodyPr lIns="36000" tIns="90841" rIns="36000" bIns="90841" rtlCol="0" anchor="ctr"/>
      <a:lstStyle>
        <a:defPPr algn="ctr" defTabSz="1123950" fontAlgn="base">
          <a:spcBef>
            <a:spcPct val="0"/>
          </a:spcBef>
          <a:spcAft>
            <a:spcPct val="0"/>
          </a:spcAft>
          <a:buClr>
            <a:srgbClr val="002960"/>
          </a:buClr>
          <a:defRPr sz="1200" b="1" dirty="0" smtClean="0">
            <a:solidFill>
              <a:srgbClr val="808080"/>
            </a:solidFill>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30000">
            <a:ln>
              <a:noFill/>
            </a:ln>
            <a:solidFill>
              <a:schemeClr val="tx1"/>
            </a:solidFill>
            <a:effectLst/>
            <a:latin typeface="Arial" charset="0"/>
            <a:ea typeface="ＭＳ Ｐゴシック" charset="0"/>
          </a:defRPr>
        </a:defPPr>
      </a:lstStyle>
    </a:lnDef>
    <a:txDef>
      <a:spPr>
        <a:noFill/>
        <a:ln w="9525" cap="flat" cmpd="sng" algn="ctr">
          <a:solidFill>
            <a:schemeClr val="accent3">
              <a:lumMod val="65000"/>
            </a:schemeClr>
          </a:solidFill>
          <a:prstDash val="solid"/>
          <a:round/>
          <a:headEnd type="none" w="med" len="med"/>
          <a:tailEnd type="none" w="med" len="med"/>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90488" indent="-90488">
          <a:buFont typeface="Arial"/>
          <a:buChar char="•"/>
          <a:defRPr sz="1400" baseline="0" dirty="0" smtClean="0"/>
        </a:defPPr>
      </a:lstStyle>
    </a:txDef>
  </a:objectDefaults>
  <a:extraClrSchemeLst>
    <a:extraClrScheme>
      <a:clrScheme name="1_Blank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1_Blank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1_Blank 3">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Blank">
  <a:themeElements>
    <a:clrScheme name="1_Blank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1_Blank">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lumMod val="85000"/>
          </a:schemeClr>
        </a:solidFill>
        <a:ln>
          <a:noFill/>
        </a:ln>
        <a:effectLst/>
        <a:extLst/>
      </a:spPr>
      <a:bodyPr lIns="36000" tIns="90841" rIns="36000" bIns="90841" rtlCol="0" anchor="ctr"/>
      <a:lstStyle>
        <a:defPPr algn="ctr" defTabSz="1123950" fontAlgn="base">
          <a:spcBef>
            <a:spcPct val="0"/>
          </a:spcBef>
          <a:spcAft>
            <a:spcPct val="0"/>
          </a:spcAft>
          <a:buClr>
            <a:srgbClr val="002960"/>
          </a:buClr>
          <a:defRPr sz="1200" b="1" dirty="0" smtClean="0">
            <a:solidFill>
              <a:srgbClr val="808080"/>
            </a:solidFill>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30000">
            <a:ln>
              <a:noFill/>
            </a:ln>
            <a:solidFill>
              <a:schemeClr val="tx1"/>
            </a:solidFill>
            <a:effectLst/>
            <a:latin typeface="Arial" charset="0"/>
            <a:ea typeface="ＭＳ Ｐゴシック" charset="0"/>
          </a:defRPr>
        </a:defPPr>
      </a:lstStyle>
    </a:lnDef>
    <a:txDef>
      <a:spPr>
        <a:noFill/>
        <a:ln w="9525" cap="flat" cmpd="sng" algn="ctr">
          <a:solidFill>
            <a:schemeClr val="accent3">
              <a:lumMod val="65000"/>
            </a:schemeClr>
          </a:solidFill>
          <a:prstDash val="solid"/>
          <a:round/>
          <a:headEnd type="none" w="med" len="med"/>
          <a:tailEnd type="none" w="med" len="med"/>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90488" indent="-90488">
          <a:buFont typeface="Arial"/>
          <a:buChar char="•"/>
          <a:defRPr sz="1400" baseline="0" dirty="0" smtClean="0"/>
        </a:defPPr>
      </a:lstStyle>
    </a:txDef>
  </a:objectDefaults>
  <a:extraClrSchemeLst>
    <a:extraClrScheme>
      <a:clrScheme name="1_Blank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1_Blank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1_Blank 3">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8_Blank">
  <a:themeElements>
    <a:clrScheme name="1_Blank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1_Blank">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lumMod val="85000"/>
          </a:schemeClr>
        </a:solidFill>
        <a:ln>
          <a:noFill/>
        </a:ln>
        <a:effectLst/>
        <a:extLst/>
      </a:spPr>
      <a:bodyPr lIns="36000" tIns="90841" rIns="36000" bIns="90841" rtlCol="0" anchor="ctr"/>
      <a:lstStyle>
        <a:defPPr algn="ctr" defTabSz="1123950" fontAlgn="base">
          <a:spcBef>
            <a:spcPct val="0"/>
          </a:spcBef>
          <a:spcAft>
            <a:spcPct val="0"/>
          </a:spcAft>
          <a:buClr>
            <a:srgbClr val="002960"/>
          </a:buClr>
          <a:defRPr sz="1200" b="1" dirty="0" smtClean="0">
            <a:solidFill>
              <a:srgbClr val="808080"/>
            </a:solidFill>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30000">
            <a:ln>
              <a:noFill/>
            </a:ln>
            <a:solidFill>
              <a:schemeClr val="tx1"/>
            </a:solidFill>
            <a:effectLst/>
            <a:latin typeface="Arial" charset="0"/>
            <a:ea typeface="ＭＳ Ｐゴシック" charset="0"/>
          </a:defRPr>
        </a:defPPr>
      </a:lstStyle>
    </a:lnDef>
    <a:txDef>
      <a:spPr>
        <a:noFill/>
        <a:ln w="9525" cap="flat" cmpd="sng" algn="ctr">
          <a:solidFill>
            <a:schemeClr val="accent3">
              <a:lumMod val="65000"/>
            </a:schemeClr>
          </a:solidFill>
          <a:prstDash val="solid"/>
          <a:round/>
          <a:headEnd type="none" w="med" len="med"/>
          <a:tailEnd type="none" w="med" len="med"/>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90488" indent="-90488">
          <a:buFont typeface="Arial"/>
          <a:buChar char="•"/>
          <a:defRPr sz="1400" baseline="0" dirty="0" smtClean="0"/>
        </a:defPPr>
      </a:lstStyle>
    </a:txDef>
  </a:objectDefaults>
  <a:extraClrSchemeLst>
    <a:extraClrScheme>
      <a:clrScheme name="1_Blank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1_Blank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1_Blank 3">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9_Blank">
  <a:themeElements>
    <a:clrScheme name="1_Blank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1_Blank">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lumMod val="85000"/>
          </a:schemeClr>
        </a:solidFill>
        <a:ln>
          <a:noFill/>
        </a:ln>
        <a:effectLst/>
        <a:extLst/>
      </a:spPr>
      <a:bodyPr lIns="36000" tIns="90841" rIns="36000" bIns="90841" rtlCol="0" anchor="ctr"/>
      <a:lstStyle>
        <a:defPPr algn="ctr" defTabSz="1123950" fontAlgn="base">
          <a:spcBef>
            <a:spcPct val="0"/>
          </a:spcBef>
          <a:spcAft>
            <a:spcPct val="0"/>
          </a:spcAft>
          <a:buClr>
            <a:srgbClr val="002960"/>
          </a:buClr>
          <a:defRPr sz="1200" b="1" dirty="0" smtClean="0">
            <a:solidFill>
              <a:srgbClr val="808080"/>
            </a:solidFill>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30000">
            <a:ln>
              <a:noFill/>
            </a:ln>
            <a:solidFill>
              <a:schemeClr val="tx1"/>
            </a:solidFill>
            <a:effectLst/>
            <a:latin typeface="Arial" charset="0"/>
            <a:ea typeface="ＭＳ Ｐゴシック" charset="0"/>
          </a:defRPr>
        </a:defPPr>
      </a:lstStyle>
    </a:lnDef>
    <a:txDef>
      <a:spPr>
        <a:noFill/>
        <a:ln w="9525" cap="flat" cmpd="sng" algn="ctr">
          <a:solidFill>
            <a:schemeClr val="accent3">
              <a:lumMod val="65000"/>
            </a:schemeClr>
          </a:solidFill>
          <a:prstDash val="solid"/>
          <a:round/>
          <a:headEnd type="none" w="med" len="med"/>
          <a:tailEnd type="none" w="med" len="med"/>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90488" indent="-90488">
          <a:buFont typeface="Arial"/>
          <a:buChar char="•"/>
          <a:defRPr sz="1400" baseline="0" dirty="0" smtClean="0"/>
        </a:defPPr>
      </a:lstStyle>
    </a:txDef>
  </a:objectDefaults>
  <a:extraClrSchemeLst>
    <a:extraClrScheme>
      <a:clrScheme name="1_Blank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1_Blank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1_Blank 3">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0_Blank">
  <a:themeElements>
    <a:clrScheme name="1_Blank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1_Blank">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lumMod val="85000"/>
          </a:schemeClr>
        </a:solidFill>
        <a:ln>
          <a:noFill/>
        </a:ln>
        <a:effectLst/>
        <a:extLst/>
      </a:spPr>
      <a:bodyPr lIns="36000" tIns="90841" rIns="36000" bIns="90841" rtlCol="0" anchor="ctr"/>
      <a:lstStyle>
        <a:defPPr algn="ctr" defTabSz="1123950" fontAlgn="base">
          <a:spcBef>
            <a:spcPct val="0"/>
          </a:spcBef>
          <a:spcAft>
            <a:spcPct val="0"/>
          </a:spcAft>
          <a:buClr>
            <a:srgbClr val="002960"/>
          </a:buClr>
          <a:defRPr sz="1200" b="1" dirty="0" smtClean="0">
            <a:solidFill>
              <a:srgbClr val="808080"/>
            </a:solidFill>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30000">
            <a:ln>
              <a:noFill/>
            </a:ln>
            <a:solidFill>
              <a:schemeClr val="tx1"/>
            </a:solidFill>
            <a:effectLst/>
            <a:latin typeface="Arial" charset="0"/>
            <a:ea typeface="ＭＳ Ｐゴシック" charset="0"/>
          </a:defRPr>
        </a:defPPr>
      </a:lstStyle>
    </a:lnDef>
    <a:txDef>
      <a:spPr>
        <a:noFill/>
        <a:ln w="9525" cap="flat" cmpd="sng" algn="ctr">
          <a:solidFill>
            <a:schemeClr val="accent3">
              <a:lumMod val="65000"/>
            </a:schemeClr>
          </a:solidFill>
          <a:prstDash val="solid"/>
          <a:round/>
          <a:headEnd type="none" w="med" len="med"/>
          <a:tailEnd type="none" w="med" len="med"/>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90488" indent="-90488">
          <a:buFont typeface="Arial"/>
          <a:buChar char="•"/>
          <a:defRPr sz="1400" baseline="0" dirty="0" smtClean="0"/>
        </a:defPPr>
      </a:lstStyle>
    </a:txDef>
  </a:objectDefaults>
  <a:extraClrSchemeLst>
    <a:extraClrScheme>
      <a:clrScheme name="1_Blank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1_Blank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1_Blank 3">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1_Blank">
  <a:themeElements>
    <a:clrScheme name="1_Blank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1_Blank">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lumMod val="85000"/>
          </a:schemeClr>
        </a:solidFill>
        <a:ln>
          <a:noFill/>
        </a:ln>
        <a:effectLst/>
        <a:extLst/>
      </a:spPr>
      <a:bodyPr lIns="36000" tIns="90841" rIns="36000" bIns="90841" rtlCol="0" anchor="ctr"/>
      <a:lstStyle>
        <a:defPPr algn="ctr" defTabSz="1123950" fontAlgn="base">
          <a:spcBef>
            <a:spcPct val="0"/>
          </a:spcBef>
          <a:spcAft>
            <a:spcPct val="0"/>
          </a:spcAft>
          <a:buClr>
            <a:srgbClr val="002960"/>
          </a:buClr>
          <a:defRPr sz="1200" b="1" dirty="0" smtClean="0">
            <a:solidFill>
              <a:srgbClr val="808080"/>
            </a:solidFill>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30000">
            <a:ln>
              <a:noFill/>
            </a:ln>
            <a:solidFill>
              <a:schemeClr val="tx1"/>
            </a:solidFill>
            <a:effectLst/>
            <a:latin typeface="Arial" charset="0"/>
            <a:ea typeface="ＭＳ Ｐゴシック" charset="0"/>
          </a:defRPr>
        </a:defPPr>
      </a:lstStyle>
    </a:lnDef>
    <a:txDef>
      <a:spPr>
        <a:noFill/>
        <a:ln w="9525" cap="flat" cmpd="sng" algn="ctr">
          <a:solidFill>
            <a:schemeClr val="accent3">
              <a:lumMod val="65000"/>
            </a:schemeClr>
          </a:solidFill>
          <a:prstDash val="solid"/>
          <a:round/>
          <a:headEnd type="none" w="med" len="med"/>
          <a:tailEnd type="none" w="med" len="med"/>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90488" indent="-90488">
          <a:buFont typeface="Arial"/>
          <a:buChar char="•"/>
          <a:defRPr sz="1400" baseline="0" dirty="0" smtClean="0"/>
        </a:defPPr>
      </a:lstStyle>
    </a:txDef>
  </a:objectDefaults>
  <a:extraClrSchemeLst>
    <a:extraClrScheme>
      <a:clrScheme name="1_Blank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1_Blank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1_Blank 3">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2_Blank">
  <a:themeElements>
    <a:clrScheme name="1_Blank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1_Blank">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lumMod val="85000"/>
          </a:schemeClr>
        </a:solidFill>
        <a:ln>
          <a:noFill/>
        </a:ln>
        <a:effectLst/>
        <a:extLst/>
      </a:spPr>
      <a:bodyPr lIns="36000" tIns="90841" rIns="36000" bIns="90841" rtlCol="0" anchor="ctr"/>
      <a:lstStyle>
        <a:defPPr algn="ctr" defTabSz="1123950" fontAlgn="base">
          <a:spcBef>
            <a:spcPct val="0"/>
          </a:spcBef>
          <a:spcAft>
            <a:spcPct val="0"/>
          </a:spcAft>
          <a:buClr>
            <a:srgbClr val="002960"/>
          </a:buClr>
          <a:defRPr sz="1200" b="1" dirty="0" smtClean="0">
            <a:solidFill>
              <a:srgbClr val="808080"/>
            </a:solidFill>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30000">
            <a:ln>
              <a:noFill/>
            </a:ln>
            <a:solidFill>
              <a:schemeClr val="tx1"/>
            </a:solidFill>
            <a:effectLst/>
            <a:latin typeface="Arial" charset="0"/>
            <a:ea typeface="ＭＳ Ｐゴシック" charset="0"/>
          </a:defRPr>
        </a:defPPr>
      </a:lstStyle>
    </a:lnDef>
    <a:txDef>
      <a:spPr>
        <a:noFill/>
        <a:ln w="9525" cap="flat" cmpd="sng" algn="ctr">
          <a:solidFill>
            <a:schemeClr val="accent3">
              <a:lumMod val="65000"/>
            </a:schemeClr>
          </a:solidFill>
          <a:prstDash val="solid"/>
          <a:round/>
          <a:headEnd type="none" w="med" len="med"/>
          <a:tailEnd type="none" w="med" len="med"/>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90488" indent="-90488">
          <a:buFont typeface="Arial"/>
          <a:buChar char="•"/>
          <a:defRPr sz="1400" baseline="0" dirty="0" smtClean="0"/>
        </a:defPPr>
      </a:lstStyle>
    </a:txDef>
  </a:objectDefaults>
  <a:extraClrSchemeLst>
    <a:extraClrScheme>
      <a:clrScheme name="1_Blank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1_Blank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1_Blank 3">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326</TotalTime>
  <Words>639</Words>
  <Application>Microsoft Office PowerPoint</Application>
  <PresentationFormat>Personalizado</PresentationFormat>
  <Paragraphs>95</Paragraphs>
  <Slides>52</Slides>
  <Notes>2</Notes>
  <HiddenSlides>0</HiddenSlides>
  <MMClips>0</MMClips>
  <ScaleCrop>false</ScaleCrop>
  <HeadingPairs>
    <vt:vector size="6" baseType="variant">
      <vt:variant>
        <vt:lpstr>Tema</vt:lpstr>
      </vt:variant>
      <vt:variant>
        <vt:i4>15</vt:i4>
      </vt:variant>
      <vt:variant>
        <vt:lpstr>Servidores OLE incrustados</vt:lpstr>
      </vt:variant>
      <vt:variant>
        <vt:i4>1</vt:i4>
      </vt:variant>
      <vt:variant>
        <vt:lpstr>Títulos de diapositiva</vt:lpstr>
      </vt:variant>
      <vt:variant>
        <vt:i4>52</vt:i4>
      </vt:variant>
    </vt:vector>
  </HeadingPairs>
  <TitlesOfParts>
    <vt:vector size="68" baseType="lpstr">
      <vt:lpstr>Office Theme</vt:lpstr>
      <vt:lpstr>5_Blank</vt:lpstr>
      <vt:lpstr>6_Blank</vt:lpstr>
      <vt:lpstr>7_Blank</vt:lpstr>
      <vt:lpstr>8_Blank</vt:lpstr>
      <vt:lpstr>9_Blank</vt:lpstr>
      <vt:lpstr>10_Blank</vt:lpstr>
      <vt:lpstr>11_Blank</vt:lpstr>
      <vt:lpstr>12_Blank</vt:lpstr>
      <vt:lpstr>13_Blank</vt:lpstr>
      <vt:lpstr>14_Blank</vt:lpstr>
      <vt:lpstr>15_Blank</vt:lpstr>
      <vt:lpstr>16_Blank</vt:lpstr>
      <vt:lpstr>Diseño predeterminado</vt:lpstr>
      <vt:lpstr>1_Diseño predeterminado</vt:lpstr>
      <vt:lpstr>think-cell Slide</vt:lpstr>
      <vt:lpstr>Innovación Educativa</vt:lpstr>
      <vt:lpstr>¿COMO   DEBE SER  NUESTRO  ALUMNO FUTURO? </vt:lpstr>
      <vt:lpstr>Presentación de PowerPoint</vt:lpstr>
      <vt:lpstr>EL FUTURO DEL APRENDIZAJE</vt:lpstr>
      <vt:lpstr>La Historia de los que tenian un “Vocho”</vt:lpstr>
      <vt:lpstr>¿NOS SIRVE ESE “CONOCIMIENTO  PARA EL SIGLO XXI?</vt:lpstr>
      <vt:lpstr>¿Qué debemos entender por Innovación educativa?</vt:lpstr>
      <vt:lpstr>¿Qué debemos entender por Innovación educativa?</vt:lpstr>
      <vt:lpstr>LAS SEÑALES DEL CAMINO</vt:lpstr>
      <vt:lpstr>Motivadores del Cambio</vt:lpstr>
      <vt:lpstr>Presentación de PowerPoint</vt:lpstr>
      <vt:lpstr>Presentación de PowerPoint</vt:lpstr>
      <vt:lpstr>Educacion en el siglo XXI</vt:lpstr>
      <vt:lpstr>Presentación de PowerPoint</vt:lpstr>
      <vt:lpstr>Transformar el Aula</vt:lpstr>
      <vt:lpstr>Espacios de Aprendizaje</vt:lpstr>
      <vt:lpstr>Es mas que un cambio de mobiliario. Es un verdadero cambio de espacios de aprendizaje</vt:lpstr>
      <vt:lpstr>Nuevo Paradigma</vt:lpstr>
      <vt:lpstr>Espacios Personales de Aprendizaje</vt:lpstr>
      <vt:lpstr>Presentación de PowerPoint</vt:lpstr>
      <vt:lpstr>Presentación de PowerPoint</vt:lpstr>
      <vt:lpstr>Presentación de PowerPoint</vt:lpstr>
      <vt:lpstr>Presentación de PowerPoint</vt:lpstr>
      <vt:lpstr>¿Qué demandan los alumnos hoy?</vt:lpstr>
      <vt:lpstr>Presentación de PowerPoint</vt:lpstr>
      <vt:lpstr>Presentación de PowerPoint</vt:lpstr>
      <vt:lpstr>Presentación de PowerPoint</vt:lpstr>
      <vt:lpstr>Presentación de PowerPoint</vt:lpstr>
      <vt:lpstr>Presentación de PowerPoint</vt:lpstr>
      <vt:lpstr>Generación de la Innovación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Liderazgo</vt:lpstr>
      <vt:lpstr>Liderazgo para diferentes prioridades</vt:lpstr>
      <vt:lpstr>Formación del Médico en el siglo XXI</vt:lpstr>
      <vt:lpstr>Presentación de PowerPoint</vt:lpstr>
      <vt:lpstr>Presentación de PowerPoint</vt:lpstr>
      <vt:lpstr>Reformas en la Educación Medica</vt:lpstr>
      <vt:lpstr>Presentación de PowerPoint</vt:lpstr>
      <vt:lpstr>Liderazgo XXI</vt:lpstr>
      <vt:lpstr>El resultado final del liderazgo docente es: Formar Lideres </vt:lpstr>
      <vt:lpstr>Presentación de PowerPoint</vt:lpstr>
      <vt:lpstr>GRACIAS</vt:lpstr>
    </vt:vector>
  </TitlesOfParts>
  <Company>Tecnológico de Monterrey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Jorge Eugenio Valdez García</dc:creator>
  <cp:lastModifiedBy>JJ Dom</cp:lastModifiedBy>
  <cp:revision>50</cp:revision>
  <dcterms:created xsi:type="dcterms:W3CDTF">2016-03-15T04:53:31Z</dcterms:created>
  <dcterms:modified xsi:type="dcterms:W3CDTF">2016-06-17T14:14:04Z</dcterms:modified>
</cp:coreProperties>
</file>